
<file path=[Content_Types].xml><?xml version="1.0" encoding="utf-8"?>
<Types xmlns="http://schemas.openxmlformats.org/package/2006/content-types">
  <Default Extension="png" ContentType="image/png"/>
  <Default Extension="svg" ContentType="image/svg+xml"/>
  <Default Extension="bin" ContentType="application/vnd.openxmlformats-officedocument.oleObject"/>
  <Default Extension="tmp" ContentType="image/png"/>
  <Default Extension="emf" ContentType="image/x-emf"/>
  <Default Extension="jpeg" ContentType="image/jpeg"/>
  <Default Extension="wmf" ContentType="image/x-w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tiff" ContentType="image/tif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2.xml" ContentType="application/vnd.openxmlformats-officedocument.theme+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theme/theme3.xml" ContentType="application/vnd.openxmlformats-officedocument.theme+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theme/theme4.xml" ContentType="application/vnd.openxmlformats-officedocument.theme+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theme/theme5.xml" ContentType="application/vnd.openxmlformats-officedocument.theme+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theme/theme6.xml" ContentType="application/vnd.openxmlformats-officedocument.theme+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4373" r:id="rId4"/>
    <p:sldMasterId id="2147484432" r:id="rId5"/>
    <p:sldMasterId id="2147484477" r:id="rId6"/>
    <p:sldMasterId id="2147484537" r:id="rId7"/>
    <p:sldMasterId id="2147484565" r:id="rId8"/>
    <p:sldMasterId id="2147484593" r:id="rId9"/>
    <p:sldMasterId id="2147484623" r:id="rId10"/>
  </p:sldMasterIdLst>
  <p:notesMasterIdLst>
    <p:notesMasterId r:id="rId73"/>
  </p:notesMasterIdLst>
  <p:handoutMasterIdLst>
    <p:handoutMasterId r:id="rId74"/>
  </p:handoutMasterIdLst>
  <p:sldIdLst>
    <p:sldId id="476" r:id="rId11"/>
    <p:sldId id="2449" r:id="rId12"/>
    <p:sldId id="387" r:id="rId13"/>
    <p:sldId id="453" r:id="rId14"/>
    <p:sldId id="423" r:id="rId15"/>
    <p:sldId id="493" r:id="rId16"/>
    <p:sldId id="494" r:id="rId17"/>
    <p:sldId id="502" r:id="rId18"/>
    <p:sldId id="508" r:id="rId19"/>
    <p:sldId id="2450" r:id="rId20"/>
    <p:sldId id="435" r:id="rId21"/>
    <p:sldId id="2451" r:id="rId22"/>
    <p:sldId id="429" r:id="rId23"/>
    <p:sldId id="1720" r:id="rId24"/>
    <p:sldId id="1746" r:id="rId25"/>
    <p:sldId id="2452" r:id="rId26"/>
    <p:sldId id="504" r:id="rId27"/>
    <p:sldId id="2454" r:id="rId28"/>
    <p:sldId id="2453" r:id="rId29"/>
    <p:sldId id="335" r:id="rId30"/>
    <p:sldId id="2422" r:id="rId31"/>
    <p:sldId id="350" r:id="rId32"/>
    <p:sldId id="511" r:id="rId33"/>
    <p:sldId id="2465" r:id="rId34"/>
    <p:sldId id="2461" r:id="rId35"/>
    <p:sldId id="2463" r:id="rId36"/>
    <p:sldId id="262" r:id="rId37"/>
    <p:sldId id="2460" r:id="rId38"/>
    <p:sldId id="2459" r:id="rId39"/>
    <p:sldId id="2458" r:id="rId40"/>
    <p:sldId id="534" r:id="rId41"/>
    <p:sldId id="2456" r:id="rId42"/>
    <p:sldId id="2457" r:id="rId43"/>
    <p:sldId id="2471" r:id="rId44"/>
    <p:sldId id="2474" r:id="rId45"/>
    <p:sldId id="1911" r:id="rId46"/>
    <p:sldId id="1825" r:id="rId47"/>
    <p:sldId id="1901" r:id="rId48"/>
    <p:sldId id="1900" r:id="rId49"/>
    <p:sldId id="1912" r:id="rId50"/>
    <p:sldId id="1816" r:id="rId51"/>
    <p:sldId id="1875" r:id="rId52"/>
    <p:sldId id="1874" r:id="rId53"/>
    <p:sldId id="1888" r:id="rId54"/>
    <p:sldId id="1832" r:id="rId55"/>
    <p:sldId id="1850" r:id="rId56"/>
    <p:sldId id="1919" r:id="rId57"/>
    <p:sldId id="1833" r:id="rId58"/>
    <p:sldId id="1848" r:id="rId59"/>
    <p:sldId id="1856" r:id="rId60"/>
    <p:sldId id="1906" r:id="rId61"/>
    <p:sldId id="1918" r:id="rId62"/>
    <p:sldId id="1839" r:id="rId63"/>
    <p:sldId id="2470" r:id="rId64"/>
    <p:sldId id="1894" r:id="rId65"/>
    <p:sldId id="2472" r:id="rId66"/>
    <p:sldId id="2466" r:id="rId67"/>
    <p:sldId id="2439" r:id="rId68"/>
    <p:sldId id="2500" r:id="rId69"/>
    <p:sldId id="2468" r:id="rId70"/>
    <p:sldId id="2469" r:id="rId71"/>
    <p:sldId id="479" r:id="rId7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Agenda" id="{772B96C8-1083-4E08-8F1C-527CE8C8718B}">
          <p14:sldIdLst>
            <p14:sldId id="476"/>
          </p14:sldIdLst>
        </p14:section>
        <p14:section name="Intro to SF" id="{4AB94B22-D67A-4A7F-A051-0BD310284187}">
          <p14:sldIdLst>
            <p14:sldId id="2449"/>
            <p14:sldId id="387"/>
            <p14:sldId id="453"/>
            <p14:sldId id="423"/>
            <p14:sldId id="493"/>
            <p14:sldId id="494"/>
          </p14:sldIdLst>
        </p14:section>
        <p14:section name="Why and When" id="{2B6CA799-711F-4B70-B105-F4FDE3BE99DF}">
          <p14:sldIdLst>
            <p14:sldId id="502"/>
            <p14:sldId id="508"/>
            <p14:sldId id="2450"/>
            <p14:sldId id="435"/>
            <p14:sldId id="2451"/>
            <p14:sldId id="429"/>
            <p14:sldId id="1720"/>
            <p14:sldId id="1746"/>
            <p14:sldId id="2452"/>
            <p14:sldId id="504"/>
            <p14:sldId id="2454"/>
            <p14:sldId id="2453"/>
            <p14:sldId id="335"/>
            <p14:sldId id="2422"/>
            <p14:sldId id="350"/>
            <p14:sldId id="511"/>
          </p14:sldIdLst>
        </p14:section>
        <p14:section name=".Net Microservices" id="{B4CD0D24-37A5-4D7E-8904-3E9A1F4B971A}">
          <p14:sldIdLst>
            <p14:sldId id="2465"/>
            <p14:sldId id="2461"/>
            <p14:sldId id="2463"/>
            <p14:sldId id="262"/>
            <p14:sldId id="2460"/>
            <p14:sldId id="2459"/>
            <p14:sldId id="2458"/>
            <p14:sldId id="534"/>
            <p14:sldId id="2456"/>
            <p14:sldId id="2457"/>
          </p14:sldIdLst>
        </p14:section>
        <p14:section name="Service Fabric roadmap" id="{8DC3BBE4-47BD-429F-A9CC-BD0C9983708C}">
          <p14:sldIdLst>
            <p14:sldId id="2471"/>
            <p14:sldId id="2474"/>
            <p14:sldId id="1911"/>
            <p14:sldId id="1825"/>
            <p14:sldId id="1901"/>
            <p14:sldId id="1900"/>
            <p14:sldId id="1912"/>
            <p14:sldId id="1816"/>
            <p14:sldId id="1875"/>
            <p14:sldId id="1874"/>
            <p14:sldId id="1888"/>
            <p14:sldId id="1832"/>
            <p14:sldId id="1850"/>
            <p14:sldId id="1919"/>
            <p14:sldId id="1833"/>
            <p14:sldId id="1848"/>
            <p14:sldId id="1856"/>
            <p14:sldId id="1906"/>
            <p14:sldId id="1918"/>
            <p14:sldId id="1839"/>
            <p14:sldId id="2470"/>
            <p14:sldId id="1894"/>
          </p14:sldIdLst>
        </p14:section>
        <p14:section name="Hackathon" id="{672181FB-1294-4618-AA1B-9FAC2A868A3A}">
          <p14:sldIdLst>
            <p14:sldId id="2472"/>
            <p14:sldId id="2466"/>
            <p14:sldId id="2439"/>
            <p14:sldId id="2500"/>
            <p14:sldId id="2468"/>
            <p14:sldId id="2469"/>
          </p14:sldIdLst>
        </p14:section>
        <p14:section name="Conclusion" id="{29242AB8-68A9-4F28-9B40-1E440BB4661B}">
          <p14:sldIdLst>
            <p14:sldId id="479"/>
          </p14:sldIdLst>
        </p14:section>
      </p14:sectionLst>
    </p:ext>
    <p:ext uri="{EFAFB233-063F-42B5-8137-9DF3F51BA10A}">
      <p15:sldGuideLst xmlns:p15="http://schemas.microsoft.com/office/powerpoint/2012/main">
        <p15:guide id="19" orient="horz">
          <p15:clr>
            <a:srgbClr val="A4A3A4"/>
          </p15:clr>
        </p15:guide>
        <p15:guide id="20"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1A1A1A"/>
    <a:srgbClr val="909090"/>
    <a:srgbClr val="000000"/>
    <a:srgbClr val="3179CF"/>
    <a:srgbClr val="414241"/>
    <a:srgbClr val="B4009E"/>
    <a:srgbClr val="0478D7"/>
    <a:srgbClr val="0359A0"/>
    <a:srgbClr val="95CFFF"/>
    <a:srgbClr val="79797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A00FD6E-8D7E-4DED-A207-FDDACF33835C}" v="1" dt="2018-10-26T21:39:37.22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14" autoAdjust="0"/>
    <p:restoredTop sz="81003" autoAdjust="0"/>
  </p:normalViewPr>
  <p:slideViewPr>
    <p:cSldViewPr snapToGrid="0">
      <p:cViewPr varScale="1">
        <p:scale>
          <a:sx n="92" d="100"/>
          <a:sy n="92" d="100"/>
        </p:scale>
        <p:origin x="1314" y="90"/>
      </p:cViewPr>
      <p:guideLst>
        <p:guide orient="horz"/>
        <p:guide pos="3840"/>
      </p:guideLst>
    </p:cSldViewPr>
  </p:slideViewPr>
  <p:notesTextViewPr>
    <p:cViewPr>
      <p:scale>
        <a:sx n="100" d="100"/>
        <a:sy n="100" d="100"/>
      </p:scale>
      <p:origin x="0" y="0"/>
    </p:cViewPr>
  </p:notesTextViewPr>
  <p:sorterViewPr>
    <p:cViewPr>
      <p:scale>
        <a:sx n="38" d="100"/>
        <a:sy n="38" d="100"/>
      </p:scale>
      <p:origin x="0" y="0"/>
    </p:cViewPr>
  </p:sorterViewPr>
  <p:notesViewPr>
    <p:cSldViewPr snapToGrid="0">
      <p:cViewPr>
        <p:scale>
          <a:sx n="1" d="2"/>
          <a:sy n="1" d="2"/>
        </p:scale>
        <p:origin x="4548" y="1422"/>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6.xml"/><Relationship Id="rId21" Type="http://schemas.openxmlformats.org/officeDocument/2006/relationships/slide" Target="slides/slide11.xml"/><Relationship Id="rId42" Type="http://schemas.openxmlformats.org/officeDocument/2006/relationships/slide" Target="slides/slide32.xml"/><Relationship Id="rId47" Type="http://schemas.openxmlformats.org/officeDocument/2006/relationships/slide" Target="slides/slide37.xml"/><Relationship Id="rId63" Type="http://schemas.openxmlformats.org/officeDocument/2006/relationships/slide" Target="slides/slide53.xml"/><Relationship Id="rId68" Type="http://schemas.openxmlformats.org/officeDocument/2006/relationships/slide" Target="slides/slide58.xml"/><Relationship Id="rId16" Type="http://schemas.openxmlformats.org/officeDocument/2006/relationships/slide" Target="slides/slide6.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slide" Target="slides/slide22.xml"/><Relationship Id="rId37" Type="http://schemas.openxmlformats.org/officeDocument/2006/relationships/slide" Target="slides/slide27.xml"/><Relationship Id="rId40" Type="http://schemas.openxmlformats.org/officeDocument/2006/relationships/slide" Target="slides/slide30.xml"/><Relationship Id="rId45" Type="http://schemas.openxmlformats.org/officeDocument/2006/relationships/slide" Target="slides/slide35.xml"/><Relationship Id="rId53" Type="http://schemas.openxmlformats.org/officeDocument/2006/relationships/slide" Target="slides/slide43.xml"/><Relationship Id="rId58" Type="http://schemas.openxmlformats.org/officeDocument/2006/relationships/slide" Target="slides/slide48.xml"/><Relationship Id="rId66" Type="http://schemas.openxmlformats.org/officeDocument/2006/relationships/slide" Target="slides/slide56.xml"/><Relationship Id="rId74" Type="http://schemas.openxmlformats.org/officeDocument/2006/relationships/handoutMaster" Target="handoutMasters/handoutMaster1.xml"/><Relationship Id="rId79" Type="http://schemas.microsoft.com/office/2015/10/relationships/revisionInfo" Target="revisionInfo.xml"/><Relationship Id="rId5" Type="http://schemas.openxmlformats.org/officeDocument/2006/relationships/slideMaster" Target="slideMasters/slideMaster2.xml"/><Relationship Id="rId61" Type="http://schemas.openxmlformats.org/officeDocument/2006/relationships/slide" Target="slides/slide51.xml"/><Relationship Id="rId19" Type="http://schemas.openxmlformats.org/officeDocument/2006/relationships/slide" Target="slides/slide9.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slide" Target="slides/slide25.xml"/><Relationship Id="rId43" Type="http://schemas.openxmlformats.org/officeDocument/2006/relationships/slide" Target="slides/slide33.xml"/><Relationship Id="rId48" Type="http://schemas.openxmlformats.org/officeDocument/2006/relationships/slide" Target="slides/slide38.xml"/><Relationship Id="rId56" Type="http://schemas.openxmlformats.org/officeDocument/2006/relationships/slide" Target="slides/slide46.xml"/><Relationship Id="rId64" Type="http://schemas.openxmlformats.org/officeDocument/2006/relationships/slide" Target="slides/slide54.xml"/><Relationship Id="rId69" Type="http://schemas.openxmlformats.org/officeDocument/2006/relationships/slide" Target="slides/slide59.xml"/><Relationship Id="rId77" Type="http://schemas.openxmlformats.org/officeDocument/2006/relationships/theme" Target="theme/theme1.xml"/><Relationship Id="rId8" Type="http://schemas.openxmlformats.org/officeDocument/2006/relationships/slideMaster" Target="slideMasters/slideMaster5.xml"/><Relationship Id="rId51" Type="http://schemas.openxmlformats.org/officeDocument/2006/relationships/slide" Target="slides/slide41.xml"/><Relationship Id="rId72" Type="http://schemas.openxmlformats.org/officeDocument/2006/relationships/slide" Target="slides/slide62.xml"/><Relationship Id="rId3" Type="http://schemas.openxmlformats.org/officeDocument/2006/relationships/customXml" Target="../customXml/item3.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slide" Target="slides/slide23.xml"/><Relationship Id="rId38" Type="http://schemas.openxmlformats.org/officeDocument/2006/relationships/slide" Target="slides/slide28.xml"/><Relationship Id="rId46" Type="http://schemas.openxmlformats.org/officeDocument/2006/relationships/slide" Target="slides/slide36.xml"/><Relationship Id="rId59" Type="http://schemas.openxmlformats.org/officeDocument/2006/relationships/slide" Target="slides/slide49.xml"/><Relationship Id="rId67" Type="http://schemas.openxmlformats.org/officeDocument/2006/relationships/slide" Target="slides/slide57.xml"/><Relationship Id="rId20" Type="http://schemas.openxmlformats.org/officeDocument/2006/relationships/slide" Target="slides/slide10.xml"/><Relationship Id="rId41" Type="http://schemas.openxmlformats.org/officeDocument/2006/relationships/slide" Target="slides/slide31.xml"/><Relationship Id="rId54" Type="http://schemas.openxmlformats.org/officeDocument/2006/relationships/slide" Target="slides/slide44.xml"/><Relationship Id="rId62" Type="http://schemas.openxmlformats.org/officeDocument/2006/relationships/slide" Target="slides/slide52.xml"/><Relationship Id="rId70" Type="http://schemas.openxmlformats.org/officeDocument/2006/relationships/slide" Target="slides/slide60.xml"/><Relationship Id="rId75"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slide" Target="slides/slide26.xml"/><Relationship Id="rId49" Type="http://schemas.openxmlformats.org/officeDocument/2006/relationships/slide" Target="slides/slide39.xml"/><Relationship Id="rId57" Type="http://schemas.openxmlformats.org/officeDocument/2006/relationships/slide" Target="slides/slide47.xml"/><Relationship Id="rId10" Type="http://schemas.openxmlformats.org/officeDocument/2006/relationships/slideMaster" Target="slideMasters/slideMaster7.xml"/><Relationship Id="rId31" Type="http://schemas.openxmlformats.org/officeDocument/2006/relationships/slide" Target="slides/slide21.xml"/><Relationship Id="rId44" Type="http://schemas.openxmlformats.org/officeDocument/2006/relationships/slide" Target="slides/slide34.xml"/><Relationship Id="rId52" Type="http://schemas.openxmlformats.org/officeDocument/2006/relationships/slide" Target="slides/slide42.xml"/><Relationship Id="rId60" Type="http://schemas.openxmlformats.org/officeDocument/2006/relationships/slide" Target="slides/slide50.xml"/><Relationship Id="rId65" Type="http://schemas.openxmlformats.org/officeDocument/2006/relationships/slide" Target="slides/slide55.xml"/><Relationship Id="rId73" Type="http://schemas.openxmlformats.org/officeDocument/2006/relationships/notesMaster" Target="notesMasters/notesMaster1.xml"/><Relationship Id="rId78"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 Target="slides/slide3.xml"/><Relationship Id="rId18" Type="http://schemas.openxmlformats.org/officeDocument/2006/relationships/slide" Target="slides/slide8.xml"/><Relationship Id="rId39" Type="http://schemas.openxmlformats.org/officeDocument/2006/relationships/slide" Target="slides/slide29.xml"/><Relationship Id="rId34" Type="http://schemas.openxmlformats.org/officeDocument/2006/relationships/slide" Target="slides/slide24.xml"/><Relationship Id="rId50" Type="http://schemas.openxmlformats.org/officeDocument/2006/relationships/slide" Target="slides/slide40.xml"/><Relationship Id="rId55" Type="http://schemas.openxmlformats.org/officeDocument/2006/relationships/slide" Target="slides/slide45.xml"/><Relationship Id="rId76" Type="http://schemas.openxmlformats.org/officeDocument/2006/relationships/viewProps" Target="viewProps.xml"/><Relationship Id="rId7" Type="http://schemas.openxmlformats.org/officeDocument/2006/relationships/slideMaster" Target="slideMasters/slideMaster4.xml"/><Relationship Id="rId71" Type="http://schemas.openxmlformats.org/officeDocument/2006/relationships/slide" Target="slides/slide61.xml"/><Relationship Id="rId2" Type="http://schemas.openxmlformats.org/officeDocument/2006/relationships/customXml" Target="../customXml/item2.xml"/><Relationship Id="rId29" Type="http://schemas.openxmlformats.org/officeDocument/2006/relationships/slide" Target="slides/slide19.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8397642-8672-426F-9F56-11ECB4EBDA6B}"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en-US"/>
        </a:p>
      </dgm:t>
    </dgm:pt>
    <dgm:pt modelId="{AAE59CB2-8B8D-4E2C-AEE8-A61D0C2B7BA2}">
      <dgm:prSet/>
      <dgm:spPr>
        <a:solidFill>
          <a:schemeClr val="bg1"/>
        </a:solidFill>
        <a:ln>
          <a:solidFill>
            <a:srgbClr val="000000"/>
          </a:solidFill>
        </a:ln>
      </dgm:spPr>
      <dgm:t>
        <a:bodyPr/>
        <a:lstStyle/>
        <a:p>
          <a:r>
            <a:rPr lang="en-US" dirty="0">
              <a:solidFill>
                <a:srgbClr val="000000"/>
              </a:solidFill>
              <a:effectLst/>
            </a:rPr>
            <a:t>Microsoft has </a:t>
          </a:r>
          <a:r>
            <a:rPr lang="en-US" b="1" dirty="0">
              <a:solidFill>
                <a:srgbClr val="000000"/>
              </a:solidFill>
              <a:effectLst/>
            </a:rPr>
            <a:t>deep expertise</a:t>
          </a:r>
          <a:r>
            <a:rPr lang="en-US" dirty="0">
              <a:solidFill>
                <a:srgbClr val="000000"/>
              </a:solidFill>
              <a:effectLst/>
            </a:rPr>
            <a:t> in running global services such as Cortana, Skype &amp; Cosmos DB</a:t>
          </a:r>
        </a:p>
      </dgm:t>
    </dgm:pt>
    <dgm:pt modelId="{3CD9CF13-4E10-4C0D-88A0-93281058D8AF}" type="parTrans" cxnId="{C2A177B9-3629-4FFD-94A9-0F1659B05EA9}">
      <dgm:prSet/>
      <dgm:spPr/>
      <dgm:t>
        <a:bodyPr/>
        <a:lstStyle/>
        <a:p>
          <a:endParaRPr lang="en-US">
            <a:solidFill>
              <a:schemeClr val="bg1"/>
            </a:solidFill>
            <a:effectLst/>
          </a:endParaRPr>
        </a:p>
      </dgm:t>
    </dgm:pt>
    <dgm:pt modelId="{CFF91F5F-1210-43BB-AB0A-3378FEF83649}" type="sibTrans" cxnId="{C2A177B9-3629-4FFD-94A9-0F1659B05EA9}">
      <dgm:prSet/>
      <dgm:spPr/>
      <dgm:t>
        <a:bodyPr/>
        <a:lstStyle/>
        <a:p>
          <a:endParaRPr lang="en-US">
            <a:solidFill>
              <a:schemeClr val="bg1"/>
            </a:solidFill>
            <a:effectLst/>
          </a:endParaRPr>
        </a:p>
      </dgm:t>
    </dgm:pt>
    <dgm:pt modelId="{5B0513F0-BD0B-4F85-B68F-FB530B4BCE0F}">
      <dgm:prSet/>
      <dgm:spPr>
        <a:solidFill>
          <a:schemeClr val="bg1"/>
        </a:solidFill>
        <a:ln>
          <a:solidFill>
            <a:srgbClr val="000000"/>
          </a:solidFill>
        </a:ln>
      </dgm:spPr>
      <dgm:t>
        <a:bodyPr/>
        <a:lstStyle/>
        <a:p>
          <a:r>
            <a:rPr lang="en-US">
              <a:solidFill>
                <a:srgbClr val="000000"/>
              </a:solidFill>
              <a:effectLst/>
            </a:rPr>
            <a:t>Service Fabric is the </a:t>
          </a:r>
          <a:r>
            <a:rPr lang="en-US" b="1">
              <a:solidFill>
                <a:srgbClr val="000000"/>
              </a:solidFill>
              <a:effectLst/>
            </a:rPr>
            <a:t>foundational technology </a:t>
          </a:r>
          <a:r>
            <a:rPr lang="en-US">
              <a:solidFill>
                <a:srgbClr val="000000"/>
              </a:solidFill>
              <a:effectLst/>
            </a:rPr>
            <a:t>powering these services &amp; core Azure infra</a:t>
          </a:r>
        </a:p>
      </dgm:t>
    </dgm:pt>
    <dgm:pt modelId="{E3A64A8A-2621-47AF-A01B-B9516621C85A}" type="parTrans" cxnId="{5CCA8CCA-278F-42DF-BAA5-11B5B3887272}">
      <dgm:prSet/>
      <dgm:spPr/>
      <dgm:t>
        <a:bodyPr/>
        <a:lstStyle/>
        <a:p>
          <a:endParaRPr lang="en-US">
            <a:solidFill>
              <a:schemeClr val="bg1"/>
            </a:solidFill>
            <a:effectLst/>
          </a:endParaRPr>
        </a:p>
      </dgm:t>
    </dgm:pt>
    <dgm:pt modelId="{B725FD9F-B45C-4F51-A831-AFFC79E7A259}" type="sibTrans" cxnId="{5CCA8CCA-278F-42DF-BAA5-11B5B3887272}">
      <dgm:prSet/>
      <dgm:spPr/>
      <dgm:t>
        <a:bodyPr/>
        <a:lstStyle/>
        <a:p>
          <a:endParaRPr lang="en-US">
            <a:solidFill>
              <a:schemeClr val="bg1"/>
            </a:solidFill>
            <a:effectLst/>
          </a:endParaRPr>
        </a:p>
      </dgm:t>
    </dgm:pt>
    <dgm:pt modelId="{53D0D1CF-76E6-47AA-8083-53E8B81DC29C}">
      <dgm:prSet/>
      <dgm:spPr>
        <a:solidFill>
          <a:schemeClr val="bg1"/>
        </a:solidFill>
        <a:ln>
          <a:solidFill>
            <a:srgbClr val="000000"/>
          </a:solidFill>
        </a:ln>
      </dgm:spPr>
      <dgm:t>
        <a:bodyPr/>
        <a:lstStyle/>
        <a:p>
          <a:r>
            <a:rPr lang="en-US" dirty="0">
              <a:solidFill>
                <a:srgbClr val="000000"/>
              </a:solidFill>
              <a:effectLst/>
            </a:rPr>
            <a:t>Sample scale of one of these services</a:t>
          </a:r>
          <a:r>
            <a:rPr lang="en-US" b="1" dirty="0">
              <a:solidFill>
                <a:srgbClr val="000000"/>
              </a:solidFill>
              <a:effectLst/>
            </a:rPr>
            <a:t>: 60 billion events per day</a:t>
          </a:r>
          <a:r>
            <a:rPr lang="en-US" dirty="0">
              <a:solidFill>
                <a:srgbClr val="000000"/>
              </a:solidFill>
              <a:effectLst/>
            </a:rPr>
            <a:t> with millions of databases</a:t>
          </a:r>
        </a:p>
      </dgm:t>
    </dgm:pt>
    <dgm:pt modelId="{5D636FD4-D78F-4935-A871-843BE8899B5F}" type="parTrans" cxnId="{EF8A11BA-1AFD-4AEF-B0F4-EFE8D641D527}">
      <dgm:prSet/>
      <dgm:spPr/>
      <dgm:t>
        <a:bodyPr/>
        <a:lstStyle/>
        <a:p>
          <a:endParaRPr lang="en-US">
            <a:solidFill>
              <a:schemeClr val="bg1"/>
            </a:solidFill>
            <a:effectLst/>
          </a:endParaRPr>
        </a:p>
      </dgm:t>
    </dgm:pt>
    <dgm:pt modelId="{6F770059-AA87-4758-95BE-AAEF6F1EC39E}" type="sibTrans" cxnId="{EF8A11BA-1AFD-4AEF-B0F4-EFE8D641D527}">
      <dgm:prSet/>
      <dgm:spPr/>
      <dgm:t>
        <a:bodyPr/>
        <a:lstStyle/>
        <a:p>
          <a:endParaRPr lang="en-US">
            <a:solidFill>
              <a:schemeClr val="bg1"/>
            </a:solidFill>
            <a:effectLst/>
          </a:endParaRPr>
        </a:p>
      </dgm:t>
    </dgm:pt>
    <dgm:pt modelId="{9CAF0E11-3B27-4234-A0A1-7ED56FB65730}">
      <dgm:prSet/>
      <dgm:spPr>
        <a:solidFill>
          <a:schemeClr val="bg1"/>
        </a:solidFill>
        <a:ln>
          <a:solidFill>
            <a:srgbClr val="000000"/>
          </a:solidFill>
        </a:ln>
      </dgm:spPr>
      <dgm:t>
        <a:bodyPr/>
        <a:lstStyle/>
        <a:p>
          <a:r>
            <a:rPr lang="en-US" dirty="0">
              <a:solidFill>
                <a:srgbClr val="000000"/>
              </a:solidFill>
              <a:effectLst/>
            </a:rPr>
            <a:t>About </a:t>
          </a:r>
          <a:r>
            <a:rPr lang="en-US" b="1" dirty="0">
              <a:solidFill>
                <a:srgbClr val="000000"/>
              </a:solidFill>
              <a:effectLst/>
            </a:rPr>
            <a:t>30% </a:t>
          </a:r>
          <a:r>
            <a:rPr lang="en-US" dirty="0">
              <a:solidFill>
                <a:srgbClr val="000000"/>
              </a:solidFill>
              <a:effectLst/>
            </a:rPr>
            <a:t>of Azure’s cores run Service Fabric directly.</a:t>
          </a:r>
        </a:p>
      </dgm:t>
    </dgm:pt>
    <dgm:pt modelId="{7F57073C-3F82-4023-8CCD-3968F5AF3197}" type="parTrans" cxnId="{CB736D59-3B98-492D-A99B-157979E34A93}">
      <dgm:prSet/>
      <dgm:spPr/>
      <dgm:t>
        <a:bodyPr/>
        <a:lstStyle/>
        <a:p>
          <a:endParaRPr lang="en-US">
            <a:solidFill>
              <a:schemeClr val="bg1"/>
            </a:solidFill>
            <a:effectLst/>
          </a:endParaRPr>
        </a:p>
      </dgm:t>
    </dgm:pt>
    <dgm:pt modelId="{385FD1AF-E97A-48AD-98AF-FDBAF0DCF044}" type="sibTrans" cxnId="{CB736D59-3B98-492D-A99B-157979E34A93}">
      <dgm:prSet/>
      <dgm:spPr/>
      <dgm:t>
        <a:bodyPr/>
        <a:lstStyle/>
        <a:p>
          <a:endParaRPr lang="en-US">
            <a:solidFill>
              <a:schemeClr val="bg1"/>
            </a:solidFill>
            <a:effectLst/>
          </a:endParaRPr>
        </a:p>
      </dgm:t>
    </dgm:pt>
    <dgm:pt modelId="{AE5ADC95-1948-469E-85FC-428A3F31A524}">
      <dgm:prSet/>
      <dgm:spPr>
        <a:solidFill>
          <a:schemeClr val="bg1"/>
        </a:solidFill>
        <a:ln>
          <a:solidFill>
            <a:srgbClr val="000000"/>
          </a:solidFill>
        </a:ln>
      </dgm:spPr>
      <dgm:t>
        <a:bodyPr/>
        <a:lstStyle/>
        <a:p>
          <a:r>
            <a:rPr lang="en-US" dirty="0">
              <a:solidFill>
                <a:srgbClr val="000000"/>
              </a:solidFill>
              <a:effectLst/>
            </a:rPr>
            <a:t>Service Fabric Manages </a:t>
          </a:r>
          <a:r>
            <a:rPr lang="en-US" b="1" dirty="0">
              <a:solidFill>
                <a:srgbClr val="000000"/>
              </a:solidFill>
              <a:effectLst/>
            </a:rPr>
            <a:t>Millions</a:t>
          </a:r>
          <a:r>
            <a:rPr lang="en-US" dirty="0">
              <a:solidFill>
                <a:srgbClr val="000000"/>
              </a:solidFill>
              <a:effectLst/>
            </a:rPr>
            <a:t> </a:t>
          </a:r>
          <a:r>
            <a:rPr lang="en-US" b="1" dirty="0">
              <a:solidFill>
                <a:srgbClr val="000000"/>
              </a:solidFill>
              <a:effectLst/>
            </a:rPr>
            <a:t>of Service upgrades </a:t>
          </a:r>
          <a:r>
            <a:rPr lang="en-US" dirty="0">
              <a:solidFill>
                <a:srgbClr val="000000"/>
              </a:solidFill>
              <a:effectLst/>
            </a:rPr>
            <a:t>weekly within Microsoft alone</a:t>
          </a:r>
        </a:p>
      </dgm:t>
    </dgm:pt>
    <dgm:pt modelId="{4026C516-CBF8-4F64-B1CA-88220EB2DB46}" type="parTrans" cxnId="{0E4EB014-E3BE-4848-A2B8-F8E634F8442A}">
      <dgm:prSet/>
      <dgm:spPr/>
      <dgm:t>
        <a:bodyPr/>
        <a:lstStyle/>
        <a:p>
          <a:endParaRPr lang="en-US">
            <a:solidFill>
              <a:schemeClr val="bg1"/>
            </a:solidFill>
            <a:effectLst/>
          </a:endParaRPr>
        </a:p>
      </dgm:t>
    </dgm:pt>
    <dgm:pt modelId="{022B85C4-1E33-44EC-A289-551F07B807FB}" type="sibTrans" cxnId="{0E4EB014-E3BE-4848-A2B8-F8E634F8442A}">
      <dgm:prSet/>
      <dgm:spPr/>
      <dgm:t>
        <a:bodyPr/>
        <a:lstStyle/>
        <a:p>
          <a:endParaRPr lang="en-US">
            <a:solidFill>
              <a:schemeClr val="bg1"/>
            </a:solidFill>
            <a:effectLst/>
          </a:endParaRPr>
        </a:p>
      </dgm:t>
    </dgm:pt>
    <dgm:pt modelId="{116C3EC5-5D76-4E6B-AA36-B4BCB248CD89}">
      <dgm:prSet/>
      <dgm:spPr>
        <a:solidFill>
          <a:schemeClr val="bg1"/>
        </a:solidFill>
        <a:ln>
          <a:solidFill>
            <a:srgbClr val="000000"/>
          </a:solidFill>
        </a:ln>
      </dgm:spPr>
      <dgm:t>
        <a:bodyPr/>
        <a:lstStyle/>
        <a:p>
          <a:r>
            <a:rPr lang="en-US" dirty="0">
              <a:solidFill>
                <a:srgbClr val="000000"/>
              </a:solidFill>
              <a:effectLst/>
            </a:rPr>
            <a:t>May 23, 2018 – 2.0066 Trillion requests to Azure Event Hubs (from Dan </a:t>
          </a:r>
          <a:r>
            <a:rPr lang="en-US" dirty="0" err="1">
              <a:solidFill>
                <a:srgbClr val="000000"/>
              </a:solidFill>
              <a:effectLst/>
            </a:rPr>
            <a:t>Rosanova</a:t>
          </a:r>
          <a:r>
            <a:rPr lang="en-US" dirty="0">
              <a:solidFill>
                <a:srgbClr val="000000"/>
              </a:solidFill>
              <a:effectLst/>
            </a:rPr>
            <a:t> via Twitter)</a:t>
          </a:r>
        </a:p>
      </dgm:t>
    </dgm:pt>
    <dgm:pt modelId="{2E6A9521-FCCA-4261-B94D-C839384483A5}" type="parTrans" cxnId="{FDCC33FC-2557-4794-B8BC-348957F0F86D}">
      <dgm:prSet/>
      <dgm:spPr/>
    </dgm:pt>
    <dgm:pt modelId="{86541033-A80B-4A9C-BBF5-9462E076DC36}" type="sibTrans" cxnId="{FDCC33FC-2557-4794-B8BC-348957F0F86D}">
      <dgm:prSet/>
      <dgm:spPr/>
    </dgm:pt>
    <dgm:pt modelId="{861E8B17-1D64-4505-8C00-C7E1E56BB53A}" type="pres">
      <dgm:prSet presAssocID="{98397642-8672-426F-9F56-11ECB4EBDA6B}" presName="Name0" presStyleCnt="0">
        <dgm:presLayoutVars>
          <dgm:chMax val="7"/>
          <dgm:chPref val="7"/>
          <dgm:dir/>
        </dgm:presLayoutVars>
      </dgm:prSet>
      <dgm:spPr/>
    </dgm:pt>
    <dgm:pt modelId="{722F189D-7019-4F33-9960-E68D7C7FFCF8}" type="pres">
      <dgm:prSet presAssocID="{98397642-8672-426F-9F56-11ECB4EBDA6B}" presName="Name1" presStyleCnt="0"/>
      <dgm:spPr/>
    </dgm:pt>
    <dgm:pt modelId="{EFD3ED16-CC64-46AF-98F3-6E40149166E9}" type="pres">
      <dgm:prSet presAssocID="{98397642-8672-426F-9F56-11ECB4EBDA6B}" presName="cycle" presStyleCnt="0"/>
      <dgm:spPr/>
    </dgm:pt>
    <dgm:pt modelId="{885997F1-66FC-4E3A-B0A6-09A3C3800FFE}" type="pres">
      <dgm:prSet presAssocID="{98397642-8672-426F-9F56-11ECB4EBDA6B}" presName="srcNode" presStyleLbl="node1" presStyleIdx="0" presStyleCnt="6"/>
      <dgm:spPr/>
    </dgm:pt>
    <dgm:pt modelId="{A3334A3C-EF65-44E8-BEE7-8D1B7195726E}" type="pres">
      <dgm:prSet presAssocID="{98397642-8672-426F-9F56-11ECB4EBDA6B}" presName="conn" presStyleLbl="parChTrans1D2" presStyleIdx="0" presStyleCnt="1"/>
      <dgm:spPr/>
    </dgm:pt>
    <dgm:pt modelId="{252FD149-9CF4-4CEC-B2E1-FBB5FD5A22B0}" type="pres">
      <dgm:prSet presAssocID="{98397642-8672-426F-9F56-11ECB4EBDA6B}" presName="extraNode" presStyleLbl="node1" presStyleIdx="0" presStyleCnt="6"/>
      <dgm:spPr/>
    </dgm:pt>
    <dgm:pt modelId="{293BAD23-0525-4115-9492-791CB186C08A}" type="pres">
      <dgm:prSet presAssocID="{98397642-8672-426F-9F56-11ECB4EBDA6B}" presName="dstNode" presStyleLbl="node1" presStyleIdx="0" presStyleCnt="6"/>
      <dgm:spPr/>
    </dgm:pt>
    <dgm:pt modelId="{F964BE29-B9F4-4645-B18E-1AC36CA054D3}" type="pres">
      <dgm:prSet presAssocID="{AAE59CB2-8B8D-4E2C-AEE8-A61D0C2B7BA2}" presName="text_1" presStyleLbl="node1" presStyleIdx="0" presStyleCnt="6">
        <dgm:presLayoutVars>
          <dgm:bulletEnabled val="1"/>
        </dgm:presLayoutVars>
      </dgm:prSet>
      <dgm:spPr/>
    </dgm:pt>
    <dgm:pt modelId="{55FD29B0-0B0C-45B8-866E-A96CCC4441D5}" type="pres">
      <dgm:prSet presAssocID="{AAE59CB2-8B8D-4E2C-AEE8-A61D0C2B7BA2}" presName="accent_1" presStyleCnt="0"/>
      <dgm:spPr/>
    </dgm:pt>
    <dgm:pt modelId="{8CAAD133-70D1-451E-A61E-AF5495EB449C}" type="pres">
      <dgm:prSet presAssocID="{AAE59CB2-8B8D-4E2C-AEE8-A61D0C2B7BA2}" presName="accentRepeatNode" presStyleLbl="solidFgAcc1" presStyleIdx="0" presStyleCnt="6"/>
      <dgm:spPr/>
    </dgm:pt>
    <dgm:pt modelId="{6BBDF7A6-9EA3-465F-956D-622DE8487AF1}" type="pres">
      <dgm:prSet presAssocID="{5B0513F0-BD0B-4F85-B68F-FB530B4BCE0F}" presName="text_2" presStyleLbl="node1" presStyleIdx="1" presStyleCnt="6">
        <dgm:presLayoutVars>
          <dgm:bulletEnabled val="1"/>
        </dgm:presLayoutVars>
      </dgm:prSet>
      <dgm:spPr/>
    </dgm:pt>
    <dgm:pt modelId="{0C10AFA3-D3CB-4AC0-AFF7-E0F9C3C0D504}" type="pres">
      <dgm:prSet presAssocID="{5B0513F0-BD0B-4F85-B68F-FB530B4BCE0F}" presName="accent_2" presStyleCnt="0"/>
      <dgm:spPr/>
    </dgm:pt>
    <dgm:pt modelId="{D773BB3C-726F-4C64-9697-83AC20062A57}" type="pres">
      <dgm:prSet presAssocID="{5B0513F0-BD0B-4F85-B68F-FB530B4BCE0F}" presName="accentRepeatNode" presStyleLbl="solidFgAcc1" presStyleIdx="1" presStyleCnt="6"/>
      <dgm:spPr/>
    </dgm:pt>
    <dgm:pt modelId="{D22977FF-D262-4E03-89D3-C3A1D48D78BF}" type="pres">
      <dgm:prSet presAssocID="{53D0D1CF-76E6-47AA-8083-53E8B81DC29C}" presName="text_3" presStyleLbl="node1" presStyleIdx="2" presStyleCnt="6">
        <dgm:presLayoutVars>
          <dgm:bulletEnabled val="1"/>
        </dgm:presLayoutVars>
      </dgm:prSet>
      <dgm:spPr/>
    </dgm:pt>
    <dgm:pt modelId="{84A34A13-A2E5-45B6-A385-B95C95260569}" type="pres">
      <dgm:prSet presAssocID="{53D0D1CF-76E6-47AA-8083-53E8B81DC29C}" presName="accent_3" presStyleCnt="0"/>
      <dgm:spPr/>
    </dgm:pt>
    <dgm:pt modelId="{DD7E1CDE-D2D3-4988-9BA3-E65AB384ABC3}" type="pres">
      <dgm:prSet presAssocID="{53D0D1CF-76E6-47AA-8083-53E8B81DC29C}" presName="accentRepeatNode" presStyleLbl="solidFgAcc1" presStyleIdx="2" presStyleCnt="6"/>
      <dgm:spPr/>
    </dgm:pt>
    <dgm:pt modelId="{C5B5A994-DA03-4A20-8466-869F0D84E20E}" type="pres">
      <dgm:prSet presAssocID="{9CAF0E11-3B27-4234-A0A1-7ED56FB65730}" presName="text_4" presStyleLbl="node1" presStyleIdx="3" presStyleCnt="6">
        <dgm:presLayoutVars>
          <dgm:bulletEnabled val="1"/>
        </dgm:presLayoutVars>
      </dgm:prSet>
      <dgm:spPr/>
    </dgm:pt>
    <dgm:pt modelId="{0C237DC8-BD32-4B29-BAC2-CDA5EEA8ECC9}" type="pres">
      <dgm:prSet presAssocID="{9CAF0E11-3B27-4234-A0A1-7ED56FB65730}" presName="accent_4" presStyleCnt="0"/>
      <dgm:spPr/>
    </dgm:pt>
    <dgm:pt modelId="{5E4FA514-AD7C-418C-91C4-81AED1EA35BB}" type="pres">
      <dgm:prSet presAssocID="{9CAF0E11-3B27-4234-A0A1-7ED56FB65730}" presName="accentRepeatNode" presStyleLbl="solidFgAcc1" presStyleIdx="3" presStyleCnt="6"/>
      <dgm:spPr/>
    </dgm:pt>
    <dgm:pt modelId="{7CD6CAD1-E5B2-4370-ABE3-72D535883C36}" type="pres">
      <dgm:prSet presAssocID="{AE5ADC95-1948-469E-85FC-428A3F31A524}" presName="text_5" presStyleLbl="node1" presStyleIdx="4" presStyleCnt="6">
        <dgm:presLayoutVars>
          <dgm:bulletEnabled val="1"/>
        </dgm:presLayoutVars>
      </dgm:prSet>
      <dgm:spPr/>
    </dgm:pt>
    <dgm:pt modelId="{0D4C93F1-00E7-4B26-85E1-772338643D76}" type="pres">
      <dgm:prSet presAssocID="{AE5ADC95-1948-469E-85FC-428A3F31A524}" presName="accent_5" presStyleCnt="0"/>
      <dgm:spPr/>
    </dgm:pt>
    <dgm:pt modelId="{71D314B7-35F7-450A-A3BE-4C866080CA56}" type="pres">
      <dgm:prSet presAssocID="{AE5ADC95-1948-469E-85FC-428A3F31A524}" presName="accentRepeatNode" presStyleLbl="solidFgAcc1" presStyleIdx="4" presStyleCnt="6"/>
      <dgm:spPr/>
    </dgm:pt>
    <dgm:pt modelId="{78A96890-D0AD-4EE5-B953-9B38C7F36BE3}" type="pres">
      <dgm:prSet presAssocID="{116C3EC5-5D76-4E6B-AA36-B4BCB248CD89}" presName="text_6" presStyleLbl="node1" presStyleIdx="5" presStyleCnt="6">
        <dgm:presLayoutVars>
          <dgm:bulletEnabled val="1"/>
        </dgm:presLayoutVars>
      </dgm:prSet>
      <dgm:spPr/>
    </dgm:pt>
    <dgm:pt modelId="{067DE47A-159F-4850-A7E4-0EC7C0527EFE}" type="pres">
      <dgm:prSet presAssocID="{116C3EC5-5D76-4E6B-AA36-B4BCB248CD89}" presName="accent_6" presStyleCnt="0"/>
      <dgm:spPr/>
    </dgm:pt>
    <dgm:pt modelId="{59329CDB-F966-46ED-BDD2-798425343C74}" type="pres">
      <dgm:prSet presAssocID="{116C3EC5-5D76-4E6B-AA36-B4BCB248CD89}" presName="accentRepeatNode" presStyleLbl="solidFgAcc1" presStyleIdx="5" presStyleCnt="6"/>
      <dgm:spPr/>
    </dgm:pt>
  </dgm:ptLst>
  <dgm:cxnLst>
    <dgm:cxn modelId="{0E4EB014-E3BE-4848-A2B8-F8E634F8442A}" srcId="{98397642-8672-426F-9F56-11ECB4EBDA6B}" destId="{AE5ADC95-1948-469E-85FC-428A3F31A524}" srcOrd="4" destOrd="0" parTransId="{4026C516-CBF8-4F64-B1CA-88220EB2DB46}" sibTransId="{022B85C4-1E33-44EC-A289-551F07B807FB}"/>
    <dgm:cxn modelId="{2A705A26-D5B3-4B9C-9E5F-511AC2F1F427}" type="presOf" srcId="{9CAF0E11-3B27-4234-A0A1-7ED56FB65730}" destId="{C5B5A994-DA03-4A20-8466-869F0D84E20E}" srcOrd="0" destOrd="0" presId="urn:microsoft.com/office/officeart/2008/layout/VerticalCurvedList"/>
    <dgm:cxn modelId="{C9F08C45-CC97-432B-9486-DB6A016B6CA7}" type="presOf" srcId="{AAE59CB2-8B8D-4E2C-AEE8-A61D0C2B7BA2}" destId="{F964BE29-B9F4-4645-B18E-1AC36CA054D3}" srcOrd="0" destOrd="0" presId="urn:microsoft.com/office/officeart/2008/layout/VerticalCurvedList"/>
    <dgm:cxn modelId="{F7AF044B-0B91-419D-948D-A8CCA2B81B8F}" type="presOf" srcId="{CFF91F5F-1210-43BB-AB0A-3378FEF83649}" destId="{A3334A3C-EF65-44E8-BEE7-8D1B7195726E}" srcOrd="0" destOrd="0" presId="urn:microsoft.com/office/officeart/2008/layout/VerticalCurvedList"/>
    <dgm:cxn modelId="{3B2C9156-55C5-4A6A-B305-6C0A7453828A}" type="presOf" srcId="{AE5ADC95-1948-469E-85FC-428A3F31A524}" destId="{7CD6CAD1-E5B2-4370-ABE3-72D535883C36}" srcOrd="0" destOrd="0" presId="urn:microsoft.com/office/officeart/2008/layout/VerticalCurvedList"/>
    <dgm:cxn modelId="{CB736D59-3B98-492D-A99B-157979E34A93}" srcId="{98397642-8672-426F-9F56-11ECB4EBDA6B}" destId="{9CAF0E11-3B27-4234-A0A1-7ED56FB65730}" srcOrd="3" destOrd="0" parTransId="{7F57073C-3F82-4023-8CCD-3968F5AF3197}" sibTransId="{385FD1AF-E97A-48AD-98AF-FDBAF0DCF044}"/>
    <dgm:cxn modelId="{1B99A09D-5839-489A-9C35-D2C09E583222}" type="presOf" srcId="{53D0D1CF-76E6-47AA-8083-53E8B81DC29C}" destId="{D22977FF-D262-4E03-89D3-C3A1D48D78BF}" srcOrd="0" destOrd="0" presId="urn:microsoft.com/office/officeart/2008/layout/VerticalCurvedList"/>
    <dgm:cxn modelId="{17FD55B4-6442-470A-A486-20EF9EA54514}" type="presOf" srcId="{116C3EC5-5D76-4E6B-AA36-B4BCB248CD89}" destId="{78A96890-D0AD-4EE5-B953-9B38C7F36BE3}" srcOrd="0" destOrd="0" presId="urn:microsoft.com/office/officeart/2008/layout/VerticalCurvedList"/>
    <dgm:cxn modelId="{C2A177B9-3629-4FFD-94A9-0F1659B05EA9}" srcId="{98397642-8672-426F-9F56-11ECB4EBDA6B}" destId="{AAE59CB2-8B8D-4E2C-AEE8-A61D0C2B7BA2}" srcOrd="0" destOrd="0" parTransId="{3CD9CF13-4E10-4C0D-88A0-93281058D8AF}" sibTransId="{CFF91F5F-1210-43BB-AB0A-3378FEF83649}"/>
    <dgm:cxn modelId="{EF8A11BA-1AFD-4AEF-B0F4-EFE8D641D527}" srcId="{98397642-8672-426F-9F56-11ECB4EBDA6B}" destId="{53D0D1CF-76E6-47AA-8083-53E8B81DC29C}" srcOrd="2" destOrd="0" parTransId="{5D636FD4-D78F-4935-A871-843BE8899B5F}" sibTransId="{6F770059-AA87-4758-95BE-AAEF6F1EC39E}"/>
    <dgm:cxn modelId="{5CCA8CCA-278F-42DF-BAA5-11B5B3887272}" srcId="{98397642-8672-426F-9F56-11ECB4EBDA6B}" destId="{5B0513F0-BD0B-4F85-B68F-FB530B4BCE0F}" srcOrd="1" destOrd="0" parTransId="{E3A64A8A-2621-47AF-A01B-B9516621C85A}" sibTransId="{B725FD9F-B45C-4F51-A831-AFFC79E7A259}"/>
    <dgm:cxn modelId="{928C4EDA-49DE-4849-AC6A-44B7CE4ECEF3}" type="presOf" srcId="{98397642-8672-426F-9F56-11ECB4EBDA6B}" destId="{861E8B17-1D64-4505-8C00-C7E1E56BB53A}" srcOrd="0" destOrd="0" presId="urn:microsoft.com/office/officeart/2008/layout/VerticalCurvedList"/>
    <dgm:cxn modelId="{F93D7CF3-ABF6-445C-9DC7-D3203CF3AF9E}" type="presOf" srcId="{5B0513F0-BD0B-4F85-B68F-FB530B4BCE0F}" destId="{6BBDF7A6-9EA3-465F-956D-622DE8487AF1}" srcOrd="0" destOrd="0" presId="urn:microsoft.com/office/officeart/2008/layout/VerticalCurvedList"/>
    <dgm:cxn modelId="{FDCC33FC-2557-4794-B8BC-348957F0F86D}" srcId="{98397642-8672-426F-9F56-11ECB4EBDA6B}" destId="{116C3EC5-5D76-4E6B-AA36-B4BCB248CD89}" srcOrd="5" destOrd="0" parTransId="{2E6A9521-FCCA-4261-B94D-C839384483A5}" sibTransId="{86541033-A80B-4A9C-BBF5-9462E076DC36}"/>
    <dgm:cxn modelId="{609A61A0-B9BD-4442-B7D3-0F1595BB888E}" type="presParOf" srcId="{861E8B17-1D64-4505-8C00-C7E1E56BB53A}" destId="{722F189D-7019-4F33-9960-E68D7C7FFCF8}" srcOrd="0" destOrd="0" presId="urn:microsoft.com/office/officeart/2008/layout/VerticalCurvedList"/>
    <dgm:cxn modelId="{DF477B29-29FD-4C1E-8F4B-E3417553D3A7}" type="presParOf" srcId="{722F189D-7019-4F33-9960-E68D7C7FFCF8}" destId="{EFD3ED16-CC64-46AF-98F3-6E40149166E9}" srcOrd="0" destOrd="0" presId="urn:microsoft.com/office/officeart/2008/layout/VerticalCurvedList"/>
    <dgm:cxn modelId="{18DC6275-7B44-4BC1-9CBA-AEE62EA7A42F}" type="presParOf" srcId="{EFD3ED16-CC64-46AF-98F3-6E40149166E9}" destId="{885997F1-66FC-4E3A-B0A6-09A3C3800FFE}" srcOrd="0" destOrd="0" presId="urn:microsoft.com/office/officeart/2008/layout/VerticalCurvedList"/>
    <dgm:cxn modelId="{791D5B71-000D-4AEE-98AB-D94488B32747}" type="presParOf" srcId="{EFD3ED16-CC64-46AF-98F3-6E40149166E9}" destId="{A3334A3C-EF65-44E8-BEE7-8D1B7195726E}" srcOrd="1" destOrd="0" presId="urn:microsoft.com/office/officeart/2008/layout/VerticalCurvedList"/>
    <dgm:cxn modelId="{46B99F08-F2C3-44C8-8E1D-A305CE7E4DCF}" type="presParOf" srcId="{EFD3ED16-CC64-46AF-98F3-6E40149166E9}" destId="{252FD149-9CF4-4CEC-B2E1-FBB5FD5A22B0}" srcOrd="2" destOrd="0" presId="urn:microsoft.com/office/officeart/2008/layout/VerticalCurvedList"/>
    <dgm:cxn modelId="{38E2FE02-D81B-4ACB-A469-B66D3043A320}" type="presParOf" srcId="{EFD3ED16-CC64-46AF-98F3-6E40149166E9}" destId="{293BAD23-0525-4115-9492-791CB186C08A}" srcOrd="3" destOrd="0" presId="urn:microsoft.com/office/officeart/2008/layout/VerticalCurvedList"/>
    <dgm:cxn modelId="{4DE9A7D8-DB03-4EE6-AB3F-AE752B73F452}" type="presParOf" srcId="{722F189D-7019-4F33-9960-E68D7C7FFCF8}" destId="{F964BE29-B9F4-4645-B18E-1AC36CA054D3}" srcOrd="1" destOrd="0" presId="urn:microsoft.com/office/officeart/2008/layout/VerticalCurvedList"/>
    <dgm:cxn modelId="{19B7CA68-CFEA-4D47-9427-560A1E02FE12}" type="presParOf" srcId="{722F189D-7019-4F33-9960-E68D7C7FFCF8}" destId="{55FD29B0-0B0C-45B8-866E-A96CCC4441D5}" srcOrd="2" destOrd="0" presId="urn:microsoft.com/office/officeart/2008/layout/VerticalCurvedList"/>
    <dgm:cxn modelId="{F7477640-B451-4667-B797-EB328D0E9BC8}" type="presParOf" srcId="{55FD29B0-0B0C-45B8-866E-A96CCC4441D5}" destId="{8CAAD133-70D1-451E-A61E-AF5495EB449C}" srcOrd="0" destOrd="0" presId="urn:microsoft.com/office/officeart/2008/layout/VerticalCurvedList"/>
    <dgm:cxn modelId="{6398E6F5-01FB-4CE9-B1E9-6A880643BB18}" type="presParOf" srcId="{722F189D-7019-4F33-9960-E68D7C7FFCF8}" destId="{6BBDF7A6-9EA3-465F-956D-622DE8487AF1}" srcOrd="3" destOrd="0" presId="urn:microsoft.com/office/officeart/2008/layout/VerticalCurvedList"/>
    <dgm:cxn modelId="{CB657B19-C338-4FA3-B072-3EF25E28B326}" type="presParOf" srcId="{722F189D-7019-4F33-9960-E68D7C7FFCF8}" destId="{0C10AFA3-D3CB-4AC0-AFF7-E0F9C3C0D504}" srcOrd="4" destOrd="0" presId="urn:microsoft.com/office/officeart/2008/layout/VerticalCurvedList"/>
    <dgm:cxn modelId="{268F4EA3-CC98-4517-8C15-943051D8B7C8}" type="presParOf" srcId="{0C10AFA3-D3CB-4AC0-AFF7-E0F9C3C0D504}" destId="{D773BB3C-726F-4C64-9697-83AC20062A57}" srcOrd="0" destOrd="0" presId="urn:microsoft.com/office/officeart/2008/layout/VerticalCurvedList"/>
    <dgm:cxn modelId="{FDE643EE-C2DF-4473-AE4B-0DFB286A8C89}" type="presParOf" srcId="{722F189D-7019-4F33-9960-E68D7C7FFCF8}" destId="{D22977FF-D262-4E03-89D3-C3A1D48D78BF}" srcOrd="5" destOrd="0" presId="urn:microsoft.com/office/officeart/2008/layout/VerticalCurvedList"/>
    <dgm:cxn modelId="{01D81ABA-4A07-408C-8B5C-CF76C6E5A146}" type="presParOf" srcId="{722F189D-7019-4F33-9960-E68D7C7FFCF8}" destId="{84A34A13-A2E5-45B6-A385-B95C95260569}" srcOrd="6" destOrd="0" presId="urn:microsoft.com/office/officeart/2008/layout/VerticalCurvedList"/>
    <dgm:cxn modelId="{A5C1D3AD-F74A-40B3-B55E-6928A390F3AA}" type="presParOf" srcId="{84A34A13-A2E5-45B6-A385-B95C95260569}" destId="{DD7E1CDE-D2D3-4988-9BA3-E65AB384ABC3}" srcOrd="0" destOrd="0" presId="urn:microsoft.com/office/officeart/2008/layout/VerticalCurvedList"/>
    <dgm:cxn modelId="{98473886-26AA-4131-A80D-022CB0E11866}" type="presParOf" srcId="{722F189D-7019-4F33-9960-E68D7C7FFCF8}" destId="{C5B5A994-DA03-4A20-8466-869F0D84E20E}" srcOrd="7" destOrd="0" presId="urn:microsoft.com/office/officeart/2008/layout/VerticalCurvedList"/>
    <dgm:cxn modelId="{809A0C65-CF41-4F32-AFBE-AB610E676343}" type="presParOf" srcId="{722F189D-7019-4F33-9960-E68D7C7FFCF8}" destId="{0C237DC8-BD32-4B29-BAC2-CDA5EEA8ECC9}" srcOrd="8" destOrd="0" presId="urn:microsoft.com/office/officeart/2008/layout/VerticalCurvedList"/>
    <dgm:cxn modelId="{B86EA7AD-9B23-4A0F-81E7-64BA432DE5F5}" type="presParOf" srcId="{0C237DC8-BD32-4B29-BAC2-CDA5EEA8ECC9}" destId="{5E4FA514-AD7C-418C-91C4-81AED1EA35BB}" srcOrd="0" destOrd="0" presId="urn:microsoft.com/office/officeart/2008/layout/VerticalCurvedList"/>
    <dgm:cxn modelId="{57AB9271-DB25-4452-8CFB-7C2CCDDCD4BF}" type="presParOf" srcId="{722F189D-7019-4F33-9960-E68D7C7FFCF8}" destId="{7CD6CAD1-E5B2-4370-ABE3-72D535883C36}" srcOrd="9" destOrd="0" presId="urn:microsoft.com/office/officeart/2008/layout/VerticalCurvedList"/>
    <dgm:cxn modelId="{3031EFA1-BE98-40CE-B47D-7E24FECB3DC6}" type="presParOf" srcId="{722F189D-7019-4F33-9960-E68D7C7FFCF8}" destId="{0D4C93F1-00E7-4B26-85E1-772338643D76}" srcOrd="10" destOrd="0" presId="urn:microsoft.com/office/officeart/2008/layout/VerticalCurvedList"/>
    <dgm:cxn modelId="{58344724-ABA1-46EA-97B0-B546048276E4}" type="presParOf" srcId="{0D4C93F1-00E7-4B26-85E1-772338643D76}" destId="{71D314B7-35F7-450A-A3BE-4C866080CA56}" srcOrd="0" destOrd="0" presId="urn:microsoft.com/office/officeart/2008/layout/VerticalCurvedList"/>
    <dgm:cxn modelId="{3777CD49-1AEB-4ED7-8B47-8D5A9BB0E1AE}" type="presParOf" srcId="{722F189D-7019-4F33-9960-E68D7C7FFCF8}" destId="{78A96890-D0AD-4EE5-B953-9B38C7F36BE3}" srcOrd="11" destOrd="0" presId="urn:microsoft.com/office/officeart/2008/layout/VerticalCurvedList"/>
    <dgm:cxn modelId="{7B007833-3E84-48E4-AD9B-E314BBFD1A1C}" type="presParOf" srcId="{722F189D-7019-4F33-9960-E68D7C7FFCF8}" destId="{067DE47A-159F-4850-A7E4-0EC7C0527EFE}" srcOrd="12" destOrd="0" presId="urn:microsoft.com/office/officeart/2008/layout/VerticalCurvedList"/>
    <dgm:cxn modelId="{DB0181AA-DEF1-44E2-AE09-28D77B7020AD}" type="presParOf" srcId="{067DE47A-159F-4850-A7E4-0EC7C0527EFE}" destId="{59329CDB-F966-46ED-BDD2-798425343C74}" srcOrd="0" destOrd="0" presId="urn:microsoft.com/office/officeart/2008/layout/VerticalCurvedList"/>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7E0FC8B-7A46-448D-889F-318C2695732F}" type="doc">
      <dgm:prSet loTypeId="urn:microsoft.com/office/officeart/2005/8/layout/process1" loCatId="process" qsTypeId="urn:microsoft.com/office/officeart/2005/8/quickstyle/simple1" qsCatId="simple" csTypeId="urn:microsoft.com/office/officeart/2005/8/colors/colorful2" csCatId="colorful" phldr="1"/>
      <dgm:spPr/>
    </dgm:pt>
    <dgm:pt modelId="{C624D65E-78B5-4608-8FE1-CFE45E882D5F}">
      <dgm:prSet phldrT="[Text]" custT="1"/>
      <dgm:spPr/>
      <dgm:t>
        <a:bodyPr anchor="t"/>
        <a:lstStyle/>
        <a:p>
          <a:r>
            <a:rPr lang="en-US" sz="2800" dirty="0"/>
            <a:t>Repo</a:t>
          </a:r>
        </a:p>
      </dgm:t>
    </dgm:pt>
    <dgm:pt modelId="{59C39BDB-1CAC-40E6-B15A-1D39C7464B8D}" type="parTrans" cxnId="{FDCFA122-5E7C-4AB5-96B4-DD68C585ACCB}">
      <dgm:prSet/>
      <dgm:spPr/>
      <dgm:t>
        <a:bodyPr/>
        <a:lstStyle/>
        <a:p>
          <a:endParaRPr lang="en-US" sz="3200"/>
        </a:p>
      </dgm:t>
    </dgm:pt>
    <dgm:pt modelId="{2538BDD2-7C86-45CF-AE36-3D32098D3815}" type="sibTrans" cxnId="{FDCFA122-5E7C-4AB5-96B4-DD68C585ACCB}">
      <dgm:prSet custT="1"/>
      <dgm:spPr/>
      <dgm:t>
        <a:bodyPr/>
        <a:lstStyle/>
        <a:p>
          <a:endParaRPr lang="en-US" sz="2400"/>
        </a:p>
      </dgm:t>
    </dgm:pt>
    <dgm:pt modelId="{2FE5D819-EEEB-4E06-A876-84922E5B35FA}">
      <dgm:prSet phldrT="[Text]" custT="1"/>
      <dgm:spPr/>
      <dgm:t>
        <a:bodyPr/>
        <a:lstStyle/>
        <a:p>
          <a:r>
            <a:rPr lang="en-US" sz="2800" dirty="0"/>
            <a:t>Build</a:t>
          </a:r>
        </a:p>
      </dgm:t>
    </dgm:pt>
    <dgm:pt modelId="{CF305853-D836-4A3F-9641-91E6A5A4C638}" type="parTrans" cxnId="{9F8A35C8-7225-4795-865F-C26388ECE02F}">
      <dgm:prSet/>
      <dgm:spPr/>
      <dgm:t>
        <a:bodyPr/>
        <a:lstStyle/>
        <a:p>
          <a:endParaRPr lang="en-US" sz="3200"/>
        </a:p>
      </dgm:t>
    </dgm:pt>
    <dgm:pt modelId="{78F01E21-3A6E-4451-AC5F-9E4E722F91E6}" type="sibTrans" cxnId="{9F8A35C8-7225-4795-865F-C26388ECE02F}">
      <dgm:prSet custT="1"/>
      <dgm:spPr/>
      <dgm:t>
        <a:bodyPr/>
        <a:lstStyle/>
        <a:p>
          <a:endParaRPr lang="en-US" sz="2400"/>
        </a:p>
      </dgm:t>
    </dgm:pt>
    <dgm:pt modelId="{DDECE7EA-9D0B-4331-9A24-1BE84F2716C6}">
      <dgm:prSet phldrT="[Text]" custT="1"/>
      <dgm:spPr/>
      <dgm:t>
        <a:bodyPr/>
        <a:lstStyle/>
        <a:p>
          <a:r>
            <a:rPr lang="en-US" sz="2000" dirty="0"/>
            <a:t>Restore</a:t>
          </a:r>
        </a:p>
      </dgm:t>
    </dgm:pt>
    <dgm:pt modelId="{15EEF514-83ED-4198-88CF-FABD5F3264DA}" type="parTrans" cxnId="{E08A22FE-0C18-4CA5-8540-B61C192F2E1C}">
      <dgm:prSet/>
      <dgm:spPr/>
      <dgm:t>
        <a:bodyPr/>
        <a:lstStyle/>
        <a:p>
          <a:endParaRPr lang="en-US" sz="3200"/>
        </a:p>
      </dgm:t>
    </dgm:pt>
    <dgm:pt modelId="{77F242C7-C8A4-41B5-8F49-3ACE846ADB8E}" type="sibTrans" cxnId="{E08A22FE-0C18-4CA5-8540-B61C192F2E1C}">
      <dgm:prSet/>
      <dgm:spPr/>
      <dgm:t>
        <a:bodyPr/>
        <a:lstStyle/>
        <a:p>
          <a:endParaRPr lang="en-US" sz="3200"/>
        </a:p>
      </dgm:t>
    </dgm:pt>
    <dgm:pt modelId="{7814F9D1-045B-447E-8F56-E8A55F7EC797}">
      <dgm:prSet phldrT="[Text]" custT="1"/>
      <dgm:spPr/>
      <dgm:t>
        <a:bodyPr/>
        <a:lstStyle/>
        <a:p>
          <a:r>
            <a:rPr lang="en-US" sz="2000" dirty="0"/>
            <a:t>Build</a:t>
          </a:r>
        </a:p>
      </dgm:t>
    </dgm:pt>
    <dgm:pt modelId="{CE918F91-8E6B-4BE0-AC34-F4142D3153B3}" type="parTrans" cxnId="{9E262D5E-22B1-4399-A4EE-03233EBFB40C}">
      <dgm:prSet/>
      <dgm:spPr/>
      <dgm:t>
        <a:bodyPr/>
        <a:lstStyle/>
        <a:p>
          <a:endParaRPr lang="en-US" sz="3200"/>
        </a:p>
      </dgm:t>
    </dgm:pt>
    <dgm:pt modelId="{3A77E6CD-DBE7-4530-9535-B9B809494807}" type="sibTrans" cxnId="{9E262D5E-22B1-4399-A4EE-03233EBFB40C}">
      <dgm:prSet/>
      <dgm:spPr/>
      <dgm:t>
        <a:bodyPr/>
        <a:lstStyle/>
        <a:p>
          <a:endParaRPr lang="en-US" sz="3200"/>
        </a:p>
      </dgm:t>
    </dgm:pt>
    <dgm:pt modelId="{9536FE99-7EA9-49B3-9816-13B74DF24AA2}">
      <dgm:prSet phldrT="[Text]" custT="1"/>
      <dgm:spPr/>
      <dgm:t>
        <a:bodyPr/>
        <a:lstStyle/>
        <a:p>
          <a:r>
            <a:rPr lang="en-US" sz="2000" dirty="0"/>
            <a:t>Package</a:t>
          </a:r>
        </a:p>
      </dgm:t>
    </dgm:pt>
    <dgm:pt modelId="{FCDAE686-0B01-4B6F-A276-E106527952AD}" type="parTrans" cxnId="{CCC1B701-FCA3-46BD-8D93-9BA6AB8C882D}">
      <dgm:prSet/>
      <dgm:spPr/>
      <dgm:t>
        <a:bodyPr/>
        <a:lstStyle/>
        <a:p>
          <a:endParaRPr lang="en-US" sz="3200"/>
        </a:p>
      </dgm:t>
    </dgm:pt>
    <dgm:pt modelId="{C5A5A63E-0910-44D1-AEAC-429AAC87EFD9}" type="sibTrans" cxnId="{CCC1B701-FCA3-46BD-8D93-9BA6AB8C882D}">
      <dgm:prSet/>
      <dgm:spPr/>
      <dgm:t>
        <a:bodyPr/>
        <a:lstStyle/>
        <a:p>
          <a:endParaRPr lang="en-US" sz="3200"/>
        </a:p>
      </dgm:t>
    </dgm:pt>
    <dgm:pt modelId="{E79D335A-9790-4776-9400-384B2E09489D}">
      <dgm:prSet phldrT="[Text]" custT="1"/>
      <dgm:spPr/>
      <dgm:t>
        <a:bodyPr/>
        <a:lstStyle/>
        <a:p>
          <a:r>
            <a:rPr lang="en-US" sz="2000" dirty="0"/>
            <a:t>Publish Artifacts</a:t>
          </a:r>
        </a:p>
      </dgm:t>
    </dgm:pt>
    <dgm:pt modelId="{F350373A-2BCF-4A44-A555-F15CE4BA2972}" type="parTrans" cxnId="{943F908B-7B84-496C-8A50-FF0848ED226D}">
      <dgm:prSet/>
      <dgm:spPr/>
      <dgm:t>
        <a:bodyPr/>
        <a:lstStyle/>
        <a:p>
          <a:endParaRPr lang="en-US" sz="3200"/>
        </a:p>
      </dgm:t>
    </dgm:pt>
    <dgm:pt modelId="{97C1E764-5FA0-4C7D-B847-9EDC91865C58}" type="sibTrans" cxnId="{943F908B-7B84-496C-8A50-FF0848ED226D}">
      <dgm:prSet/>
      <dgm:spPr/>
      <dgm:t>
        <a:bodyPr/>
        <a:lstStyle/>
        <a:p>
          <a:endParaRPr lang="en-US" sz="3200"/>
        </a:p>
      </dgm:t>
    </dgm:pt>
    <dgm:pt modelId="{4B3ABFFC-FBE8-4C39-B956-B65FE70B106D}">
      <dgm:prSet phldrT="[Text]" custT="1"/>
      <dgm:spPr/>
      <dgm:t>
        <a:bodyPr/>
        <a:lstStyle/>
        <a:p>
          <a:r>
            <a:rPr lang="en-US" sz="2800" dirty="0"/>
            <a:t>Release</a:t>
          </a:r>
        </a:p>
      </dgm:t>
    </dgm:pt>
    <dgm:pt modelId="{E975085E-70B4-4B3B-BB87-FBD7B345768C}" type="parTrans" cxnId="{1B83D942-F499-4824-81E9-E0ED7A166C54}">
      <dgm:prSet/>
      <dgm:spPr/>
      <dgm:t>
        <a:bodyPr/>
        <a:lstStyle/>
        <a:p>
          <a:endParaRPr lang="en-US" sz="3200"/>
        </a:p>
      </dgm:t>
    </dgm:pt>
    <dgm:pt modelId="{2C6DFCAC-B584-4C91-A04E-949575E95122}" type="sibTrans" cxnId="{1B83D942-F499-4824-81E9-E0ED7A166C54}">
      <dgm:prSet/>
      <dgm:spPr/>
      <dgm:t>
        <a:bodyPr/>
        <a:lstStyle/>
        <a:p>
          <a:endParaRPr lang="en-US" sz="3200"/>
        </a:p>
      </dgm:t>
    </dgm:pt>
    <dgm:pt modelId="{C2C1E871-E4D4-4205-98EE-632585B5275C}">
      <dgm:prSet phldrT="[Text]" custT="1"/>
      <dgm:spPr/>
      <dgm:t>
        <a:bodyPr/>
        <a:lstStyle/>
        <a:p>
          <a:r>
            <a:rPr lang="en-US" sz="2000" dirty="0"/>
            <a:t>Deploy</a:t>
          </a:r>
        </a:p>
      </dgm:t>
    </dgm:pt>
    <dgm:pt modelId="{0FC39466-47D8-4912-8819-E98E4F11F094}" type="parTrans" cxnId="{FBCC08B0-F2A4-4439-9492-497DDD9E4F72}">
      <dgm:prSet/>
      <dgm:spPr/>
      <dgm:t>
        <a:bodyPr/>
        <a:lstStyle/>
        <a:p>
          <a:endParaRPr lang="en-US" sz="3200"/>
        </a:p>
      </dgm:t>
    </dgm:pt>
    <dgm:pt modelId="{591C9AED-B108-453C-BA17-ECC0E8555818}" type="sibTrans" cxnId="{FBCC08B0-F2A4-4439-9492-497DDD9E4F72}">
      <dgm:prSet/>
      <dgm:spPr/>
      <dgm:t>
        <a:bodyPr/>
        <a:lstStyle/>
        <a:p>
          <a:endParaRPr lang="en-US" sz="3200"/>
        </a:p>
      </dgm:t>
    </dgm:pt>
    <dgm:pt modelId="{A7EC0CB6-8588-4F48-B8F3-835829DE3DCA}">
      <dgm:prSet phldrT="[Text]" custT="1"/>
      <dgm:spPr/>
      <dgm:t>
        <a:bodyPr/>
        <a:lstStyle/>
        <a:p>
          <a:r>
            <a:rPr lang="en-US" sz="2000" b="1" dirty="0"/>
            <a:t>Unit Tests</a:t>
          </a:r>
        </a:p>
      </dgm:t>
    </dgm:pt>
    <dgm:pt modelId="{EC1AEBCA-D9CB-4DA8-8840-B52975F15FD3}" type="parTrans" cxnId="{C72E9382-F97D-4DF4-AB07-CE8DFEFC64D2}">
      <dgm:prSet/>
      <dgm:spPr/>
      <dgm:t>
        <a:bodyPr/>
        <a:lstStyle/>
        <a:p>
          <a:endParaRPr lang="en-US" sz="3200"/>
        </a:p>
      </dgm:t>
    </dgm:pt>
    <dgm:pt modelId="{921639AA-678B-4026-8B0A-2905FDE3D879}" type="sibTrans" cxnId="{C72E9382-F97D-4DF4-AB07-CE8DFEFC64D2}">
      <dgm:prSet/>
      <dgm:spPr/>
      <dgm:t>
        <a:bodyPr/>
        <a:lstStyle/>
        <a:p>
          <a:endParaRPr lang="en-US" sz="3200"/>
        </a:p>
      </dgm:t>
    </dgm:pt>
    <dgm:pt modelId="{61AA7185-7135-4C15-9E46-126BEB180348}">
      <dgm:prSet phldrT="[Text]" custT="1"/>
      <dgm:spPr/>
      <dgm:t>
        <a:bodyPr/>
        <a:lstStyle/>
        <a:p>
          <a:r>
            <a:rPr lang="en-US" sz="2000" b="1" dirty="0"/>
            <a:t>Run tests</a:t>
          </a:r>
        </a:p>
      </dgm:t>
    </dgm:pt>
    <dgm:pt modelId="{8C60FFA3-EF97-4DE9-A0CF-1D95A83EFA32}" type="parTrans" cxnId="{439BB8DB-DD12-4561-8F0E-D936E701B47C}">
      <dgm:prSet/>
      <dgm:spPr/>
      <dgm:t>
        <a:bodyPr/>
        <a:lstStyle/>
        <a:p>
          <a:endParaRPr lang="en-US" sz="3200"/>
        </a:p>
      </dgm:t>
    </dgm:pt>
    <dgm:pt modelId="{AB4DB274-4C5D-49BB-BB24-387303542A51}" type="sibTrans" cxnId="{439BB8DB-DD12-4561-8F0E-D936E701B47C}">
      <dgm:prSet/>
      <dgm:spPr/>
      <dgm:t>
        <a:bodyPr/>
        <a:lstStyle/>
        <a:p>
          <a:endParaRPr lang="en-US" sz="3200"/>
        </a:p>
      </dgm:t>
    </dgm:pt>
    <dgm:pt modelId="{EF4EC2AD-CA6E-47B5-ACA0-3664978E942B}">
      <dgm:prSet phldrT="[Text]" custT="1"/>
      <dgm:spPr/>
      <dgm:t>
        <a:bodyPr/>
        <a:lstStyle/>
        <a:p>
          <a:r>
            <a:rPr lang="en-US" sz="2000" b="1" dirty="0"/>
            <a:t>Approve</a:t>
          </a:r>
        </a:p>
      </dgm:t>
    </dgm:pt>
    <dgm:pt modelId="{7E18461B-D779-49D5-994F-0C54E6BB4348}" type="parTrans" cxnId="{62E097BF-E3D9-453D-9D05-5F13A4556E4E}">
      <dgm:prSet/>
      <dgm:spPr/>
      <dgm:t>
        <a:bodyPr/>
        <a:lstStyle/>
        <a:p>
          <a:endParaRPr lang="en-US" sz="3200"/>
        </a:p>
      </dgm:t>
    </dgm:pt>
    <dgm:pt modelId="{D98AA3B4-DE1C-4025-8846-8AA597906DFE}" type="sibTrans" cxnId="{62E097BF-E3D9-453D-9D05-5F13A4556E4E}">
      <dgm:prSet/>
      <dgm:spPr/>
      <dgm:t>
        <a:bodyPr/>
        <a:lstStyle/>
        <a:p>
          <a:endParaRPr lang="en-US" sz="3200"/>
        </a:p>
      </dgm:t>
    </dgm:pt>
    <dgm:pt modelId="{5710F43E-ADF5-4721-B778-AB0889A150F9}">
      <dgm:prSet phldrT="[Text]" custT="1"/>
      <dgm:spPr/>
      <dgm:t>
        <a:bodyPr/>
        <a:lstStyle/>
        <a:p>
          <a:r>
            <a:rPr lang="en-US" sz="2000" dirty="0"/>
            <a:t>Environment A</a:t>
          </a:r>
        </a:p>
      </dgm:t>
    </dgm:pt>
    <dgm:pt modelId="{18B5546A-AB80-4445-B14A-8D6FE1E9DD86}" type="parTrans" cxnId="{DC7BF6AF-F333-4D56-99B1-870B0A9E0C24}">
      <dgm:prSet/>
      <dgm:spPr/>
      <dgm:t>
        <a:bodyPr/>
        <a:lstStyle/>
        <a:p>
          <a:endParaRPr lang="en-US" sz="3200"/>
        </a:p>
      </dgm:t>
    </dgm:pt>
    <dgm:pt modelId="{F4D0B49F-EA33-4153-9EB6-DA646DE3E4EB}" type="sibTrans" cxnId="{DC7BF6AF-F333-4D56-99B1-870B0A9E0C24}">
      <dgm:prSet/>
      <dgm:spPr/>
      <dgm:t>
        <a:bodyPr/>
        <a:lstStyle/>
        <a:p>
          <a:endParaRPr lang="en-US" sz="3200"/>
        </a:p>
      </dgm:t>
    </dgm:pt>
    <dgm:pt modelId="{44E5DA23-F99A-456A-9EDB-B7AF48971F06}">
      <dgm:prSet phldrT="[Text]" custT="1"/>
      <dgm:spPr/>
      <dgm:t>
        <a:bodyPr/>
        <a:lstStyle/>
        <a:p>
          <a:r>
            <a:rPr lang="en-US" sz="2000" dirty="0"/>
            <a:t>Environment B</a:t>
          </a:r>
          <a:endParaRPr lang="en-US" sz="2000" b="1" dirty="0"/>
        </a:p>
      </dgm:t>
    </dgm:pt>
    <dgm:pt modelId="{7D124D14-E98D-455E-91D9-60E0AAD653BE}" type="parTrans" cxnId="{A12222C0-31D6-4487-AA63-80CF9D7AAFE2}">
      <dgm:prSet/>
      <dgm:spPr/>
      <dgm:t>
        <a:bodyPr/>
        <a:lstStyle/>
        <a:p>
          <a:endParaRPr lang="en-US" sz="3200"/>
        </a:p>
      </dgm:t>
    </dgm:pt>
    <dgm:pt modelId="{3B610B43-4C76-4B5D-BD6E-9E8D07E9DE0A}" type="sibTrans" cxnId="{A12222C0-31D6-4487-AA63-80CF9D7AAFE2}">
      <dgm:prSet/>
      <dgm:spPr/>
      <dgm:t>
        <a:bodyPr/>
        <a:lstStyle/>
        <a:p>
          <a:endParaRPr lang="en-US" sz="3200"/>
        </a:p>
      </dgm:t>
    </dgm:pt>
    <dgm:pt modelId="{B1680632-7482-4074-9637-5918659B9FBE}">
      <dgm:prSet phldrT="[Text]" custT="1"/>
      <dgm:spPr/>
      <dgm:t>
        <a:bodyPr/>
        <a:lstStyle/>
        <a:p>
          <a:r>
            <a:rPr lang="en-US" sz="2000" dirty="0"/>
            <a:t>Deploy</a:t>
          </a:r>
        </a:p>
      </dgm:t>
    </dgm:pt>
    <dgm:pt modelId="{306255F5-9448-4B02-A219-775BF96E71E8}" type="parTrans" cxnId="{B314AD9F-B2CE-4503-A9E2-2125919CCD83}">
      <dgm:prSet/>
      <dgm:spPr/>
      <dgm:t>
        <a:bodyPr/>
        <a:lstStyle/>
        <a:p>
          <a:endParaRPr lang="en-US" sz="3200"/>
        </a:p>
      </dgm:t>
    </dgm:pt>
    <dgm:pt modelId="{B0100840-8D7B-435F-8618-2F338B0869D5}" type="sibTrans" cxnId="{B314AD9F-B2CE-4503-A9E2-2125919CCD83}">
      <dgm:prSet/>
      <dgm:spPr/>
      <dgm:t>
        <a:bodyPr/>
        <a:lstStyle/>
        <a:p>
          <a:endParaRPr lang="en-US" sz="3200"/>
        </a:p>
      </dgm:t>
    </dgm:pt>
    <dgm:pt modelId="{77A96DDE-3717-4E4F-984C-023D36330FB7}">
      <dgm:prSet phldrT="[Text]" custT="1"/>
      <dgm:spPr/>
      <dgm:t>
        <a:bodyPr/>
        <a:lstStyle/>
        <a:p>
          <a:r>
            <a:rPr lang="en-US" sz="2000" b="1" dirty="0"/>
            <a:t>Run tests</a:t>
          </a:r>
        </a:p>
      </dgm:t>
    </dgm:pt>
    <dgm:pt modelId="{0220FFD6-FFF6-4B95-945B-FC4B0EA61CC4}" type="parTrans" cxnId="{6BDF0196-785E-44C8-964C-56C33A3A8175}">
      <dgm:prSet/>
      <dgm:spPr/>
      <dgm:t>
        <a:bodyPr/>
        <a:lstStyle/>
        <a:p>
          <a:endParaRPr lang="en-US" sz="3200"/>
        </a:p>
      </dgm:t>
    </dgm:pt>
    <dgm:pt modelId="{4ADE9DF0-7A3C-47D7-925B-0296FDEB3212}" type="sibTrans" cxnId="{6BDF0196-785E-44C8-964C-56C33A3A8175}">
      <dgm:prSet/>
      <dgm:spPr/>
      <dgm:t>
        <a:bodyPr/>
        <a:lstStyle/>
        <a:p>
          <a:endParaRPr lang="en-US" sz="3200"/>
        </a:p>
      </dgm:t>
    </dgm:pt>
    <dgm:pt modelId="{D1EEF6C7-D042-4BF0-A698-65A63C63EC9A}">
      <dgm:prSet phldrT="[Text]" custT="1"/>
      <dgm:spPr/>
      <dgm:t>
        <a:bodyPr/>
        <a:lstStyle/>
        <a:p>
          <a:r>
            <a:rPr lang="en-US" sz="2000" b="1" dirty="0"/>
            <a:t>Approve</a:t>
          </a:r>
        </a:p>
      </dgm:t>
    </dgm:pt>
    <dgm:pt modelId="{5EB7B617-84DD-4600-9BA2-F4EFAED88826}" type="parTrans" cxnId="{631C787D-B49A-449A-8E17-161E21DE72D5}">
      <dgm:prSet/>
      <dgm:spPr/>
      <dgm:t>
        <a:bodyPr/>
        <a:lstStyle/>
        <a:p>
          <a:endParaRPr lang="en-US" sz="3200"/>
        </a:p>
      </dgm:t>
    </dgm:pt>
    <dgm:pt modelId="{8C67BB51-A43F-43A2-8A1F-47D29F47B926}" type="sibTrans" cxnId="{631C787D-B49A-449A-8E17-161E21DE72D5}">
      <dgm:prSet/>
      <dgm:spPr/>
      <dgm:t>
        <a:bodyPr/>
        <a:lstStyle/>
        <a:p>
          <a:endParaRPr lang="en-US" sz="3200"/>
        </a:p>
      </dgm:t>
    </dgm:pt>
    <dgm:pt modelId="{B9D075F6-C8E4-4B52-A114-BCD86A20AAF4}">
      <dgm:prSet phldrT="[Text]" custT="1"/>
      <dgm:spPr/>
      <dgm:t>
        <a:bodyPr anchor="t"/>
        <a:lstStyle/>
        <a:p>
          <a:r>
            <a:rPr lang="en-US" sz="2000" dirty="0"/>
            <a:t>Commit</a:t>
          </a:r>
        </a:p>
      </dgm:t>
    </dgm:pt>
    <dgm:pt modelId="{B559F32F-E98D-42EC-8A1D-E57FADC5FB2D}" type="parTrans" cxnId="{0BC8D318-A34A-4C1E-82D3-A72E2E601BE5}">
      <dgm:prSet/>
      <dgm:spPr/>
      <dgm:t>
        <a:bodyPr/>
        <a:lstStyle/>
        <a:p>
          <a:endParaRPr lang="en-US"/>
        </a:p>
      </dgm:t>
    </dgm:pt>
    <dgm:pt modelId="{74ABA5B8-C300-4C21-8CA3-A4421D9BB9AE}" type="sibTrans" cxnId="{0BC8D318-A34A-4C1E-82D3-A72E2E601BE5}">
      <dgm:prSet/>
      <dgm:spPr/>
      <dgm:t>
        <a:bodyPr/>
        <a:lstStyle/>
        <a:p>
          <a:endParaRPr lang="en-US"/>
        </a:p>
      </dgm:t>
    </dgm:pt>
    <dgm:pt modelId="{77338B78-2698-4478-B88D-03AE12882CCA}">
      <dgm:prSet phldrT="[Text]" custT="1"/>
      <dgm:spPr/>
      <dgm:t>
        <a:bodyPr/>
        <a:lstStyle/>
        <a:p>
          <a:r>
            <a:rPr lang="en-US" sz="2000" b="1" dirty="0"/>
            <a:t>Update Versions</a:t>
          </a:r>
        </a:p>
      </dgm:t>
    </dgm:pt>
    <dgm:pt modelId="{5ED8923F-F229-4DB2-986C-8D7B3F7C3C92}" type="parTrans" cxnId="{C912F05D-1AA0-4297-B52E-4B9626062747}">
      <dgm:prSet/>
      <dgm:spPr/>
      <dgm:t>
        <a:bodyPr/>
        <a:lstStyle/>
        <a:p>
          <a:endParaRPr lang="en-US"/>
        </a:p>
      </dgm:t>
    </dgm:pt>
    <dgm:pt modelId="{45CFD838-999A-445F-8620-B1C358AFFD5A}" type="sibTrans" cxnId="{C912F05D-1AA0-4297-B52E-4B9626062747}">
      <dgm:prSet/>
      <dgm:spPr/>
      <dgm:t>
        <a:bodyPr/>
        <a:lstStyle/>
        <a:p>
          <a:endParaRPr lang="en-US"/>
        </a:p>
      </dgm:t>
    </dgm:pt>
    <dgm:pt modelId="{A3E55C27-F643-4CA6-90B9-B9E2B16577D3}" type="pres">
      <dgm:prSet presAssocID="{07E0FC8B-7A46-448D-889F-318C2695732F}" presName="Name0" presStyleCnt="0">
        <dgm:presLayoutVars>
          <dgm:dir/>
          <dgm:resizeHandles val="exact"/>
        </dgm:presLayoutVars>
      </dgm:prSet>
      <dgm:spPr/>
    </dgm:pt>
    <dgm:pt modelId="{400E2311-E527-4F53-829F-E0474A5D30F9}" type="pres">
      <dgm:prSet presAssocID="{C624D65E-78B5-4608-8FE1-CFE45E882D5F}" presName="node" presStyleLbl="node1" presStyleIdx="0" presStyleCnt="3">
        <dgm:presLayoutVars>
          <dgm:bulletEnabled val="1"/>
        </dgm:presLayoutVars>
      </dgm:prSet>
      <dgm:spPr/>
    </dgm:pt>
    <dgm:pt modelId="{38509C2A-2B5B-4270-A8BF-67B399C00034}" type="pres">
      <dgm:prSet presAssocID="{2538BDD2-7C86-45CF-AE36-3D32098D3815}" presName="sibTrans" presStyleLbl="sibTrans2D1" presStyleIdx="0" presStyleCnt="2"/>
      <dgm:spPr/>
    </dgm:pt>
    <dgm:pt modelId="{2564F059-081B-49F0-8510-0D97A9B90D7E}" type="pres">
      <dgm:prSet presAssocID="{2538BDD2-7C86-45CF-AE36-3D32098D3815}" presName="connectorText" presStyleLbl="sibTrans2D1" presStyleIdx="0" presStyleCnt="2"/>
      <dgm:spPr/>
    </dgm:pt>
    <dgm:pt modelId="{26BFB647-9ECC-4C2E-8922-5739044E2B05}" type="pres">
      <dgm:prSet presAssocID="{2FE5D819-EEEB-4E06-A876-84922E5B35FA}" presName="node" presStyleLbl="node1" presStyleIdx="1" presStyleCnt="3">
        <dgm:presLayoutVars>
          <dgm:bulletEnabled val="1"/>
        </dgm:presLayoutVars>
      </dgm:prSet>
      <dgm:spPr/>
    </dgm:pt>
    <dgm:pt modelId="{47349079-BDA7-4D98-AB3D-04644BEC6278}" type="pres">
      <dgm:prSet presAssocID="{78F01E21-3A6E-4451-AC5F-9E4E722F91E6}" presName="sibTrans" presStyleLbl="sibTrans2D1" presStyleIdx="1" presStyleCnt="2"/>
      <dgm:spPr/>
    </dgm:pt>
    <dgm:pt modelId="{4C490857-1DD9-4728-B71D-5D1208CDCD90}" type="pres">
      <dgm:prSet presAssocID="{78F01E21-3A6E-4451-AC5F-9E4E722F91E6}" presName="connectorText" presStyleLbl="sibTrans2D1" presStyleIdx="1" presStyleCnt="2"/>
      <dgm:spPr/>
    </dgm:pt>
    <dgm:pt modelId="{4F4F84D2-D7CB-4ABA-8B44-4CD2DCD1D429}" type="pres">
      <dgm:prSet presAssocID="{4B3ABFFC-FBE8-4C39-B956-B65FE70B106D}" presName="node" presStyleLbl="node1" presStyleIdx="2" presStyleCnt="3">
        <dgm:presLayoutVars>
          <dgm:bulletEnabled val="1"/>
        </dgm:presLayoutVars>
      </dgm:prSet>
      <dgm:spPr/>
    </dgm:pt>
  </dgm:ptLst>
  <dgm:cxnLst>
    <dgm:cxn modelId="{68DA7700-4727-41C7-A6F9-DCF5C1922255}" type="presOf" srcId="{E79D335A-9790-4776-9400-384B2E09489D}" destId="{26BFB647-9ECC-4C2E-8922-5739044E2B05}" srcOrd="0" destOrd="6" presId="urn:microsoft.com/office/officeart/2005/8/layout/process1"/>
    <dgm:cxn modelId="{CCC1B701-FCA3-46BD-8D93-9BA6AB8C882D}" srcId="{2FE5D819-EEEB-4E06-A876-84922E5B35FA}" destId="{9536FE99-7EA9-49B3-9816-13B74DF24AA2}" srcOrd="3" destOrd="0" parTransId="{FCDAE686-0B01-4B6F-A276-E106527952AD}" sibTransId="{C5A5A63E-0910-44D1-AEAC-429AAC87EFD9}"/>
    <dgm:cxn modelId="{A9B25305-7846-45CC-B51E-F888702F281B}" type="presOf" srcId="{77A96DDE-3717-4E4F-984C-023D36330FB7}" destId="{4F4F84D2-D7CB-4ABA-8B44-4CD2DCD1D429}" srcOrd="0" destOrd="8" presId="urn:microsoft.com/office/officeart/2005/8/layout/process1"/>
    <dgm:cxn modelId="{13DCC00C-1986-4AA5-89E2-035129E2A890}" type="presOf" srcId="{78F01E21-3A6E-4451-AC5F-9E4E722F91E6}" destId="{47349079-BDA7-4D98-AB3D-04644BEC6278}" srcOrd="0" destOrd="0" presId="urn:microsoft.com/office/officeart/2005/8/layout/process1"/>
    <dgm:cxn modelId="{0BC8D318-A34A-4C1E-82D3-A72E2E601BE5}" srcId="{C624D65E-78B5-4608-8FE1-CFE45E882D5F}" destId="{B9D075F6-C8E4-4B52-A114-BCD86A20AAF4}" srcOrd="0" destOrd="0" parTransId="{B559F32F-E98D-42EC-8A1D-E57FADC5FB2D}" sibTransId="{74ABA5B8-C300-4C21-8CA3-A4421D9BB9AE}"/>
    <dgm:cxn modelId="{AA87031D-94D5-40AD-8EB9-A33B2165E959}" type="presOf" srcId="{5710F43E-ADF5-4721-B778-AB0889A150F9}" destId="{4F4F84D2-D7CB-4ABA-8B44-4CD2DCD1D429}" srcOrd="0" destOrd="1" presId="urn:microsoft.com/office/officeart/2005/8/layout/process1"/>
    <dgm:cxn modelId="{E99F4622-3D3F-4300-992E-BB0DA3D65602}" type="presOf" srcId="{EF4EC2AD-CA6E-47B5-ACA0-3664978E942B}" destId="{4F4F84D2-D7CB-4ABA-8B44-4CD2DCD1D429}" srcOrd="0" destOrd="4" presId="urn:microsoft.com/office/officeart/2005/8/layout/process1"/>
    <dgm:cxn modelId="{FDCFA122-5E7C-4AB5-96B4-DD68C585ACCB}" srcId="{07E0FC8B-7A46-448D-889F-318C2695732F}" destId="{C624D65E-78B5-4608-8FE1-CFE45E882D5F}" srcOrd="0" destOrd="0" parTransId="{59C39BDB-1CAC-40E6-B15A-1D39C7464B8D}" sibTransId="{2538BDD2-7C86-45CF-AE36-3D32098D3815}"/>
    <dgm:cxn modelId="{6457853A-AAB7-4F45-A2D1-19C795C293F3}" type="presOf" srcId="{78F01E21-3A6E-4451-AC5F-9E4E722F91E6}" destId="{4C490857-1DD9-4728-B71D-5D1208CDCD90}" srcOrd="1" destOrd="0" presId="urn:microsoft.com/office/officeart/2005/8/layout/process1"/>
    <dgm:cxn modelId="{7438BC3C-57C9-4497-9549-1716642AB7DA}" type="presOf" srcId="{C624D65E-78B5-4608-8FE1-CFE45E882D5F}" destId="{400E2311-E527-4F53-829F-E0474A5D30F9}" srcOrd="0" destOrd="0" presId="urn:microsoft.com/office/officeart/2005/8/layout/process1"/>
    <dgm:cxn modelId="{0DB1223F-956A-4E8D-86A7-037DDCA7B21C}" type="presOf" srcId="{2538BDD2-7C86-45CF-AE36-3D32098D3815}" destId="{2564F059-081B-49F0-8510-0D97A9B90D7E}" srcOrd="1" destOrd="0" presId="urn:microsoft.com/office/officeart/2005/8/layout/process1"/>
    <dgm:cxn modelId="{C912F05D-1AA0-4297-B52E-4B9626062747}" srcId="{2FE5D819-EEEB-4E06-A876-84922E5B35FA}" destId="{77338B78-2698-4478-B88D-03AE12882CCA}" srcOrd="4" destOrd="0" parTransId="{5ED8923F-F229-4DB2-986C-8D7B3F7C3C92}" sibTransId="{45CFD838-999A-445F-8620-B1C358AFFD5A}"/>
    <dgm:cxn modelId="{9E262D5E-22B1-4399-A4EE-03233EBFB40C}" srcId="{2FE5D819-EEEB-4E06-A876-84922E5B35FA}" destId="{7814F9D1-045B-447E-8F56-E8A55F7EC797}" srcOrd="1" destOrd="0" parTransId="{CE918F91-8E6B-4BE0-AC34-F4142D3153B3}" sibTransId="{3A77E6CD-DBE7-4530-9535-B9B809494807}"/>
    <dgm:cxn modelId="{BFF9C041-F07B-4B81-832A-4AD060AEB6E9}" type="presOf" srcId="{DDECE7EA-9D0B-4331-9A24-1BE84F2716C6}" destId="{26BFB647-9ECC-4C2E-8922-5739044E2B05}" srcOrd="0" destOrd="1" presId="urn:microsoft.com/office/officeart/2005/8/layout/process1"/>
    <dgm:cxn modelId="{1B83D942-F499-4824-81E9-E0ED7A166C54}" srcId="{07E0FC8B-7A46-448D-889F-318C2695732F}" destId="{4B3ABFFC-FBE8-4C39-B956-B65FE70B106D}" srcOrd="2" destOrd="0" parTransId="{E975085E-70B4-4B3B-BB87-FBD7B345768C}" sibTransId="{2C6DFCAC-B584-4C91-A04E-949575E95122}"/>
    <dgm:cxn modelId="{6CE31243-F511-4FD0-AB61-3D442E78516D}" type="presOf" srcId="{44E5DA23-F99A-456A-9EDB-B7AF48971F06}" destId="{4F4F84D2-D7CB-4ABA-8B44-4CD2DCD1D429}" srcOrd="0" destOrd="5" presId="urn:microsoft.com/office/officeart/2005/8/layout/process1"/>
    <dgm:cxn modelId="{35537D47-FE54-4425-B4BA-10CCAF2E5022}" type="presOf" srcId="{61AA7185-7135-4C15-9E46-126BEB180348}" destId="{4F4F84D2-D7CB-4ABA-8B44-4CD2DCD1D429}" srcOrd="0" destOrd="3" presId="urn:microsoft.com/office/officeart/2005/8/layout/process1"/>
    <dgm:cxn modelId="{9040E74B-969C-493E-87D4-99461987A01D}" type="presOf" srcId="{2538BDD2-7C86-45CF-AE36-3D32098D3815}" destId="{38509C2A-2B5B-4270-A8BF-67B399C00034}" srcOrd="0" destOrd="0" presId="urn:microsoft.com/office/officeart/2005/8/layout/process1"/>
    <dgm:cxn modelId="{D5358553-3FF8-41E0-8252-D2C5E3158EBE}" type="presOf" srcId="{2FE5D819-EEEB-4E06-A876-84922E5B35FA}" destId="{26BFB647-9ECC-4C2E-8922-5739044E2B05}" srcOrd="0" destOrd="0" presId="urn:microsoft.com/office/officeart/2005/8/layout/process1"/>
    <dgm:cxn modelId="{2D6D1F56-81FA-4C48-8C21-0D05D6DB369D}" type="presOf" srcId="{C2C1E871-E4D4-4205-98EE-632585B5275C}" destId="{4F4F84D2-D7CB-4ABA-8B44-4CD2DCD1D429}" srcOrd="0" destOrd="2" presId="urn:microsoft.com/office/officeart/2005/8/layout/process1"/>
    <dgm:cxn modelId="{8362B778-EB82-41A7-8D90-6FBD060C3AE2}" type="presOf" srcId="{A7EC0CB6-8588-4F48-B8F3-835829DE3DCA}" destId="{26BFB647-9ECC-4C2E-8922-5739044E2B05}" srcOrd="0" destOrd="3" presId="urn:microsoft.com/office/officeart/2005/8/layout/process1"/>
    <dgm:cxn modelId="{38AB517A-A00D-4182-A721-CE88D55E2AFC}" type="presOf" srcId="{07E0FC8B-7A46-448D-889F-318C2695732F}" destId="{A3E55C27-F643-4CA6-90B9-B9E2B16577D3}" srcOrd="0" destOrd="0" presId="urn:microsoft.com/office/officeart/2005/8/layout/process1"/>
    <dgm:cxn modelId="{631C787D-B49A-449A-8E17-161E21DE72D5}" srcId="{44E5DA23-F99A-456A-9EDB-B7AF48971F06}" destId="{D1EEF6C7-D042-4BF0-A698-65A63C63EC9A}" srcOrd="0" destOrd="0" parTransId="{5EB7B617-84DD-4600-9BA2-F4EFAED88826}" sibTransId="{8C67BB51-A43F-43A2-8A1F-47D29F47B926}"/>
    <dgm:cxn modelId="{C72E9382-F97D-4DF4-AB07-CE8DFEFC64D2}" srcId="{2FE5D819-EEEB-4E06-A876-84922E5B35FA}" destId="{A7EC0CB6-8588-4F48-B8F3-835829DE3DCA}" srcOrd="2" destOrd="0" parTransId="{EC1AEBCA-D9CB-4DA8-8840-B52975F15FD3}" sibTransId="{921639AA-678B-4026-8B0A-2905FDE3D879}"/>
    <dgm:cxn modelId="{DD767086-5625-4165-8979-AECEAA0DAA56}" type="presOf" srcId="{B9D075F6-C8E4-4B52-A114-BCD86A20AAF4}" destId="{400E2311-E527-4F53-829F-E0474A5D30F9}" srcOrd="0" destOrd="1" presId="urn:microsoft.com/office/officeart/2005/8/layout/process1"/>
    <dgm:cxn modelId="{943F908B-7B84-496C-8A50-FF0848ED226D}" srcId="{2FE5D819-EEEB-4E06-A876-84922E5B35FA}" destId="{E79D335A-9790-4776-9400-384B2E09489D}" srcOrd="5" destOrd="0" parTransId="{F350373A-2BCF-4A44-A555-F15CE4BA2972}" sibTransId="{97C1E764-5FA0-4C7D-B847-9EDC91865C58}"/>
    <dgm:cxn modelId="{E1BD8B8D-2DB6-45DC-A722-0E5EFEE91997}" type="presOf" srcId="{9536FE99-7EA9-49B3-9816-13B74DF24AA2}" destId="{26BFB647-9ECC-4C2E-8922-5739044E2B05}" srcOrd="0" destOrd="4" presId="urn:microsoft.com/office/officeart/2005/8/layout/process1"/>
    <dgm:cxn modelId="{6BDF0196-785E-44C8-964C-56C33A3A8175}" srcId="{44E5DA23-F99A-456A-9EDB-B7AF48971F06}" destId="{77A96DDE-3717-4E4F-984C-023D36330FB7}" srcOrd="2" destOrd="0" parTransId="{0220FFD6-FFF6-4B95-945B-FC4B0EA61CC4}" sibTransId="{4ADE9DF0-7A3C-47D7-925B-0296FDEB3212}"/>
    <dgm:cxn modelId="{B314AD9F-B2CE-4503-A9E2-2125919CCD83}" srcId="{44E5DA23-F99A-456A-9EDB-B7AF48971F06}" destId="{B1680632-7482-4074-9637-5918659B9FBE}" srcOrd="1" destOrd="0" parTransId="{306255F5-9448-4B02-A219-775BF96E71E8}" sibTransId="{B0100840-8D7B-435F-8618-2F338B0869D5}"/>
    <dgm:cxn modelId="{C73837A0-575A-4CA2-83E7-93E981752B9D}" type="presOf" srcId="{7814F9D1-045B-447E-8F56-E8A55F7EC797}" destId="{26BFB647-9ECC-4C2E-8922-5739044E2B05}" srcOrd="0" destOrd="2" presId="urn:microsoft.com/office/officeart/2005/8/layout/process1"/>
    <dgm:cxn modelId="{DC7BF6AF-F333-4D56-99B1-870B0A9E0C24}" srcId="{4B3ABFFC-FBE8-4C39-B956-B65FE70B106D}" destId="{5710F43E-ADF5-4721-B778-AB0889A150F9}" srcOrd="0" destOrd="0" parTransId="{18B5546A-AB80-4445-B14A-8D6FE1E9DD86}" sibTransId="{F4D0B49F-EA33-4153-9EB6-DA646DE3E4EB}"/>
    <dgm:cxn modelId="{FBCC08B0-F2A4-4439-9492-497DDD9E4F72}" srcId="{5710F43E-ADF5-4721-B778-AB0889A150F9}" destId="{C2C1E871-E4D4-4205-98EE-632585B5275C}" srcOrd="0" destOrd="0" parTransId="{0FC39466-47D8-4912-8819-E98E4F11F094}" sibTransId="{591C9AED-B108-453C-BA17-ECC0E8555818}"/>
    <dgm:cxn modelId="{62E097BF-E3D9-453D-9D05-5F13A4556E4E}" srcId="{5710F43E-ADF5-4721-B778-AB0889A150F9}" destId="{EF4EC2AD-CA6E-47B5-ACA0-3664978E942B}" srcOrd="2" destOrd="0" parTransId="{7E18461B-D779-49D5-994F-0C54E6BB4348}" sibTransId="{D98AA3B4-DE1C-4025-8846-8AA597906DFE}"/>
    <dgm:cxn modelId="{A12222C0-31D6-4487-AA63-80CF9D7AAFE2}" srcId="{4B3ABFFC-FBE8-4C39-B956-B65FE70B106D}" destId="{44E5DA23-F99A-456A-9EDB-B7AF48971F06}" srcOrd="1" destOrd="0" parTransId="{7D124D14-E98D-455E-91D9-60E0AAD653BE}" sibTransId="{3B610B43-4C76-4B5D-BD6E-9E8D07E9DE0A}"/>
    <dgm:cxn modelId="{12F896C6-412B-468F-8B48-99D0B05C4884}" type="presOf" srcId="{B1680632-7482-4074-9637-5918659B9FBE}" destId="{4F4F84D2-D7CB-4ABA-8B44-4CD2DCD1D429}" srcOrd="0" destOrd="7" presId="urn:microsoft.com/office/officeart/2005/8/layout/process1"/>
    <dgm:cxn modelId="{9F8A35C8-7225-4795-865F-C26388ECE02F}" srcId="{07E0FC8B-7A46-448D-889F-318C2695732F}" destId="{2FE5D819-EEEB-4E06-A876-84922E5B35FA}" srcOrd="1" destOrd="0" parTransId="{CF305853-D836-4A3F-9641-91E6A5A4C638}" sibTransId="{78F01E21-3A6E-4451-AC5F-9E4E722F91E6}"/>
    <dgm:cxn modelId="{439BB8DB-DD12-4561-8F0E-D936E701B47C}" srcId="{5710F43E-ADF5-4721-B778-AB0889A150F9}" destId="{61AA7185-7135-4C15-9E46-126BEB180348}" srcOrd="1" destOrd="0" parTransId="{8C60FFA3-EF97-4DE9-A0CF-1D95A83EFA32}" sibTransId="{AB4DB274-4C5D-49BB-BB24-387303542A51}"/>
    <dgm:cxn modelId="{A7C23FDE-10F8-4C50-8781-0607B0414697}" type="presOf" srcId="{77338B78-2698-4478-B88D-03AE12882CCA}" destId="{26BFB647-9ECC-4C2E-8922-5739044E2B05}" srcOrd="0" destOrd="5" presId="urn:microsoft.com/office/officeart/2005/8/layout/process1"/>
    <dgm:cxn modelId="{00FFACE3-9F48-4290-B10A-4622CDB85343}" type="presOf" srcId="{D1EEF6C7-D042-4BF0-A698-65A63C63EC9A}" destId="{4F4F84D2-D7CB-4ABA-8B44-4CD2DCD1D429}" srcOrd="0" destOrd="6" presId="urn:microsoft.com/office/officeart/2005/8/layout/process1"/>
    <dgm:cxn modelId="{767BE6E8-CBBE-4E58-9471-E772EFAEB073}" type="presOf" srcId="{4B3ABFFC-FBE8-4C39-B956-B65FE70B106D}" destId="{4F4F84D2-D7CB-4ABA-8B44-4CD2DCD1D429}" srcOrd="0" destOrd="0" presId="urn:microsoft.com/office/officeart/2005/8/layout/process1"/>
    <dgm:cxn modelId="{E08A22FE-0C18-4CA5-8540-B61C192F2E1C}" srcId="{2FE5D819-EEEB-4E06-A876-84922E5B35FA}" destId="{DDECE7EA-9D0B-4331-9A24-1BE84F2716C6}" srcOrd="0" destOrd="0" parTransId="{15EEF514-83ED-4198-88CF-FABD5F3264DA}" sibTransId="{77F242C7-C8A4-41B5-8F49-3ACE846ADB8E}"/>
    <dgm:cxn modelId="{5D58122A-49F0-40AB-AE26-0B2CA4406D9B}" type="presParOf" srcId="{A3E55C27-F643-4CA6-90B9-B9E2B16577D3}" destId="{400E2311-E527-4F53-829F-E0474A5D30F9}" srcOrd="0" destOrd="0" presId="urn:microsoft.com/office/officeart/2005/8/layout/process1"/>
    <dgm:cxn modelId="{0F465C34-CF1F-4260-9FB6-82385398CD9F}" type="presParOf" srcId="{A3E55C27-F643-4CA6-90B9-B9E2B16577D3}" destId="{38509C2A-2B5B-4270-A8BF-67B399C00034}" srcOrd="1" destOrd="0" presId="urn:microsoft.com/office/officeart/2005/8/layout/process1"/>
    <dgm:cxn modelId="{9B8EF0F8-F2B9-4957-B7E1-CEDD1D822912}" type="presParOf" srcId="{38509C2A-2B5B-4270-A8BF-67B399C00034}" destId="{2564F059-081B-49F0-8510-0D97A9B90D7E}" srcOrd="0" destOrd="0" presId="urn:microsoft.com/office/officeart/2005/8/layout/process1"/>
    <dgm:cxn modelId="{5AEA6EB9-FC86-45BC-818F-372BE4387630}" type="presParOf" srcId="{A3E55C27-F643-4CA6-90B9-B9E2B16577D3}" destId="{26BFB647-9ECC-4C2E-8922-5739044E2B05}" srcOrd="2" destOrd="0" presId="urn:microsoft.com/office/officeart/2005/8/layout/process1"/>
    <dgm:cxn modelId="{9227C4E8-AFAE-496C-B552-73C0439877C9}" type="presParOf" srcId="{A3E55C27-F643-4CA6-90B9-B9E2B16577D3}" destId="{47349079-BDA7-4D98-AB3D-04644BEC6278}" srcOrd="3" destOrd="0" presId="urn:microsoft.com/office/officeart/2005/8/layout/process1"/>
    <dgm:cxn modelId="{DCAD1D77-A13F-4937-8F19-16C6FD087615}" type="presParOf" srcId="{47349079-BDA7-4D98-AB3D-04644BEC6278}" destId="{4C490857-1DD9-4728-B71D-5D1208CDCD90}" srcOrd="0" destOrd="0" presId="urn:microsoft.com/office/officeart/2005/8/layout/process1"/>
    <dgm:cxn modelId="{E8AAC770-C93C-4A7B-AC7A-B93C0387733F}" type="presParOf" srcId="{A3E55C27-F643-4CA6-90B9-B9E2B16577D3}" destId="{4F4F84D2-D7CB-4ABA-8B44-4CD2DCD1D429}" srcOrd="4"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E7F4776-12A8-4F92-8E98-4D7A245A20F9}" type="doc">
      <dgm:prSet loTypeId="urn:microsoft.com/office/officeart/2005/8/layout/process1" loCatId="process" qsTypeId="urn:microsoft.com/office/officeart/2005/8/quickstyle/simple1" qsCatId="simple" csTypeId="urn:microsoft.com/office/officeart/2005/8/colors/accent1_2" csCatId="accent1" phldr="1"/>
      <dgm:spPr/>
    </dgm:pt>
    <dgm:pt modelId="{E1FDB728-0B7E-4CF7-968F-229D55EBB502}">
      <dgm:prSet phldrT="[Text]" custT="1"/>
      <dgm:spPr/>
      <dgm:t>
        <a:bodyPr/>
        <a:lstStyle/>
        <a:p>
          <a:r>
            <a:rPr lang="en-US" sz="2000" dirty="0"/>
            <a:t>Copy Application Package</a:t>
          </a:r>
        </a:p>
      </dgm:t>
    </dgm:pt>
    <dgm:pt modelId="{B1A250FE-C469-4BF5-BE61-B1DEB101C401}" type="parTrans" cxnId="{4FA9BCF5-2915-4019-A997-D566368A698B}">
      <dgm:prSet/>
      <dgm:spPr/>
      <dgm:t>
        <a:bodyPr/>
        <a:lstStyle/>
        <a:p>
          <a:endParaRPr lang="en-US" sz="1600"/>
        </a:p>
      </dgm:t>
    </dgm:pt>
    <dgm:pt modelId="{C35EAF97-1811-4AED-BD6B-DBE23831CB84}" type="sibTrans" cxnId="{4FA9BCF5-2915-4019-A997-D566368A698B}">
      <dgm:prSet custT="1"/>
      <dgm:spPr/>
      <dgm:t>
        <a:bodyPr/>
        <a:lstStyle/>
        <a:p>
          <a:endParaRPr lang="en-US" sz="1600"/>
        </a:p>
      </dgm:t>
    </dgm:pt>
    <dgm:pt modelId="{A2119532-0B44-4A0B-9368-89E1F0AAD474}">
      <dgm:prSet phldrT="[Text]" custT="1"/>
      <dgm:spPr/>
      <dgm:t>
        <a:bodyPr/>
        <a:lstStyle/>
        <a:p>
          <a:r>
            <a:rPr lang="en-US" sz="2000" dirty="0"/>
            <a:t>Register Application</a:t>
          </a:r>
        </a:p>
      </dgm:t>
    </dgm:pt>
    <dgm:pt modelId="{2A9A6C32-1EDE-4A72-885D-08B3B0AB61F2}" type="parTrans" cxnId="{0E9F08E8-3E19-490A-B2CA-CC25EBEB36EB}">
      <dgm:prSet/>
      <dgm:spPr/>
      <dgm:t>
        <a:bodyPr/>
        <a:lstStyle/>
        <a:p>
          <a:endParaRPr lang="en-US" sz="1600"/>
        </a:p>
      </dgm:t>
    </dgm:pt>
    <dgm:pt modelId="{01F59C79-8DA0-437E-A852-E76B8A71F13D}" type="sibTrans" cxnId="{0E9F08E8-3E19-490A-B2CA-CC25EBEB36EB}">
      <dgm:prSet custT="1"/>
      <dgm:spPr/>
      <dgm:t>
        <a:bodyPr/>
        <a:lstStyle/>
        <a:p>
          <a:endParaRPr lang="en-US" sz="1600"/>
        </a:p>
      </dgm:t>
    </dgm:pt>
    <dgm:pt modelId="{5C0CC403-30A6-4DA0-B310-AE807E9AAD2A}">
      <dgm:prSet phldrT="[Text]" custT="1"/>
      <dgm:spPr/>
      <dgm:t>
        <a:bodyPr/>
        <a:lstStyle/>
        <a:p>
          <a:r>
            <a:rPr lang="en-US" sz="2000" dirty="0"/>
            <a:t>Create Named Application</a:t>
          </a:r>
        </a:p>
      </dgm:t>
    </dgm:pt>
    <dgm:pt modelId="{0A5FF589-C37B-4C91-9182-776F99EEC40E}" type="parTrans" cxnId="{F71C4F7A-D045-42F2-AEF4-A89E4D0F8AC8}">
      <dgm:prSet/>
      <dgm:spPr/>
      <dgm:t>
        <a:bodyPr/>
        <a:lstStyle/>
        <a:p>
          <a:endParaRPr lang="en-US" sz="1600"/>
        </a:p>
      </dgm:t>
    </dgm:pt>
    <dgm:pt modelId="{7CDBC521-3876-427B-8B1C-938196B7FB13}" type="sibTrans" cxnId="{F71C4F7A-D045-42F2-AEF4-A89E4D0F8AC8}">
      <dgm:prSet/>
      <dgm:spPr/>
      <dgm:t>
        <a:bodyPr/>
        <a:lstStyle/>
        <a:p>
          <a:endParaRPr lang="en-US" sz="1600"/>
        </a:p>
      </dgm:t>
    </dgm:pt>
    <dgm:pt modelId="{2E1197C6-99CF-4BF5-937E-A7DD6F509E61}">
      <dgm:prSet phldrT="[Text]" custT="1"/>
      <dgm:spPr/>
      <dgm:t>
        <a:bodyPr/>
        <a:lstStyle/>
        <a:p>
          <a:r>
            <a:rPr lang="en-US" sz="1600" dirty="0"/>
            <a:t>Application Instance</a:t>
          </a:r>
        </a:p>
      </dgm:t>
    </dgm:pt>
    <dgm:pt modelId="{5B34BD24-E390-408A-97CC-CCF1A51B08C3}" type="parTrans" cxnId="{1AED2B6C-B90B-4FBA-BC17-3831F91D224F}">
      <dgm:prSet/>
      <dgm:spPr/>
      <dgm:t>
        <a:bodyPr/>
        <a:lstStyle/>
        <a:p>
          <a:endParaRPr lang="en-US" sz="1600"/>
        </a:p>
      </dgm:t>
    </dgm:pt>
    <dgm:pt modelId="{DF3B512D-2CAB-46BB-86C5-726B8D999066}" type="sibTrans" cxnId="{1AED2B6C-B90B-4FBA-BC17-3831F91D224F}">
      <dgm:prSet/>
      <dgm:spPr/>
      <dgm:t>
        <a:bodyPr/>
        <a:lstStyle/>
        <a:p>
          <a:endParaRPr lang="en-US" sz="1600"/>
        </a:p>
      </dgm:t>
    </dgm:pt>
    <dgm:pt modelId="{96074192-D926-42B8-9139-049B8622E5B7}">
      <dgm:prSet phldrT="[Text]" custT="1"/>
      <dgm:spPr/>
      <dgm:t>
        <a:bodyPr/>
        <a:lstStyle/>
        <a:p>
          <a:r>
            <a:rPr lang="en-US" sz="1600" dirty="0"/>
            <a:t>Application Type and Version</a:t>
          </a:r>
        </a:p>
      </dgm:t>
    </dgm:pt>
    <dgm:pt modelId="{E29F5C7D-1EA0-4721-A5A2-E8AF7BEB4E3A}" type="parTrans" cxnId="{2C1A43DC-3BB9-4318-8DFD-C2DF9CDA2C00}">
      <dgm:prSet/>
      <dgm:spPr/>
      <dgm:t>
        <a:bodyPr/>
        <a:lstStyle/>
        <a:p>
          <a:endParaRPr lang="en-US" sz="1600"/>
        </a:p>
      </dgm:t>
    </dgm:pt>
    <dgm:pt modelId="{6BAD2EF0-1FBB-4E46-8280-CA842E7C02EC}" type="sibTrans" cxnId="{2C1A43DC-3BB9-4318-8DFD-C2DF9CDA2C00}">
      <dgm:prSet/>
      <dgm:spPr/>
      <dgm:t>
        <a:bodyPr/>
        <a:lstStyle/>
        <a:p>
          <a:endParaRPr lang="en-US" sz="1600"/>
        </a:p>
      </dgm:t>
    </dgm:pt>
    <dgm:pt modelId="{4A2F653B-21D2-4CFE-A65F-D40AA6E761D1}" type="pres">
      <dgm:prSet presAssocID="{7E7F4776-12A8-4F92-8E98-4D7A245A20F9}" presName="Name0" presStyleCnt="0">
        <dgm:presLayoutVars>
          <dgm:dir/>
          <dgm:resizeHandles val="exact"/>
        </dgm:presLayoutVars>
      </dgm:prSet>
      <dgm:spPr/>
    </dgm:pt>
    <dgm:pt modelId="{8B800FBA-DE95-4F93-8E52-0040F9B6D979}" type="pres">
      <dgm:prSet presAssocID="{E1FDB728-0B7E-4CF7-968F-229D55EBB502}" presName="node" presStyleLbl="node1" presStyleIdx="0" presStyleCnt="3">
        <dgm:presLayoutVars>
          <dgm:bulletEnabled val="1"/>
        </dgm:presLayoutVars>
      </dgm:prSet>
      <dgm:spPr/>
    </dgm:pt>
    <dgm:pt modelId="{3127F5E2-86F6-41C4-BC0D-EBBB5FE4C263}" type="pres">
      <dgm:prSet presAssocID="{C35EAF97-1811-4AED-BD6B-DBE23831CB84}" presName="sibTrans" presStyleLbl="sibTrans2D1" presStyleIdx="0" presStyleCnt="2"/>
      <dgm:spPr/>
    </dgm:pt>
    <dgm:pt modelId="{01DA9860-6A2D-4747-88AE-B5E8D99C6D62}" type="pres">
      <dgm:prSet presAssocID="{C35EAF97-1811-4AED-BD6B-DBE23831CB84}" presName="connectorText" presStyleLbl="sibTrans2D1" presStyleIdx="0" presStyleCnt="2"/>
      <dgm:spPr/>
    </dgm:pt>
    <dgm:pt modelId="{9A580654-0CAA-4271-99A3-171780A4FE8B}" type="pres">
      <dgm:prSet presAssocID="{A2119532-0B44-4A0B-9368-89E1F0AAD474}" presName="node" presStyleLbl="node1" presStyleIdx="1" presStyleCnt="3">
        <dgm:presLayoutVars>
          <dgm:bulletEnabled val="1"/>
        </dgm:presLayoutVars>
      </dgm:prSet>
      <dgm:spPr/>
    </dgm:pt>
    <dgm:pt modelId="{5FBE9F75-D3E2-4376-8154-DF621486F1E2}" type="pres">
      <dgm:prSet presAssocID="{01F59C79-8DA0-437E-A852-E76B8A71F13D}" presName="sibTrans" presStyleLbl="sibTrans2D1" presStyleIdx="1" presStyleCnt="2"/>
      <dgm:spPr/>
    </dgm:pt>
    <dgm:pt modelId="{AE52D301-002B-485C-928C-52AA0E2AC069}" type="pres">
      <dgm:prSet presAssocID="{01F59C79-8DA0-437E-A852-E76B8A71F13D}" presName="connectorText" presStyleLbl="sibTrans2D1" presStyleIdx="1" presStyleCnt="2"/>
      <dgm:spPr/>
    </dgm:pt>
    <dgm:pt modelId="{ECF88837-B64E-4DF2-8EF7-E1647EAB58B7}" type="pres">
      <dgm:prSet presAssocID="{5C0CC403-30A6-4DA0-B310-AE807E9AAD2A}" presName="node" presStyleLbl="node1" presStyleIdx="2" presStyleCnt="3">
        <dgm:presLayoutVars>
          <dgm:bulletEnabled val="1"/>
        </dgm:presLayoutVars>
      </dgm:prSet>
      <dgm:spPr/>
    </dgm:pt>
  </dgm:ptLst>
  <dgm:cxnLst>
    <dgm:cxn modelId="{C6F89E49-5D40-442C-9500-4102751D4241}" type="presOf" srcId="{A2119532-0B44-4A0B-9368-89E1F0AAD474}" destId="{9A580654-0CAA-4271-99A3-171780A4FE8B}" srcOrd="0" destOrd="0" presId="urn:microsoft.com/office/officeart/2005/8/layout/process1"/>
    <dgm:cxn modelId="{1AED2B6C-B90B-4FBA-BC17-3831F91D224F}" srcId="{5C0CC403-30A6-4DA0-B310-AE807E9AAD2A}" destId="{2E1197C6-99CF-4BF5-937E-A7DD6F509E61}" srcOrd="0" destOrd="0" parTransId="{5B34BD24-E390-408A-97CC-CCF1A51B08C3}" sibTransId="{DF3B512D-2CAB-46BB-86C5-726B8D999066}"/>
    <dgm:cxn modelId="{F71C4F7A-D045-42F2-AEF4-A89E4D0F8AC8}" srcId="{7E7F4776-12A8-4F92-8E98-4D7A245A20F9}" destId="{5C0CC403-30A6-4DA0-B310-AE807E9AAD2A}" srcOrd="2" destOrd="0" parTransId="{0A5FF589-C37B-4C91-9182-776F99EEC40E}" sibTransId="{7CDBC521-3876-427B-8B1C-938196B7FB13}"/>
    <dgm:cxn modelId="{3E2F0698-E3B8-407E-90EB-C7A17AB8F9EF}" type="presOf" srcId="{96074192-D926-42B8-9139-049B8622E5B7}" destId="{9A580654-0CAA-4271-99A3-171780A4FE8B}" srcOrd="0" destOrd="1" presId="urn:microsoft.com/office/officeart/2005/8/layout/process1"/>
    <dgm:cxn modelId="{0B1DBDAD-EFD7-47D0-BE06-AA6C05D6756B}" type="presOf" srcId="{C35EAF97-1811-4AED-BD6B-DBE23831CB84}" destId="{3127F5E2-86F6-41C4-BC0D-EBBB5FE4C263}" srcOrd="0" destOrd="0" presId="urn:microsoft.com/office/officeart/2005/8/layout/process1"/>
    <dgm:cxn modelId="{424633B3-0478-4429-991A-324C86AF889F}" type="presOf" srcId="{7E7F4776-12A8-4F92-8E98-4D7A245A20F9}" destId="{4A2F653B-21D2-4CFE-A65F-D40AA6E761D1}" srcOrd="0" destOrd="0" presId="urn:microsoft.com/office/officeart/2005/8/layout/process1"/>
    <dgm:cxn modelId="{FB0C03B9-BEFA-4D61-BBCE-6BD91515D8C6}" type="presOf" srcId="{5C0CC403-30A6-4DA0-B310-AE807E9AAD2A}" destId="{ECF88837-B64E-4DF2-8EF7-E1647EAB58B7}" srcOrd="0" destOrd="0" presId="urn:microsoft.com/office/officeart/2005/8/layout/process1"/>
    <dgm:cxn modelId="{24BB30BE-B474-4FC4-A027-C6125513831E}" type="presOf" srcId="{01F59C79-8DA0-437E-A852-E76B8A71F13D}" destId="{AE52D301-002B-485C-928C-52AA0E2AC069}" srcOrd="1" destOrd="0" presId="urn:microsoft.com/office/officeart/2005/8/layout/process1"/>
    <dgm:cxn modelId="{1D9D94CE-E3F9-4C18-A39C-CB970C8BCF41}" type="presOf" srcId="{2E1197C6-99CF-4BF5-937E-A7DD6F509E61}" destId="{ECF88837-B64E-4DF2-8EF7-E1647EAB58B7}" srcOrd="0" destOrd="1" presId="urn:microsoft.com/office/officeart/2005/8/layout/process1"/>
    <dgm:cxn modelId="{8F8321D5-EE17-44C5-A57A-AFFC078A014C}" type="presOf" srcId="{01F59C79-8DA0-437E-A852-E76B8A71F13D}" destId="{5FBE9F75-D3E2-4376-8154-DF621486F1E2}" srcOrd="0" destOrd="0" presId="urn:microsoft.com/office/officeart/2005/8/layout/process1"/>
    <dgm:cxn modelId="{2C1A43DC-3BB9-4318-8DFD-C2DF9CDA2C00}" srcId="{A2119532-0B44-4A0B-9368-89E1F0AAD474}" destId="{96074192-D926-42B8-9139-049B8622E5B7}" srcOrd="0" destOrd="0" parTransId="{E29F5C7D-1EA0-4721-A5A2-E8AF7BEB4E3A}" sibTransId="{6BAD2EF0-1FBB-4E46-8280-CA842E7C02EC}"/>
    <dgm:cxn modelId="{0E9F08E8-3E19-490A-B2CA-CC25EBEB36EB}" srcId="{7E7F4776-12A8-4F92-8E98-4D7A245A20F9}" destId="{A2119532-0B44-4A0B-9368-89E1F0AAD474}" srcOrd="1" destOrd="0" parTransId="{2A9A6C32-1EDE-4A72-885D-08B3B0AB61F2}" sibTransId="{01F59C79-8DA0-437E-A852-E76B8A71F13D}"/>
    <dgm:cxn modelId="{016EC0EE-9E3D-44D0-81F7-2BCCEB5A2F75}" type="presOf" srcId="{E1FDB728-0B7E-4CF7-968F-229D55EBB502}" destId="{8B800FBA-DE95-4F93-8E52-0040F9B6D979}" srcOrd="0" destOrd="0" presId="urn:microsoft.com/office/officeart/2005/8/layout/process1"/>
    <dgm:cxn modelId="{4FA9BCF5-2915-4019-A997-D566368A698B}" srcId="{7E7F4776-12A8-4F92-8E98-4D7A245A20F9}" destId="{E1FDB728-0B7E-4CF7-968F-229D55EBB502}" srcOrd="0" destOrd="0" parTransId="{B1A250FE-C469-4BF5-BE61-B1DEB101C401}" sibTransId="{C35EAF97-1811-4AED-BD6B-DBE23831CB84}"/>
    <dgm:cxn modelId="{36EB9DF8-DB9F-4010-A366-949B7E4D3CD3}" type="presOf" srcId="{C35EAF97-1811-4AED-BD6B-DBE23831CB84}" destId="{01DA9860-6A2D-4747-88AE-B5E8D99C6D62}" srcOrd="1" destOrd="0" presId="urn:microsoft.com/office/officeart/2005/8/layout/process1"/>
    <dgm:cxn modelId="{ED3B7D6F-5285-4591-8423-3831C6B27571}" type="presParOf" srcId="{4A2F653B-21D2-4CFE-A65F-D40AA6E761D1}" destId="{8B800FBA-DE95-4F93-8E52-0040F9B6D979}" srcOrd="0" destOrd="0" presId="urn:microsoft.com/office/officeart/2005/8/layout/process1"/>
    <dgm:cxn modelId="{E6A75000-6D88-48B8-A81F-0E3CDB4DA018}" type="presParOf" srcId="{4A2F653B-21D2-4CFE-A65F-D40AA6E761D1}" destId="{3127F5E2-86F6-41C4-BC0D-EBBB5FE4C263}" srcOrd="1" destOrd="0" presId="urn:microsoft.com/office/officeart/2005/8/layout/process1"/>
    <dgm:cxn modelId="{BDB44E92-5FA5-4CC7-AC72-353AA1C25B2D}" type="presParOf" srcId="{3127F5E2-86F6-41C4-BC0D-EBBB5FE4C263}" destId="{01DA9860-6A2D-4747-88AE-B5E8D99C6D62}" srcOrd="0" destOrd="0" presId="urn:microsoft.com/office/officeart/2005/8/layout/process1"/>
    <dgm:cxn modelId="{5FEF460F-E3FF-49A7-8124-7EB64EFCE476}" type="presParOf" srcId="{4A2F653B-21D2-4CFE-A65F-D40AA6E761D1}" destId="{9A580654-0CAA-4271-99A3-171780A4FE8B}" srcOrd="2" destOrd="0" presId="urn:microsoft.com/office/officeart/2005/8/layout/process1"/>
    <dgm:cxn modelId="{6F067C08-C546-4A50-B400-818D4188D0BF}" type="presParOf" srcId="{4A2F653B-21D2-4CFE-A65F-D40AA6E761D1}" destId="{5FBE9F75-D3E2-4376-8154-DF621486F1E2}" srcOrd="3" destOrd="0" presId="urn:microsoft.com/office/officeart/2005/8/layout/process1"/>
    <dgm:cxn modelId="{ACFC8BB0-B902-4676-A838-2DB07D4B478B}" type="presParOf" srcId="{5FBE9F75-D3E2-4376-8154-DF621486F1E2}" destId="{AE52D301-002B-485C-928C-52AA0E2AC069}" srcOrd="0" destOrd="0" presId="urn:microsoft.com/office/officeart/2005/8/layout/process1"/>
    <dgm:cxn modelId="{152D2187-4AAE-4D79-8080-2F7348323F13}" type="presParOf" srcId="{4A2F653B-21D2-4CFE-A65F-D40AA6E761D1}" destId="{ECF88837-B64E-4DF2-8EF7-E1647EAB58B7}" srcOrd="4"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74351DF-E724-4354-8AE4-97D7D1348175}" type="doc">
      <dgm:prSet loTypeId="urn:microsoft.com/office/officeart/2005/8/layout/default" loCatId="list" qsTypeId="urn:microsoft.com/office/officeart/2005/8/quickstyle/simple3" qsCatId="simple" csTypeId="urn:microsoft.com/office/officeart/2005/8/colors/accent1_3" csCatId="accent1" phldr="1"/>
      <dgm:spPr/>
      <dgm:t>
        <a:bodyPr/>
        <a:lstStyle/>
        <a:p>
          <a:endParaRPr lang="en-US"/>
        </a:p>
      </dgm:t>
    </dgm:pt>
    <dgm:pt modelId="{807BB4C0-07D7-48A9-B5CB-AD79D18CF4CD}">
      <dgm:prSet/>
      <dgm:spPr/>
      <dgm:t>
        <a:bodyPr/>
        <a:lstStyle/>
        <a:p>
          <a:r>
            <a:rPr lang="en-US">
              <a:solidFill>
                <a:schemeClr val="bg1"/>
              </a:solidFill>
            </a:rPr>
            <a:t>Design for self healing </a:t>
          </a:r>
        </a:p>
      </dgm:t>
    </dgm:pt>
    <dgm:pt modelId="{94338E24-1375-4540-8418-08202172223B}" type="parTrans" cxnId="{ECAA4543-2F7B-4A2B-9075-F0FB2CE2CF92}">
      <dgm:prSet/>
      <dgm:spPr/>
      <dgm:t>
        <a:bodyPr/>
        <a:lstStyle/>
        <a:p>
          <a:endParaRPr lang="en-US" sz="2000"/>
        </a:p>
      </dgm:t>
    </dgm:pt>
    <dgm:pt modelId="{D4AA4B67-60D5-4D81-9CC7-22692F8600F7}" type="sibTrans" cxnId="{ECAA4543-2F7B-4A2B-9075-F0FB2CE2CF92}">
      <dgm:prSet phldrT="1"/>
      <dgm:spPr/>
      <dgm:t>
        <a:bodyPr/>
        <a:lstStyle/>
        <a:p>
          <a:endParaRPr lang="en-US"/>
        </a:p>
      </dgm:t>
    </dgm:pt>
    <dgm:pt modelId="{A9008FC8-0EFA-4DE2-AC2A-BF77A18CC13D}">
      <dgm:prSet/>
      <dgm:spPr/>
      <dgm:t>
        <a:bodyPr/>
        <a:lstStyle/>
        <a:p>
          <a:r>
            <a:rPr lang="en-US" dirty="0">
              <a:solidFill>
                <a:schemeClr val="bg1"/>
              </a:solidFill>
            </a:rPr>
            <a:t>Make all things redundant - avoid having single points of failure</a:t>
          </a:r>
        </a:p>
      </dgm:t>
    </dgm:pt>
    <dgm:pt modelId="{B5379E1B-289A-4A9F-821F-B501E1CBB0B5}" type="parTrans" cxnId="{C942170F-593D-4044-B69B-D5B4C50C49A9}">
      <dgm:prSet/>
      <dgm:spPr/>
      <dgm:t>
        <a:bodyPr/>
        <a:lstStyle/>
        <a:p>
          <a:endParaRPr lang="en-US" sz="2000"/>
        </a:p>
      </dgm:t>
    </dgm:pt>
    <dgm:pt modelId="{E9BCA18A-0DC2-4645-8BB3-AE63518129BD}" type="sibTrans" cxnId="{C942170F-593D-4044-B69B-D5B4C50C49A9}">
      <dgm:prSet phldrT="2"/>
      <dgm:spPr/>
      <dgm:t>
        <a:bodyPr/>
        <a:lstStyle/>
        <a:p>
          <a:endParaRPr lang="en-US"/>
        </a:p>
      </dgm:t>
    </dgm:pt>
    <dgm:pt modelId="{42E2ED87-CB83-4D1C-A3B1-C682D8142515}">
      <dgm:prSet/>
      <dgm:spPr/>
      <dgm:t>
        <a:bodyPr/>
        <a:lstStyle/>
        <a:p>
          <a:r>
            <a:rPr lang="en-US">
              <a:solidFill>
                <a:schemeClr val="bg1"/>
              </a:solidFill>
            </a:rPr>
            <a:t>Minimize coordination between application services to achieve scalability</a:t>
          </a:r>
        </a:p>
      </dgm:t>
    </dgm:pt>
    <dgm:pt modelId="{42DDD811-2C5D-439C-8EDB-B04FCD538B9E}" type="parTrans" cxnId="{7800CBB5-37ED-4D95-825E-4240E99915AB}">
      <dgm:prSet/>
      <dgm:spPr/>
      <dgm:t>
        <a:bodyPr/>
        <a:lstStyle/>
        <a:p>
          <a:endParaRPr lang="en-US" sz="2000"/>
        </a:p>
      </dgm:t>
    </dgm:pt>
    <dgm:pt modelId="{F3B42555-1846-4843-B858-AE4DC1C152B3}" type="sibTrans" cxnId="{7800CBB5-37ED-4D95-825E-4240E99915AB}">
      <dgm:prSet phldrT="3"/>
      <dgm:spPr/>
      <dgm:t>
        <a:bodyPr/>
        <a:lstStyle/>
        <a:p>
          <a:endParaRPr lang="en-US"/>
        </a:p>
      </dgm:t>
    </dgm:pt>
    <dgm:pt modelId="{545B4F46-AC96-499F-96F6-290C25EA7841}">
      <dgm:prSet/>
      <dgm:spPr/>
      <dgm:t>
        <a:bodyPr/>
        <a:lstStyle/>
        <a:p>
          <a:r>
            <a:rPr lang="en-US">
              <a:solidFill>
                <a:schemeClr val="bg1"/>
              </a:solidFill>
            </a:rPr>
            <a:t>Design to scale out - scale horizontally, adding or removing as demand requires</a:t>
          </a:r>
        </a:p>
      </dgm:t>
    </dgm:pt>
    <dgm:pt modelId="{24AC1C4D-797C-4F43-B6B3-03DDE908E27F}" type="parTrans" cxnId="{B0D34915-EF59-4A7C-868E-E5420865B501}">
      <dgm:prSet/>
      <dgm:spPr/>
      <dgm:t>
        <a:bodyPr/>
        <a:lstStyle/>
        <a:p>
          <a:endParaRPr lang="en-US" sz="2000"/>
        </a:p>
      </dgm:t>
    </dgm:pt>
    <dgm:pt modelId="{D215F9D4-BE52-4D42-944C-3566F61F57B1}" type="sibTrans" cxnId="{B0D34915-EF59-4A7C-868E-E5420865B501}">
      <dgm:prSet phldrT="4"/>
      <dgm:spPr/>
      <dgm:t>
        <a:bodyPr/>
        <a:lstStyle/>
        <a:p>
          <a:endParaRPr lang="en-US"/>
        </a:p>
      </dgm:t>
    </dgm:pt>
    <dgm:pt modelId="{2305DB87-1DE4-43FA-97E1-C1C0451923FA}">
      <dgm:prSet/>
      <dgm:spPr/>
      <dgm:t>
        <a:bodyPr/>
        <a:lstStyle/>
        <a:p>
          <a:r>
            <a:rPr lang="en-US">
              <a:solidFill>
                <a:schemeClr val="bg1"/>
              </a:solidFill>
            </a:rPr>
            <a:t>Partition around limits - to work around database, network, and compute limits.</a:t>
          </a:r>
        </a:p>
      </dgm:t>
    </dgm:pt>
    <dgm:pt modelId="{36F42CEB-2D5F-4358-A58F-4569BED04EE6}" type="parTrans" cxnId="{2F0F7837-C1E3-4E08-81CD-EED37D26E783}">
      <dgm:prSet/>
      <dgm:spPr/>
      <dgm:t>
        <a:bodyPr/>
        <a:lstStyle/>
        <a:p>
          <a:endParaRPr lang="en-US" sz="2000"/>
        </a:p>
      </dgm:t>
    </dgm:pt>
    <dgm:pt modelId="{62FC4047-DF19-43A4-8874-6AF69163A22A}" type="sibTrans" cxnId="{2F0F7837-C1E3-4E08-81CD-EED37D26E783}">
      <dgm:prSet phldrT="5"/>
      <dgm:spPr/>
      <dgm:t>
        <a:bodyPr/>
        <a:lstStyle/>
        <a:p>
          <a:endParaRPr lang="en-US"/>
        </a:p>
      </dgm:t>
    </dgm:pt>
    <dgm:pt modelId="{47BE37CC-1F28-41B4-B802-84979E75C4A1}">
      <dgm:prSet/>
      <dgm:spPr/>
      <dgm:t>
        <a:bodyPr/>
        <a:lstStyle/>
        <a:p>
          <a:r>
            <a:rPr lang="en-US">
              <a:solidFill>
                <a:schemeClr val="bg1"/>
              </a:solidFill>
            </a:rPr>
            <a:t>Design for operations – use the right tools for the operations team  </a:t>
          </a:r>
        </a:p>
      </dgm:t>
    </dgm:pt>
    <dgm:pt modelId="{F13DF421-DCCF-43AD-8377-F80D52141D83}" type="parTrans" cxnId="{FF20112E-D8B7-450D-A9A6-9E3AD4422DBC}">
      <dgm:prSet/>
      <dgm:spPr/>
      <dgm:t>
        <a:bodyPr/>
        <a:lstStyle/>
        <a:p>
          <a:endParaRPr lang="en-US" sz="2000"/>
        </a:p>
      </dgm:t>
    </dgm:pt>
    <dgm:pt modelId="{D428D19C-3EB3-4001-9512-AC42D826E8B5}" type="sibTrans" cxnId="{FF20112E-D8B7-450D-A9A6-9E3AD4422DBC}">
      <dgm:prSet phldrT="6"/>
      <dgm:spPr/>
      <dgm:t>
        <a:bodyPr/>
        <a:lstStyle/>
        <a:p>
          <a:endParaRPr lang="en-US"/>
        </a:p>
      </dgm:t>
    </dgm:pt>
    <dgm:pt modelId="{897D247C-7CB0-4759-AB91-4813950E9046}">
      <dgm:prSet/>
      <dgm:spPr/>
      <dgm:t>
        <a:bodyPr/>
        <a:lstStyle/>
        <a:p>
          <a:r>
            <a:rPr lang="en-US">
              <a:solidFill>
                <a:schemeClr val="bg1"/>
              </a:solidFill>
            </a:rPr>
            <a:t>Use managed services - use PaaS rather than IaaS</a:t>
          </a:r>
        </a:p>
      </dgm:t>
    </dgm:pt>
    <dgm:pt modelId="{ED960524-DD12-4E12-93D9-B59C841C8D3C}" type="parTrans" cxnId="{7B58C656-B635-423F-AB5F-746D8E0B463F}">
      <dgm:prSet/>
      <dgm:spPr/>
      <dgm:t>
        <a:bodyPr/>
        <a:lstStyle/>
        <a:p>
          <a:endParaRPr lang="en-US" sz="2000"/>
        </a:p>
      </dgm:t>
    </dgm:pt>
    <dgm:pt modelId="{1D4E7FFA-483F-4CAF-844F-D99612E928AE}" type="sibTrans" cxnId="{7B58C656-B635-423F-AB5F-746D8E0B463F}">
      <dgm:prSet phldrT="7"/>
      <dgm:spPr/>
      <dgm:t>
        <a:bodyPr/>
        <a:lstStyle/>
        <a:p>
          <a:endParaRPr lang="en-US"/>
        </a:p>
      </dgm:t>
    </dgm:pt>
    <dgm:pt modelId="{C06F347F-BB9C-4E7A-BA73-7F80D066214A}">
      <dgm:prSet/>
      <dgm:spPr/>
      <dgm:t>
        <a:bodyPr/>
        <a:lstStyle/>
        <a:p>
          <a:r>
            <a:rPr lang="en-US">
              <a:solidFill>
                <a:schemeClr val="bg1"/>
              </a:solidFill>
            </a:rPr>
            <a:t>Use the best data store for the job</a:t>
          </a:r>
        </a:p>
      </dgm:t>
    </dgm:pt>
    <dgm:pt modelId="{D2F40E07-6FA6-45DF-A699-905E1EAC2786}" type="parTrans" cxnId="{2B969FA4-1236-45E2-9923-88A958B762C2}">
      <dgm:prSet/>
      <dgm:spPr/>
      <dgm:t>
        <a:bodyPr/>
        <a:lstStyle/>
        <a:p>
          <a:endParaRPr lang="en-US" sz="2000"/>
        </a:p>
      </dgm:t>
    </dgm:pt>
    <dgm:pt modelId="{9CEC5272-76D9-4ACE-A062-8B7BCA23A449}" type="sibTrans" cxnId="{2B969FA4-1236-45E2-9923-88A958B762C2}">
      <dgm:prSet phldrT="8"/>
      <dgm:spPr/>
      <dgm:t>
        <a:bodyPr/>
        <a:lstStyle/>
        <a:p>
          <a:endParaRPr lang="en-US"/>
        </a:p>
      </dgm:t>
    </dgm:pt>
    <dgm:pt modelId="{024AB555-8300-4C9E-AFCB-A95E98BD25CE}">
      <dgm:prSet/>
      <dgm:spPr/>
      <dgm:t>
        <a:bodyPr/>
        <a:lstStyle/>
        <a:p>
          <a:r>
            <a:rPr lang="en-US">
              <a:solidFill>
                <a:schemeClr val="bg1"/>
              </a:solidFill>
            </a:rPr>
            <a:t>Design for evolution - change is key for continuous innovation</a:t>
          </a:r>
        </a:p>
      </dgm:t>
    </dgm:pt>
    <dgm:pt modelId="{CF438666-163A-4C46-875F-7B3A493C1AE6}" type="parTrans" cxnId="{4C58463C-7675-49E9-B03D-83434BCC47DB}">
      <dgm:prSet/>
      <dgm:spPr/>
      <dgm:t>
        <a:bodyPr/>
        <a:lstStyle/>
        <a:p>
          <a:endParaRPr lang="en-US" sz="2000"/>
        </a:p>
      </dgm:t>
    </dgm:pt>
    <dgm:pt modelId="{51BFD654-3DBC-407C-B0FE-3AA49B616663}" type="sibTrans" cxnId="{4C58463C-7675-49E9-B03D-83434BCC47DB}">
      <dgm:prSet phldrT="9"/>
      <dgm:spPr/>
      <dgm:t>
        <a:bodyPr/>
        <a:lstStyle/>
        <a:p>
          <a:endParaRPr lang="en-US"/>
        </a:p>
      </dgm:t>
    </dgm:pt>
    <dgm:pt modelId="{FE0A4014-58EE-460A-B449-235CA4437157}">
      <dgm:prSet/>
      <dgm:spPr/>
      <dgm:t>
        <a:bodyPr/>
        <a:lstStyle/>
        <a:p>
          <a:r>
            <a:rPr lang="en-US">
              <a:solidFill>
                <a:schemeClr val="bg1"/>
              </a:solidFill>
            </a:rPr>
            <a:t>Build for the needs of business</a:t>
          </a:r>
        </a:p>
      </dgm:t>
    </dgm:pt>
    <dgm:pt modelId="{DA059FF3-EF41-4C91-81ED-BB6F9FD2E6EF}" type="parTrans" cxnId="{091C9CE7-BF9F-41BA-8060-8B011AD4B84B}">
      <dgm:prSet/>
      <dgm:spPr/>
      <dgm:t>
        <a:bodyPr/>
        <a:lstStyle/>
        <a:p>
          <a:endParaRPr lang="en-US" sz="2000"/>
        </a:p>
      </dgm:t>
    </dgm:pt>
    <dgm:pt modelId="{B352D739-3F66-4919-A38C-C534AC9A2D7D}" type="sibTrans" cxnId="{091C9CE7-BF9F-41BA-8060-8B011AD4B84B}">
      <dgm:prSet phldrT="10" phldr="0"/>
      <dgm:spPr/>
      <dgm:t>
        <a:bodyPr/>
        <a:lstStyle/>
        <a:p>
          <a:endParaRPr lang="en-US"/>
        </a:p>
      </dgm:t>
    </dgm:pt>
    <dgm:pt modelId="{B57F8A30-3337-4A5E-8F24-1DC560307CBF}" type="pres">
      <dgm:prSet presAssocID="{E74351DF-E724-4354-8AE4-97D7D1348175}" presName="diagram" presStyleCnt="0">
        <dgm:presLayoutVars>
          <dgm:dir/>
          <dgm:resizeHandles val="exact"/>
        </dgm:presLayoutVars>
      </dgm:prSet>
      <dgm:spPr/>
    </dgm:pt>
    <dgm:pt modelId="{AB406284-BCFF-4DCE-8583-6827A83B3339}" type="pres">
      <dgm:prSet presAssocID="{807BB4C0-07D7-48A9-B5CB-AD79D18CF4CD}" presName="node" presStyleLbl="node1" presStyleIdx="0" presStyleCnt="10">
        <dgm:presLayoutVars>
          <dgm:bulletEnabled val="1"/>
        </dgm:presLayoutVars>
      </dgm:prSet>
      <dgm:spPr/>
    </dgm:pt>
    <dgm:pt modelId="{3B844EE2-A069-447F-84BB-3036A24D15E0}" type="pres">
      <dgm:prSet presAssocID="{D4AA4B67-60D5-4D81-9CC7-22692F8600F7}" presName="sibTrans" presStyleCnt="0"/>
      <dgm:spPr/>
    </dgm:pt>
    <dgm:pt modelId="{8EAA5166-02C8-48E4-B02A-3C072C39C525}" type="pres">
      <dgm:prSet presAssocID="{A9008FC8-0EFA-4DE2-AC2A-BF77A18CC13D}" presName="node" presStyleLbl="node1" presStyleIdx="1" presStyleCnt="10">
        <dgm:presLayoutVars>
          <dgm:bulletEnabled val="1"/>
        </dgm:presLayoutVars>
      </dgm:prSet>
      <dgm:spPr/>
    </dgm:pt>
    <dgm:pt modelId="{272EE508-49D5-4CE4-8BE9-2E85E79CD970}" type="pres">
      <dgm:prSet presAssocID="{E9BCA18A-0DC2-4645-8BB3-AE63518129BD}" presName="sibTrans" presStyleCnt="0"/>
      <dgm:spPr/>
    </dgm:pt>
    <dgm:pt modelId="{6CA882AA-7F54-4653-A4C4-95CD7BD76821}" type="pres">
      <dgm:prSet presAssocID="{42E2ED87-CB83-4D1C-A3B1-C682D8142515}" presName="node" presStyleLbl="node1" presStyleIdx="2" presStyleCnt="10">
        <dgm:presLayoutVars>
          <dgm:bulletEnabled val="1"/>
        </dgm:presLayoutVars>
      </dgm:prSet>
      <dgm:spPr/>
    </dgm:pt>
    <dgm:pt modelId="{93BF3A8C-36AE-431F-93E9-40D7EA0B1CB8}" type="pres">
      <dgm:prSet presAssocID="{F3B42555-1846-4843-B858-AE4DC1C152B3}" presName="sibTrans" presStyleCnt="0"/>
      <dgm:spPr/>
    </dgm:pt>
    <dgm:pt modelId="{87007CEA-5046-40EB-A7A8-E59CEFCC15B0}" type="pres">
      <dgm:prSet presAssocID="{545B4F46-AC96-499F-96F6-290C25EA7841}" presName="node" presStyleLbl="node1" presStyleIdx="3" presStyleCnt="10">
        <dgm:presLayoutVars>
          <dgm:bulletEnabled val="1"/>
        </dgm:presLayoutVars>
      </dgm:prSet>
      <dgm:spPr/>
    </dgm:pt>
    <dgm:pt modelId="{9AF6899B-92AF-4D20-A89C-1D3E4F353804}" type="pres">
      <dgm:prSet presAssocID="{D215F9D4-BE52-4D42-944C-3566F61F57B1}" presName="sibTrans" presStyleCnt="0"/>
      <dgm:spPr/>
    </dgm:pt>
    <dgm:pt modelId="{9D243BC3-5CD9-4F21-B490-44F81FB3E643}" type="pres">
      <dgm:prSet presAssocID="{2305DB87-1DE4-43FA-97E1-C1C0451923FA}" presName="node" presStyleLbl="node1" presStyleIdx="4" presStyleCnt="10">
        <dgm:presLayoutVars>
          <dgm:bulletEnabled val="1"/>
        </dgm:presLayoutVars>
      </dgm:prSet>
      <dgm:spPr/>
    </dgm:pt>
    <dgm:pt modelId="{35944398-E5B7-405D-B55B-1FF13BDE18A1}" type="pres">
      <dgm:prSet presAssocID="{62FC4047-DF19-43A4-8874-6AF69163A22A}" presName="sibTrans" presStyleCnt="0"/>
      <dgm:spPr/>
    </dgm:pt>
    <dgm:pt modelId="{4ECC8F3B-7E20-4FF1-B128-159323EB95AA}" type="pres">
      <dgm:prSet presAssocID="{47BE37CC-1F28-41B4-B802-84979E75C4A1}" presName="node" presStyleLbl="node1" presStyleIdx="5" presStyleCnt="10">
        <dgm:presLayoutVars>
          <dgm:bulletEnabled val="1"/>
        </dgm:presLayoutVars>
      </dgm:prSet>
      <dgm:spPr/>
    </dgm:pt>
    <dgm:pt modelId="{5EA7B670-D7AE-479C-A7D8-4811BE285C36}" type="pres">
      <dgm:prSet presAssocID="{D428D19C-3EB3-4001-9512-AC42D826E8B5}" presName="sibTrans" presStyleCnt="0"/>
      <dgm:spPr/>
    </dgm:pt>
    <dgm:pt modelId="{7473FF28-5D63-4546-BE1A-2743B1716D4D}" type="pres">
      <dgm:prSet presAssocID="{897D247C-7CB0-4759-AB91-4813950E9046}" presName="node" presStyleLbl="node1" presStyleIdx="6" presStyleCnt="10">
        <dgm:presLayoutVars>
          <dgm:bulletEnabled val="1"/>
        </dgm:presLayoutVars>
      </dgm:prSet>
      <dgm:spPr/>
    </dgm:pt>
    <dgm:pt modelId="{D30DB906-F111-4C38-923C-4C190954931F}" type="pres">
      <dgm:prSet presAssocID="{1D4E7FFA-483F-4CAF-844F-D99612E928AE}" presName="sibTrans" presStyleCnt="0"/>
      <dgm:spPr/>
    </dgm:pt>
    <dgm:pt modelId="{6407E32D-D2EE-4383-AE80-A2A4390AA672}" type="pres">
      <dgm:prSet presAssocID="{C06F347F-BB9C-4E7A-BA73-7F80D066214A}" presName="node" presStyleLbl="node1" presStyleIdx="7" presStyleCnt="10">
        <dgm:presLayoutVars>
          <dgm:bulletEnabled val="1"/>
        </dgm:presLayoutVars>
      </dgm:prSet>
      <dgm:spPr/>
    </dgm:pt>
    <dgm:pt modelId="{7AE50862-0358-4A3E-9D43-87213537E3A1}" type="pres">
      <dgm:prSet presAssocID="{9CEC5272-76D9-4ACE-A062-8B7BCA23A449}" presName="sibTrans" presStyleCnt="0"/>
      <dgm:spPr/>
    </dgm:pt>
    <dgm:pt modelId="{16D6758C-5090-4D0D-9B4E-2B5E4E310AE0}" type="pres">
      <dgm:prSet presAssocID="{024AB555-8300-4C9E-AFCB-A95E98BD25CE}" presName="node" presStyleLbl="node1" presStyleIdx="8" presStyleCnt="10">
        <dgm:presLayoutVars>
          <dgm:bulletEnabled val="1"/>
        </dgm:presLayoutVars>
      </dgm:prSet>
      <dgm:spPr/>
    </dgm:pt>
    <dgm:pt modelId="{7F297417-48FB-4870-AD89-DDE2C9C72365}" type="pres">
      <dgm:prSet presAssocID="{51BFD654-3DBC-407C-B0FE-3AA49B616663}" presName="sibTrans" presStyleCnt="0"/>
      <dgm:spPr/>
    </dgm:pt>
    <dgm:pt modelId="{8AC3B802-EE56-4C2D-A011-35D2286E372F}" type="pres">
      <dgm:prSet presAssocID="{FE0A4014-58EE-460A-B449-235CA4437157}" presName="node" presStyleLbl="node1" presStyleIdx="9" presStyleCnt="10">
        <dgm:presLayoutVars>
          <dgm:bulletEnabled val="1"/>
        </dgm:presLayoutVars>
      </dgm:prSet>
      <dgm:spPr/>
    </dgm:pt>
  </dgm:ptLst>
  <dgm:cxnLst>
    <dgm:cxn modelId="{8BE88402-82FF-45C0-AE61-43EFC0B6B055}" type="presOf" srcId="{807BB4C0-07D7-48A9-B5CB-AD79D18CF4CD}" destId="{AB406284-BCFF-4DCE-8583-6827A83B3339}" srcOrd="0" destOrd="0" presId="urn:microsoft.com/office/officeart/2005/8/layout/default"/>
    <dgm:cxn modelId="{EEAA0108-DBC5-49FD-8EC8-4C7001895C71}" type="presOf" srcId="{C06F347F-BB9C-4E7A-BA73-7F80D066214A}" destId="{6407E32D-D2EE-4383-AE80-A2A4390AA672}" srcOrd="0" destOrd="0" presId="urn:microsoft.com/office/officeart/2005/8/layout/default"/>
    <dgm:cxn modelId="{C942170F-593D-4044-B69B-D5B4C50C49A9}" srcId="{E74351DF-E724-4354-8AE4-97D7D1348175}" destId="{A9008FC8-0EFA-4DE2-AC2A-BF77A18CC13D}" srcOrd="1" destOrd="0" parTransId="{B5379E1B-289A-4A9F-821F-B501E1CBB0B5}" sibTransId="{E9BCA18A-0DC2-4645-8BB3-AE63518129BD}"/>
    <dgm:cxn modelId="{B0D34915-EF59-4A7C-868E-E5420865B501}" srcId="{E74351DF-E724-4354-8AE4-97D7D1348175}" destId="{545B4F46-AC96-499F-96F6-290C25EA7841}" srcOrd="3" destOrd="0" parTransId="{24AC1C4D-797C-4F43-B6B3-03DDE908E27F}" sibTransId="{D215F9D4-BE52-4D42-944C-3566F61F57B1}"/>
    <dgm:cxn modelId="{3F03A023-B3B9-4105-8879-FFA605D5ED13}" type="presOf" srcId="{2305DB87-1DE4-43FA-97E1-C1C0451923FA}" destId="{9D243BC3-5CD9-4F21-B490-44F81FB3E643}" srcOrd="0" destOrd="0" presId="urn:microsoft.com/office/officeart/2005/8/layout/default"/>
    <dgm:cxn modelId="{FF20112E-D8B7-450D-A9A6-9E3AD4422DBC}" srcId="{E74351DF-E724-4354-8AE4-97D7D1348175}" destId="{47BE37CC-1F28-41B4-B802-84979E75C4A1}" srcOrd="5" destOrd="0" parTransId="{F13DF421-DCCF-43AD-8377-F80D52141D83}" sibTransId="{D428D19C-3EB3-4001-9512-AC42D826E8B5}"/>
    <dgm:cxn modelId="{2F0F7837-C1E3-4E08-81CD-EED37D26E783}" srcId="{E74351DF-E724-4354-8AE4-97D7D1348175}" destId="{2305DB87-1DE4-43FA-97E1-C1C0451923FA}" srcOrd="4" destOrd="0" parTransId="{36F42CEB-2D5F-4358-A58F-4569BED04EE6}" sibTransId="{62FC4047-DF19-43A4-8874-6AF69163A22A}"/>
    <dgm:cxn modelId="{9E265938-6197-4930-924F-6922C41C985A}" type="presOf" srcId="{FE0A4014-58EE-460A-B449-235CA4437157}" destId="{8AC3B802-EE56-4C2D-A011-35D2286E372F}" srcOrd="0" destOrd="0" presId="urn:microsoft.com/office/officeart/2005/8/layout/default"/>
    <dgm:cxn modelId="{4C58463C-7675-49E9-B03D-83434BCC47DB}" srcId="{E74351DF-E724-4354-8AE4-97D7D1348175}" destId="{024AB555-8300-4C9E-AFCB-A95E98BD25CE}" srcOrd="8" destOrd="0" parTransId="{CF438666-163A-4C46-875F-7B3A493C1AE6}" sibTransId="{51BFD654-3DBC-407C-B0FE-3AA49B616663}"/>
    <dgm:cxn modelId="{ECAA4543-2F7B-4A2B-9075-F0FB2CE2CF92}" srcId="{E74351DF-E724-4354-8AE4-97D7D1348175}" destId="{807BB4C0-07D7-48A9-B5CB-AD79D18CF4CD}" srcOrd="0" destOrd="0" parTransId="{94338E24-1375-4540-8418-08202172223B}" sibTransId="{D4AA4B67-60D5-4D81-9CC7-22692F8600F7}"/>
    <dgm:cxn modelId="{29FCFC74-85EA-465F-A56F-A044C381B8D2}" type="presOf" srcId="{545B4F46-AC96-499F-96F6-290C25EA7841}" destId="{87007CEA-5046-40EB-A7A8-E59CEFCC15B0}" srcOrd="0" destOrd="0" presId="urn:microsoft.com/office/officeart/2005/8/layout/default"/>
    <dgm:cxn modelId="{7B58C656-B635-423F-AB5F-746D8E0B463F}" srcId="{E74351DF-E724-4354-8AE4-97D7D1348175}" destId="{897D247C-7CB0-4759-AB91-4813950E9046}" srcOrd="6" destOrd="0" parTransId="{ED960524-DD12-4E12-93D9-B59C841C8D3C}" sibTransId="{1D4E7FFA-483F-4CAF-844F-D99612E928AE}"/>
    <dgm:cxn modelId="{A3629A90-3173-4207-86AD-3CCBC1A9F273}" type="presOf" srcId="{A9008FC8-0EFA-4DE2-AC2A-BF77A18CC13D}" destId="{8EAA5166-02C8-48E4-B02A-3C072C39C525}" srcOrd="0" destOrd="0" presId="urn:microsoft.com/office/officeart/2005/8/layout/default"/>
    <dgm:cxn modelId="{25E9BC9A-99C9-4CE9-8BE4-CDD2B724D4CD}" type="presOf" srcId="{897D247C-7CB0-4759-AB91-4813950E9046}" destId="{7473FF28-5D63-4546-BE1A-2743B1716D4D}" srcOrd="0" destOrd="0" presId="urn:microsoft.com/office/officeart/2005/8/layout/default"/>
    <dgm:cxn modelId="{2B969FA4-1236-45E2-9923-88A958B762C2}" srcId="{E74351DF-E724-4354-8AE4-97D7D1348175}" destId="{C06F347F-BB9C-4E7A-BA73-7F80D066214A}" srcOrd="7" destOrd="0" parTransId="{D2F40E07-6FA6-45DF-A699-905E1EAC2786}" sibTransId="{9CEC5272-76D9-4ACE-A062-8B7BCA23A449}"/>
    <dgm:cxn modelId="{7800CBB5-37ED-4D95-825E-4240E99915AB}" srcId="{E74351DF-E724-4354-8AE4-97D7D1348175}" destId="{42E2ED87-CB83-4D1C-A3B1-C682D8142515}" srcOrd="2" destOrd="0" parTransId="{42DDD811-2C5D-439C-8EDB-B04FCD538B9E}" sibTransId="{F3B42555-1846-4843-B858-AE4DC1C152B3}"/>
    <dgm:cxn modelId="{5E4A1EBF-1516-4853-B5F7-180A3C695A46}" type="presOf" srcId="{47BE37CC-1F28-41B4-B802-84979E75C4A1}" destId="{4ECC8F3B-7E20-4FF1-B128-159323EB95AA}" srcOrd="0" destOrd="0" presId="urn:microsoft.com/office/officeart/2005/8/layout/default"/>
    <dgm:cxn modelId="{80C781C2-0773-4989-A0E5-F7EE26536538}" type="presOf" srcId="{42E2ED87-CB83-4D1C-A3B1-C682D8142515}" destId="{6CA882AA-7F54-4653-A4C4-95CD7BD76821}" srcOrd="0" destOrd="0" presId="urn:microsoft.com/office/officeart/2005/8/layout/default"/>
    <dgm:cxn modelId="{E75807D8-A11E-4CAF-AF90-5F5FCA456190}" type="presOf" srcId="{E74351DF-E724-4354-8AE4-97D7D1348175}" destId="{B57F8A30-3337-4A5E-8F24-1DC560307CBF}" srcOrd="0" destOrd="0" presId="urn:microsoft.com/office/officeart/2005/8/layout/default"/>
    <dgm:cxn modelId="{39C7B3E4-9073-4274-B007-1F136F8AE0B6}" type="presOf" srcId="{024AB555-8300-4C9E-AFCB-A95E98BD25CE}" destId="{16D6758C-5090-4D0D-9B4E-2B5E4E310AE0}" srcOrd="0" destOrd="0" presId="urn:microsoft.com/office/officeart/2005/8/layout/default"/>
    <dgm:cxn modelId="{091C9CE7-BF9F-41BA-8060-8B011AD4B84B}" srcId="{E74351DF-E724-4354-8AE4-97D7D1348175}" destId="{FE0A4014-58EE-460A-B449-235CA4437157}" srcOrd="9" destOrd="0" parTransId="{DA059FF3-EF41-4C91-81ED-BB6F9FD2E6EF}" sibTransId="{B352D739-3F66-4919-A38C-C534AC9A2D7D}"/>
    <dgm:cxn modelId="{B4A05D94-55D9-446E-8596-5BF24441CB66}" type="presParOf" srcId="{B57F8A30-3337-4A5E-8F24-1DC560307CBF}" destId="{AB406284-BCFF-4DCE-8583-6827A83B3339}" srcOrd="0" destOrd="0" presId="urn:microsoft.com/office/officeart/2005/8/layout/default"/>
    <dgm:cxn modelId="{70DE6A08-3570-463F-8830-18C1D169ABAE}" type="presParOf" srcId="{B57F8A30-3337-4A5E-8F24-1DC560307CBF}" destId="{3B844EE2-A069-447F-84BB-3036A24D15E0}" srcOrd="1" destOrd="0" presId="urn:microsoft.com/office/officeart/2005/8/layout/default"/>
    <dgm:cxn modelId="{06275561-021A-42EB-8060-04DBEE513AB7}" type="presParOf" srcId="{B57F8A30-3337-4A5E-8F24-1DC560307CBF}" destId="{8EAA5166-02C8-48E4-B02A-3C072C39C525}" srcOrd="2" destOrd="0" presId="urn:microsoft.com/office/officeart/2005/8/layout/default"/>
    <dgm:cxn modelId="{F0554803-7D75-4325-B0AD-C79EAFC5DF5D}" type="presParOf" srcId="{B57F8A30-3337-4A5E-8F24-1DC560307CBF}" destId="{272EE508-49D5-4CE4-8BE9-2E85E79CD970}" srcOrd="3" destOrd="0" presId="urn:microsoft.com/office/officeart/2005/8/layout/default"/>
    <dgm:cxn modelId="{EA960A9C-C875-44F0-8ED5-241E76DF3A7F}" type="presParOf" srcId="{B57F8A30-3337-4A5E-8F24-1DC560307CBF}" destId="{6CA882AA-7F54-4653-A4C4-95CD7BD76821}" srcOrd="4" destOrd="0" presId="urn:microsoft.com/office/officeart/2005/8/layout/default"/>
    <dgm:cxn modelId="{8889B756-E21A-4CE8-A8CF-26E7619FF3E5}" type="presParOf" srcId="{B57F8A30-3337-4A5E-8F24-1DC560307CBF}" destId="{93BF3A8C-36AE-431F-93E9-40D7EA0B1CB8}" srcOrd="5" destOrd="0" presId="urn:microsoft.com/office/officeart/2005/8/layout/default"/>
    <dgm:cxn modelId="{0A76E369-AA8C-49ED-ABDD-3B6E1A517BBB}" type="presParOf" srcId="{B57F8A30-3337-4A5E-8F24-1DC560307CBF}" destId="{87007CEA-5046-40EB-A7A8-E59CEFCC15B0}" srcOrd="6" destOrd="0" presId="urn:microsoft.com/office/officeart/2005/8/layout/default"/>
    <dgm:cxn modelId="{7119B3D2-6AA8-4611-9EE9-2CDBD9261419}" type="presParOf" srcId="{B57F8A30-3337-4A5E-8F24-1DC560307CBF}" destId="{9AF6899B-92AF-4D20-A89C-1D3E4F353804}" srcOrd="7" destOrd="0" presId="urn:microsoft.com/office/officeart/2005/8/layout/default"/>
    <dgm:cxn modelId="{5911453C-E79A-4958-89AE-B2D0738BC67C}" type="presParOf" srcId="{B57F8A30-3337-4A5E-8F24-1DC560307CBF}" destId="{9D243BC3-5CD9-4F21-B490-44F81FB3E643}" srcOrd="8" destOrd="0" presId="urn:microsoft.com/office/officeart/2005/8/layout/default"/>
    <dgm:cxn modelId="{2E524DE4-B1FB-4680-84C4-43E9826BC696}" type="presParOf" srcId="{B57F8A30-3337-4A5E-8F24-1DC560307CBF}" destId="{35944398-E5B7-405D-B55B-1FF13BDE18A1}" srcOrd="9" destOrd="0" presId="urn:microsoft.com/office/officeart/2005/8/layout/default"/>
    <dgm:cxn modelId="{87EFB836-BAEE-40BC-A3D5-FEF49AB8447A}" type="presParOf" srcId="{B57F8A30-3337-4A5E-8F24-1DC560307CBF}" destId="{4ECC8F3B-7E20-4FF1-B128-159323EB95AA}" srcOrd="10" destOrd="0" presId="urn:microsoft.com/office/officeart/2005/8/layout/default"/>
    <dgm:cxn modelId="{9FB00A0F-3BF1-4FB5-BCBF-39AB3ED6A9F7}" type="presParOf" srcId="{B57F8A30-3337-4A5E-8F24-1DC560307CBF}" destId="{5EA7B670-D7AE-479C-A7D8-4811BE285C36}" srcOrd="11" destOrd="0" presId="urn:microsoft.com/office/officeart/2005/8/layout/default"/>
    <dgm:cxn modelId="{CDBCBDD4-2FD7-4783-B85A-C483ACE2DAC9}" type="presParOf" srcId="{B57F8A30-3337-4A5E-8F24-1DC560307CBF}" destId="{7473FF28-5D63-4546-BE1A-2743B1716D4D}" srcOrd="12" destOrd="0" presId="urn:microsoft.com/office/officeart/2005/8/layout/default"/>
    <dgm:cxn modelId="{7A6767F6-0C5D-4761-85AF-FE4378527DA4}" type="presParOf" srcId="{B57F8A30-3337-4A5E-8F24-1DC560307CBF}" destId="{D30DB906-F111-4C38-923C-4C190954931F}" srcOrd="13" destOrd="0" presId="urn:microsoft.com/office/officeart/2005/8/layout/default"/>
    <dgm:cxn modelId="{066DF4F6-2487-4287-8440-B1F31D7B1579}" type="presParOf" srcId="{B57F8A30-3337-4A5E-8F24-1DC560307CBF}" destId="{6407E32D-D2EE-4383-AE80-A2A4390AA672}" srcOrd="14" destOrd="0" presId="urn:microsoft.com/office/officeart/2005/8/layout/default"/>
    <dgm:cxn modelId="{70CFDF7C-B9D7-4D6C-A7BE-BC52035197F4}" type="presParOf" srcId="{B57F8A30-3337-4A5E-8F24-1DC560307CBF}" destId="{7AE50862-0358-4A3E-9D43-87213537E3A1}" srcOrd="15" destOrd="0" presId="urn:microsoft.com/office/officeart/2005/8/layout/default"/>
    <dgm:cxn modelId="{9605BEDA-6D16-4F9A-88AE-32878E58A474}" type="presParOf" srcId="{B57F8A30-3337-4A5E-8F24-1DC560307CBF}" destId="{16D6758C-5090-4D0D-9B4E-2B5E4E310AE0}" srcOrd="16" destOrd="0" presId="urn:microsoft.com/office/officeart/2005/8/layout/default"/>
    <dgm:cxn modelId="{75736BCF-2F8C-4C24-AEDB-D941564C7AFA}" type="presParOf" srcId="{B57F8A30-3337-4A5E-8F24-1DC560307CBF}" destId="{7F297417-48FB-4870-AD89-DDE2C9C72365}" srcOrd="17" destOrd="0" presId="urn:microsoft.com/office/officeart/2005/8/layout/default"/>
    <dgm:cxn modelId="{929A2965-066B-4815-A832-82A7BFFCFBB1}" type="presParOf" srcId="{B57F8A30-3337-4A5E-8F24-1DC560307CBF}" destId="{8AC3B802-EE56-4C2D-A011-35D2286E372F}" srcOrd="18"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334A3C-EF65-44E8-BEE7-8D1B7195726E}">
      <dsp:nvSpPr>
        <dsp:cNvPr id="0" name=""/>
        <dsp:cNvSpPr/>
      </dsp:nvSpPr>
      <dsp:spPr>
        <a:xfrm>
          <a:off x="-5508281" y="-843352"/>
          <a:ext cx="6558518" cy="6558518"/>
        </a:xfrm>
        <a:prstGeom prst="blockArc">
          <a:avLst>
            <a:gd name="adj1" fmla="val 18900000"/>
            <a:gd name="adj2" fmla="val 2700000"/>
            <a:gd name="adj3" fmla="val 329"/>
          </a:avLst>
        </a:pr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964BE29-B9F4-4645-B18E-1AC36CA054D3}">
      <dsp:nvSpPr>
        <dsp:cNvPr id="0" name=""/>
        <dsp:cNvSpPr/>
      </dsp:nvSpPr>
      <dsp:spPr>
        <a:xfrm>
          <a:off x="391466" y="256549"/>
          <a:ext cx="4720181" cy="512904"/>
        </a:xfrm>
        <a:prstGeom prst="rect">
          <a:avLst/>
        </a:prstGeom>
        <a:solidFill>
          <a:schemeClr val="bg1"/>
        </a:solidFill>
        <a:ln w="10795" cap="flat" cmpd="sng" algn="ctr">
          <a:solidFill>
            <a:srgbClr val="0000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7118" tIns="33020" rIns="33020" bIns="33020" numCol="1" spcCol="1270" anchor="ctr" anchorCtr="0">
          <a:noAutofit/>
        </a:bodyPr>
        <a:lstStyle/>
        <a:p>
          <a:pPr marL="0" lvl="0" indent="0" algn="l" defTabSz="577850">
            <a:lnSpc>
              <a:spcPct val="90000"/>
            </a:lnSpc>
            <a:spcBef>
              <a:spcPct val="0"/>
            </a:spcBef>
            <a:spcAft>
              <a:spcPct val="35000"/>
            </a:spcAft>
            <a:buNone/>
          </a:pPr>
          <a:r>
            <a:rPr lang="en-US" sz="1300" kern="1200" dirty="0">
              <a:solidFill>
                <a:srgbClr val="000000"/>
              </a:solidFill>
              <a:effectLst/>
            </a:rPr>
            <a:t>Microsoft has </a:t>
          </a:r>
          <a:r>
            <a:rPr lang="en-US" sz="1300" b="1" kern="1200" dirty="0">
              <a:solidFill>
                <a:srgbClr val="000000"/>
              </a:solidFill>
              <a:effectLst/>
            </a:rPr>
            <a:t>deep expertise</a:t>
          </a:r>
          <a:r>
            <a:rPr lang="en-US" sz="1300" kern="1200" dirty="0">
              <a:solidFill>
                <a:srgbClr val="000000"/>
              </a:solidFill>
              <a:effectLst/>
            </a:rPr>
            <a:t> in running global services such as Cortana, Skype &amp; Cosmos DB</a:t>
          </a:r>
        </a:p>
      </dsp:txBody>
      <dsp:txXfrm>
        <a:off x="391466" y="256549"/>
        <a:ext cx="4720181" cy="512904"/>
      </dsp:txXfrm>
    </dsp:sp>
    <dsp:sp modelId="{8CAAD133-70D1-451E-A61E-AF5495EB449C}">
      <dsp:nvSpPr>
        <dsp:cNvPr id="0" name=""/>
        <dsp:cNvSpPr/>
      </dsp:nvSpPr>
      <dsp:spPr>
        <a:xfrm>
          <a:off x="70901" y="192436"/>
          <a:ext cx="641130" cy="641130"/>
        </a:xfrm>
        <a:prstGeom prst="ellipse">
          <a:avLst/>
        </a:prstGeom>
        <a:solidFill>
          <a:schemeClr val="l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BBDF7A6-9EA3-465F-956D-622DE8487AF1}">
      <dsp:nvSpPr>
        <dsp:cNvPr id="0" name=""/>
        <dsp:cNvSpPr/>
      </dsp:nvSpPr>
      <dsp:spPr>
        <a:xfrm>
          <a:off x="813366" y="1025809"/>
          <a:ext cx="4298282" cy="512904"/>
        </a:xfrm>
        <a:prstGeom prst="rect">
          <a:avLst/>
        </a:prstGeom>
        <a:solidFill>
          <a:schemeClr val="bg1"/>
        </a:solidFill>
        <a:ln w="10795" cap="flat" cmpd="sng" algn="ctr">
          <a:solidFill>
            <a:srgbClr val="0000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7118" tIns="33020" rIns="33020" bIns="33020" numCol="1" spcCol="1270" anchor="ctr" anchorCtr="0">
          <a:noAutofit/>
        </a:bodyPr>
        <a:lstStyle/>
        <a:p>
          <a:pPr marL="0" lvl="0" indent="0" algn="l" defTabSz="577850">
            <a:lnSpc>
              <a:spcPct val="90000"/>
            </a:lnSpc>
            <a:spcBef>
              <a:spcPct val="0"/>
            </a:spcBef>
            <a:spcAft>
              <a:spcPct val="35000"/>
            </a:spcAft>
            <a:buNone/>
          </a:pPr>
          <a:r>
            <a:rPr lang="en-US" sz="1300" kern="1200">
              <a:solidFill>
                <a:srgbClr val="000000"/>
              </a:solidFill>
              <a:effectLst/>
            </a:rPr>
            <a:t>Service Fabric is the </a:t>
          </a:r>
          <a:r>
            <a:rPr lang="en-US" sz="1300" b="1" kern="1200">
              <a:solidFill>
                <a:srgbClr val="000000"/>
              </a:solidFill>
              <a:effectLst/>
            </a:rPr>
            <a:t>foundational technology </a:t>
          </a:r>
          <a:r>
            <a:rPr lang="en-US" sz="1300" kern="1200">
              <a:solidFill>
                <a:srgbClr val="000000"/>
              </a:solidFill>
              <a:effectLst/>
            </a:rPr>
            <a:t>powering these services &amp; core Azure infra</a:t>
          </a:r>
        </a:p>
      </dsp:txBody>
      <dsp:txXfrm>
        <a:off x="813366" y="1025809"/>
        <a:ext cx="4298282" cy="512904"/>
      </dsp:txXfrm>
    </dsp:sp>
    <dsp:sp modelId="{D773BB3C-726F-4C64-9697-83AC20062A57}">
      <dsp:nvSpPr>
        <dsp:cNvPr id="0" name=""/>
        <dsp:cNvSpPr/>
      </dsp:nvSpPr>
      <dsp:spPr>
        <a:xfrm>
          <a:off x="492800" y="961696"/>
          <a:ext cx="641130" cy="641130"/>
        </a:xfrm>
        <a:prstGeom prst="ellipse">
          <a:avLst/>
        </a:prstGeom>
        <a:solidFill>
          <a:schemeClr val="l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22977FF-D262-4E03-89D3-C3A1D48D78BF}">
      <dsp:nvSpPr>
        <dsp:cNvPr id="0" name=""/>
        <dsp:cNvSpPr/>
      </dsp:nvSpPr>
      <dsp:spPr>
        <a:xfrm>
          <a:off x="1006289" y="1795068"/>
          <a:ext cx="4105359" cy="512904"/>
        </a:xfrm>
        <a:prstGeom prst="rect">
          <a:avLst/>
        </a:prstGeom>
        <a:solidFill>
          <a:schemeClr val="bg1"/>
        </a:solidFill>
        <a:ln w="10795" cap="flat" cmpd="sng" algn="ctr">
          <a:solidFill>
            <a:srgbClr val="0000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7118" tIns="33020" rIns="33020" bIns="33020" numCol="1" spcCol="1270" anchor="ctr" anchorCtr="0">
          <a:noAutofit/>
        </a:bodyPr>
        <a:lstStyle/>
        <a:p>
          <a:pPr marL="0" lvl="0" indent="0" algn="l" defTabSz="577850">
            <a:lnSpc>
              <a:spcPct val="90000"/>
            </a:lnSpc>
            <a:spcBef>
              <a:spcPct val="0"/>
            </a:spcBef>
            <a:spcAft>
              <a:spcPct val="35000"/>
            </a:spcAft>
            <a:buNone/>
          </a:pPr>
          <a:r>
            <a:rPr lang="en-US" sz="1300" kern="1200" dirty="0">
              <a:solidFill>
                <a:srgbClr val="000000"/>
              </a:solidFill>
              <a:effectLst/>
            </a:rPr>
            <a:t>Sample scale of one of these services</a:t>
          </a:r>
          <a:r>
            <a:rPr lang="en-US" sz="1300" b="1" kern="1200" dirty="0">
              <a:solidFill>
                <a:srgbClr val="000000"/>
              </a:solidFill>
              <a:effectLst/>
            </a:rPr>
            <a:t>: 60 billion events per day</a:t>
          </a:r>
          <a:r>
            <a:rPr lang="en-US" sz="1300" kern="1200" dirty="0">
              <a:solidFill>
                <a:srgbClr val="000000"/>
              </a:solidFill>
              <a:effectLst/>
            </a:rPr>
            <a:t> with millions of databases</a:t>
          </a:r>
        </a:p>
      </dsp:txBody>
      <dsp:txXfrm>
        <a:off x="1006289" y="1795068"/>
        <a:ext cx="4105359" cy="512904"/>
      </dsp:txXfrm>
    </dsp:sp>
    <dsp:sp modelId="{DD7E1CDE-D2D3-4988-9BA3-E65AB384ABC3}">
      <dsp:nvSpPr>
        <dsp:cNvPr id="0" name=""/>
        <dsp:cNvSpPr/>
      </dsp:nvSpPr>
      <dsp:spPr>
        <a:xfrm>
          <a:off x="685724" y="1730955"/>
          <a:ext cx="641130" cy="641130"/>
        </a:xfrm>
        <a:prstGeom prst="ellipse">
          <a:avLst/>
        </a:prstGeom>
        <a:solidFill>
          <a:schemeClr val="l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5B5A994-DA03-4A20-8466-869F0D84E20E}">
      <dsp:nvSpPr>
        <dsp:cNvPr id="0" name=""/>
        <dsp:cNvSpPr/>
      </dsp:nvSpPr>
      <dsp:spPr>
        <a:xfrm>
          <a:off x="1006289" y="2563840"/>
          <a:ext cx="4105359" cy="512904"/>
        </a:xfrm>
        <a:prstGeom prst="rect">
          <a:avLst/>
        </a:prstGeom>
        <a:solidFill>
          <a:schemeClr val="bg1"/>
        </a:solidFill>
        <a:ln w="10795" cap="flat" cmpd="sng" algn="ctr">
          <a:solidFill>
            <a:srgbClr val="0000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7118" tIns="33020" rIns="33020" bIns="33020" numCol="1" spcCol="1270" anchor="ctr" anchorCtr="0">
          <a:noAutofit/>
        </a:bodyPr>
        <a:lstStyle/>
        <a:p>
          <a:pPr marL="0" lvl="0" indent="0" algn="l" defTabSz="577850">
            <a:lnSpc>
              <a:spcPct val="90000"/>
            </a:lnSpc>
            <a:spcBef>
              <a:spcPct val="0"/>
            </a:spcBef>
            <a:spcAft>
              <a:spcPct val="35000"/>
            </a:spcAft>
            <a:buNone/>
          </a:pPr>
          <a:r>
            <a:rPr lang="en-US" sz="1300" kern="1200" dirty="0">
              <a:solidFill>
                <a:srgbClr val="000000"/>
              </a:solidFill>
              <a:effectLst/>
            </a:rPr>
            <a:t>About </a:t>
          </a:r>
          <a:r>
            <a:rPr lang="en-US" sz="1300" b="1" kern="1200" dirty="0">
              <a:solidFill>
                <a:srgbClr val="000000"/>
              </a:solidFill>
              <a:effectLst/>
            </a:rPr>
            <a:t>30% </a:t>
          </a:r>
          <a:r>
            <a:rPr lang="en-US" sz="1300" kern="1200" dirty="0">
              <a:solidFill>
                <a:srgbClr val="000000"/>
              </a:solidFill>
              <a:effectLst/>
            </a:rPr>
            <a:t>of Azure’s cores run Service Fabric directly.</a:t>
          </a:r>
        </a:p>
      </dsp:txBody>
      <dsp:txXfrm>
        <a:off x="1006289" y="2563840"/>
        <a:ext cx="4105359" cy="512904"/>
      </dsp:txXfrm>
    </dsp:sp>
    <dsp:sp modelId="{5E4FA514-AD7C-418C-91C4-81AED1EA35BB}">
      <dsp:nvSpPr>
        <dsp:cNvPr id="0" name=""/>
        <dsp:cNvSpPr/>
      </dsp:nvSpPr>
      <dsp:spPr>
        <a:xfrm>
          <a:off x="685724" y="2499727"/>
          <a:ext cx="641130" cy="641130"/>
        </a:xfrm>
        <a:prstGeom prst="ellipse">
          <a:avLst/>
        </a:prstGeom>
        <a:solidFill>
          <a:schemeClr val="l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CD6CAD1-E5B2-4370-ABE3-72D535883C36}">
      <dsp:nvSpPr>
        <dsp:cNvPr id="0" name=""/>
        <dsp:cNvSpPr/>
      </dsp:nvSpPr>
      <dsp:spPr>
        <a:xfrm>
          <a:off x="813366" y="3333100"/>
          <a:ext cx="4298282" cy="512904"/>
        </a:xfrm>
        <a:prstGeom prst="rect">
          <a:avLst/>
        </a:prstGeom>
        <a:solidFill>
          <a:schemeClr val="bg1"/>
        </a:solidFill>
        <a:ln w="10795" cap="flat" cmpd="sng" algn="ctr">
          <a:solidFill>
            <a:srgbClr val="0000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7118" tIns="33020" rIns="33020" bIns="33020" numCol="1" spcCol="1270" anchor="ctr" anchorCtr="0">
          <a:noAutofit/>
        </a:bodyPr>
        <a:lstStyle/>
        <a:p>
          <a:pPr marL="0" lvl="0" indent="0" algn="l" defTabSz="577850">
            <a:lnSpc>
              <a:spcPct val="90000"/>
            </a:lnSpc>
            <a:spcBef>
              <a:spcPct val="0"/>
            </a:spcBef>
            <a:spcAft>
              <a:spcPct val="35000"/>
            </a:spcAft>
            <a:buNone/>
          </a:pPr>
          <a:r>
            <a:rPr lang="en-US" sz="1300" kern="1200" dirty="0">
              <a:solidFill>
                <a:srgbClr val="000000"/>
              </a:solidFill>
              <a:effectLst/>
            </a:rPr>
            <a:t>Service Fabric Manages </a:t>
          </a:r>
          <a:r>
            <a:rPr lang="en-US" sz="1300" b="1" kern="1200" dirty="0">
              <a:solidFill>
                <a:srgbClr val="000000"/>
              </a:solidFill>
              <a:effectLst/>
            </a:rPr>
            <a:t>Millions</a:t>
          </a:r>
          <a:r>
            <a:rPr lang="en-US" sz="1300" kern="1200" dirty="0">
              <a:solidFill>
                <a:srgbClr val="000000"/>
              </a:solidFill>
              <a:effectLst/>
            </a:rPr>
            <a:t> </a:t>
          </a:r>
          <a:r>
            <a:rPr lang="en-US" sz="1300" b="1" kern="1200" dirty="0">
              <a:solidFill>
                <a:srgbClr val="000000"/>
              </a:solidFill>
              <a:effectLst/>
            </a:rPr>
            <a:t>of Service upgrades </a:t>
          </a:r>
          <a:r>
            <a:rPr lang="en-US" sz="1300" kern="1200" dirty="0">
              <a:solidFill>
                <a:srgbClr val="000000"/>
              </a:solidFill>
              <a:effectLst/>
            </a:rPr>
            <a:t>weekly within Microsoft alone</a:t>
          </a:r>
        </a:p>
      </dsp:txBody>
      <dsp:txXfrm>
        <a:off x="813366" y="3333100"/>
        <a:ext cx="4298282" cy="512904"/>
      </dsp:txXfrm>
    </dsp:sp>
    <dsp:sp modelId="{71D314B7-35F7-450A-A3BE-4C866080CA56}">
      <dsp:nvSpPr>
        <dsp:cNvPr id="0" name=""/>
        <dsp:cNvSpPr/>
      </dsp:nvSpPr>
      <dsp:spPr>
        <a:xfrm>
          <a:off x="492800" y="3268987"/>
          <a:ext cx="641130" cy="641130"/>
        </a:xfrm>
        <a:prstGeom prst="ellipse">
          <a:avLst/>
        </a:prstGeom>
        <a:solidFill>
          <a:schemeClr val="l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8A96890-D0AD-4EE5-B953-9B38C7F36BE3}">
      <dsp:nvSpPr>
        <dsp:cNvPr id="0" name=""/>
        <dsp:cNvSpPr/>
      </dsp:nvSpPr>
      <dsp:spPr>
        <a:xfrm>
          <a:off x="391466" y="4102359"/>
          <a:ext cx="4720181" cy="512904"/>
        </a:xfrm>
        <a:prstGeom prst="rect">
          <a:avLst/>
        </a:prstGeom>
        <a:solidFill>
          <a:schemeClr val="bg1"/>
        </a:solidFill>
        <a:ln w="10795" cap="flat" cmpd="sng" algn="ctr">
          <a:solidFill>
            <a:srgbClr val="0000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7118" tIns="33020" rIns="33020" bIns="33020" numCol="1" spcCol="1270" anchor="ctr" anchorCtr="0">
          <a:noAutofit/>
        </a:bodyPr>
        <a:lstStyle/>
        <a:p>
          <a:pPr marL="0" lvl="0" indent="0" algn="l" defTabSz="577850">
            <a:lnSpc>
              <a:spcPct val="90000"/>
            </a:lnSpc>
            <a:spcBef>
              <a:spcPct val="0"/>
            </a:spcBef>
            <a:spcAft>
              <a:spcPct val="35000"/>
            </a:spcAft>
            <a:buNone/>
          </a:pPr>
          <a:r>
            <a:rPr lang="en-US" sz="1300" kern="1200" dirty="0">
              <a:solidFill>
                <a:srgbClr val="000000"/>
              </a:solidFill>
              <a:effectLst/>
            </a:rPr>
            <a:t>May 23, 2018 – 2.0066 Trillion requests to Azure Event Hubs (from Dan </a:t>
          </a:r>
          <a:r>
            <a:rPr lang="en-US" sz="1300" kern="1200" dirty="0" err="1">
              <a:solidFill>
                <a:srgbClr val="000000"/>
              </a:solidFill>
              <a:effectLst/>
            </a:rPr>
            <a:t>Rosanova</a:t>
          </a:r>
          <a:r>
            <a:rPr lang="en-US" sz="1300" kern="1200" dirty="0">
              <a:solidFill>
                <a:srgbClr val="000000"/>
              </a:solidFill>
              <a:effectLst/>
            </a:rPr>
            <a:t> via Twitter)</a:t>
          </a:r>
        </a:p>
      </dsp:txBody>
      <dsp:txXfrm>
        <a:off x="391466" y="4102359"/>
        <a:ext cx="4720181" cy="512904"/>
      </dsp:txXfrm>
    </dsp:sp>
    <dsp:sp modelId="{59329CDB-F966-46ED-BDD2-798425343C74}">
      <dsp:nvSpPr>
        <dsp:cNvPr id="0" name=""/>
        <dsp:cNvSpPr/>
      </dsp:nvSpPr>
      <dsp:spPr>
        <a:xfrm>
          <a:off x="70901" y="4038246"/>
          <a:ext cx="641130" cy="641130"/>
        </a:xfrm>
        <a:prstGeom prst="ellipse">
          <a:avLst/>
        </a:prstGeom>
        <a:solidFill>
          <a:schemeClr val="l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00E2311-E527-4F53-829F-E0474A5D30F9}">
      <dsp:nvSpPr>
        <dsp:cNvPr id="0" name=""/>
        <dsp:cNvSpPr/>
      </dsp:nvSpPr>
      <dsp:spPr>
        <a:xfrm>
          <a:off x="9999" y="695779"/>
          <a:ext cx="2988682" cy="3768541"/>
        </a:xfrm>
        <a:prstGeom prst="roundRect">
          <a:avLst>
            <a:gd name="adj" fmla="val 10000"/>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kern="1200" dirty="0"/>
            <a:t>Repo</a:t>
          </a:r>
        </a:p>
        <a:p>
          <a:pPr marL="228600" lvl="1" indent="-228600" algn="l" defTabSz="889000">
            <a:lnSpc>
              <a:spcPct val="90000"/>
            </a:lnSpc>
            <a:spcBef>
              <a:spcPct val="0"/>
            </a:spcBef>
            <a:spcAft>
              <a:spcPct val="15000"/>
            </a:spcAft>
            <a:buChar char="•"/>
          </a:pPr>
          <a:r>
            <a:rPr lang="en-US" sz="2000" kern="1200" dirty="0"/>
            <a:t>Commit</a:t>
          </a:r>
        </a:p>
      </dsp:txBody>
      <dsp:txXfrm>
        <a:off x="97535" y="783315"/>
        <a:ext cx="2813610" cy="3593469"/>
      </dsp:txXfrm>
    </dsp:sp>
    <dsp:sp modelId="{38509C2A-2B5B-4270-A8BF-67B399C00034}">
      <dsp:nvSpPr>
        <dsp:cNvPr id="0" name=""/>
        <dsp:cNvSpPr/>
      </dsp:nvSpPr>
      <dsp:spPr>
        <a:xfrm>
          <a:off x="3297549" y="2209453"/>
          <a:ext cx="633600" cy="741193"/>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en-US" sz="2400" kern="1200"/>
        </a:p>
      </dsp:txBody>
      <dsp:txXfrm>
        <a:off x="3297549" y="2357692"/>
        <a:ext cx="443520" cy="444715"/>
      </dsp:txXfrm>
    </dsp:sp>
    <dsp:sp modelId="{26BFB647-9ECC-4C2E-8922-5739044E2B05}">
      <dsp:nvSpPr>
        <dsp:cNvPr id="0" name=""/>
        <dsp:cNvSpPr/>
      </dsp:nvSpPr>
      <dsp:spPr>
        <a:xfrm>
          <a:off x="4194154" y="695779"/>
          <a:ext cx="2988682" cy="3768541"/>
        </a:xfrm>
        <a:prstGeom prst="roundRect">
          <a:avLst>
            <a:gd name="adj" fmla="val 10000"/>
          </a:avLst>
        </a:prstGeom>
        <a:solidFill>
          <a:schemeClr val="accent2">
            <a:hueOff val="-2880115"/>
            <a:satOff val="-11426"/>
            <a:lumOff val="5882"/>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kern="1200" dirty="0"/>
            <a:t>Build</a:t>
          </a:r>
        </a:p>
        <a:p>
          <a:pPr marL="228600" lvl="1" indent="-228600" algn="l" defTabSz="889000">
            <a:lnSpc>
              <a:spcPct val="90000"/>
            </a:lnSpc>
            <a:spcBef>
              <a:spcPct val="0"/>
            </a:spcBef>
            <a:spcAft>
              <a:spcPct val="15000"/>
            </a:spcAft>
            <a:buChar char="•"/>
          </a:pPr>
          <a:r>
            <a:rPr lang="en-US" sz="2000" kern="1200" dirty="0"/>
            <a:t>Restore</a:t>
          </a:r>
        </a:p>
        <a:p>
          <a:pPr marL="228600" lvl="1" indent="-228600" algn="l" defTabSz="889000">
            <a:lnSpc>
              <a:spcPct val="90000"/>
            </a:lnSpc>
            <a:spcBef>
              <a:spcPct val="0"/>
            </a:spcBef>
            <a:spcAft>
              <a:spcPct val="15000"/>
            </a:spcAft>
            <a:buChar char="•"/>
          </a:pPr>
          <a:r>
            <a:rPr lang="en-US" sz="2000" kern="1200" dirty="0"/>
            <a:t>Build</a:t>
          </a:r>
        </a:p>
        <a:p>
          <a:pPr marL="228600" lvl="1" indent="-228600" algn="l" defTabSz="889000">
            <a:lnSpc>
              <a:spcPct val="90000"/>
            </a:lnSpc>
            <a:spcBef>
              <a:spcPct val="0"/>
            </a:spcBef>
            <a:spcAft>
              <a:spcPct val="15000"/>
            </a:spcAft>
            <a:buChar char="•"/>
          </a:pPr>
          <a:r>
            <a:rPr lang="en-US" sz="2000" b="1" kern="1200" dirty="0"/>
            <a:t>Unit Tests</a:t>
          </a:r>
        </a:p>
        <a:p>
          <a:pPr marL="228600" lvl="1" indent="-228600" algn="l" defTabSz="889000">
            <a:lnSpc>
              <a:spcPct val="90000"/>
            </a:lnSpc>
            <a:spcBef>
              <a:spcPct val="0"/>
            </a:spcBef>
            <a:spcAft>
              <a:spcPct val="15000"/>
            </a:spcAft>
            <a:buChar char="•"/>
          </a:pPr>
          <a:r>
            <a:rPr lang="en-US" sz="2000" kern="1200" dirty="0"/>
            <a:t>Package</a:t>
          </a:r>
        </a:p>
        <a:p>
          <a:pPr marL="228600" lvl="1" indent="-228600" algn="l" defTabSz="889000">
            <a:lnSpc>
              <a:spcPct val="90000"/>
            </a:lnSpc>
            <a:spcBef>
              <a:spcPct val="0"/>
            </a:spcBef>
            <a:spcAft>
              <a:spcPct val="15000"/>
            </a:spcAft>
            <a:buChar char="•"/>
          </a:pPr>
          <a:r>
            <a:rPr lang="en-US" sz="2000" b="1" kern="1200" dirty="0"/>
            <a:t>Update Versions</a:t>
          </a:r>
        </a:p>
        <a:p>
          <a:pPr marL="228600" lvl="1" indent="-228600" algn="l" defTabSz="889000">
            <a:lnSpc>
              <a:spcPct val="90000"/>
            </a:lnSpc>
            <a:spcBef>
              <a:spcPct val="0"/>
            </a:spcBef>
            <a:spcAft>
              <a:spcPct val="15000"/>
            </a:spcAft>
            <a:buChar char="•"/>
          </a:pPr>
          <a:r>
            <a:rPr lang="en-US" sz="2000" kern="1200" dirty="0"/>
            <a:t>Publish Artifacts</a:t>
          </a:r>
        </a:p>
      </dsp:txBody>
      <dsp:txXfrm>
        <a:off x="4281690" y="783315"/>
        <a:ext cx="2813610" cy="3593469"/>
      </dsp:txXfrm>
    </dsp:sp>
    <dsp:sp modelId="{47349079-BDA7-4D98-AB3D-04644BEC6278}">
      <dsp:nvSpPr>
        <dsp:cNvPr id="0" name=""/>
        <dsp:cNvSpPr/>
      </dsp:nvSpPr>
      <dsp:spPr>
        <a:xfrm>
          <a:off x="7481704" y="2209453"/>
          <a:ext cx="633600" cy="741193"/>
        </a:xfrm>
        <a:prstGeom prst="rightArrow">
          <a:avLst>
            <a:gd name="adj1" fmla="val 60000"/>
            <a:gd name="adj2" fmla="val 50000"/>
          </a:avLst>
        </a:prstGeom>
        <a:solidFill>
          <a:schemeClr val="accent2">
            <a:hueOff val="-5760231"/>
            <a:satOff val="-22852"/>
            <a:lumOff val="11764"/>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en-US" sz="2400" kern="1200"/>
        </a:p>
      </dsp:txBody>
      <dsp:txXfrm>
        <a:off x="7481704" y="2357692"/>
        <a:ext cx="443520" cy="444715"/>
      </dsp:txXfrm>
    </dsp:sp>
    <dsp:sp modelId="{4F4F84D2-D7CB-4ABA-8B44-4CD2DCD1D429}">
      <dsp:nvSpPr>
        <dsp:cNvPr id="0" name=""/>
        <dsp:cNvSpPr/>
      </dsp:nvSpPr>
      <dsp:spPr>
        <a:xfrm>
          <a:off x="8378309" y="695779"/>
          <a:ext cx="2988682" cy="3768541"/>
        </a:xfrm>
        <a:prstGeom prst="roundRect">
          <a:avLst>
            <a:gd name="adj" fmla="val 10000"/>
          </a:avLst>
        </a:prstGeom>
        <a:solidFill>
          <a:schemeClr val="accent2">
            <a:hueOff val="-5760231"/>
            <a:satOff val="-22852"/>
            <a:lumOff val="11764"/>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kern="1200" dirty="0"/>
            <a:t>Release</a:t>
          </a:r>
        </a:p>
        <a:p>
          <a:pPr marL="228600" lvl="1" indent="-228600" algn="l" defTabSz="889000">
            <a:lnSpc>
              <a:spcPct val="90000"/>
            </a:lnSpc>
            <a:spcBef>
              <a:spcPct val="0"/>
            </a:spcBef>
            <a:spcAft>
              <a:spcPct val="15000"/>
            </a:spcAft>
            <a:buChar char="•"/>
          </a:pPr>
          <a:r>
            <a:rPr lang="en-US" sz="2000" kern="1200" dirty="0"/>
            <a:t>Environment A</a:t>
          </a:r>
        </a:p>
        <a:p>
          <a:pPr marL="457200" lvl="2" indent="-228600" algn="l" defTabSz="889000">
            <a:lnSpc>
              <a:spcPct val="90000"/>
            </a:lnSpc>
            <a:spcBef>
              <a:spcPct val="0"/>
            </a:spcBef>
            <a:spcAft>
              <a:spcPct val="15000"/>
            </a:spcAft>
            <a:buChar char="•"/>
          </a:pPr>
          <a:r>
            <a:rPr lang="en-US" sz="2000" kern="1200" dirty="0"/>
            <a:t>Deploy</a:t>
          </a:r>
        </a:p>
        <a:p>
          <a:pPr marL="457200" lvl="2" indent="-228600" algn="l" defTabSz="889000">
            <a:lnSpc>
              <a:spcPct val="90000"/>
            </a:lnSpc>
            <a:spcBef>
              <a:spcPct val="0"/>
            </a:spcBef>
            <a:spcAft>
              <a:spcPct val="15000"/>
            </a:spcAft>
            <a:buChar char="•"/>
          </a:pPr>
          <a:r>
            <a:rPr lang="en-US" sz="2000" b="1" kern="1200" dirty="0"/>
            <a:t>Run tests</a:t>
          </a:r>
        </a:p>
        <a:p>
          <a:pPr marL="457200" lvl="2" indent="-228600" algn="l" defTabSz="889000">
            <a:lnSpc>
              <a:spcPct val="90000"/>
            </a:lnSpc>
            <a:spcBef>
              <a:spcPct val="0"/>
            </a:spcBef>
            <a:spcAft>
              <a:spcPct val="15000"/>
            </a:spcAft>
            <a:buChar char="•"/>
          </a:pPr>
          <a:r>
            <a:rPr lang="en-US" sz="2000" b="1" kern="1200" dirty="0"/>
            <a:t>Approve</a:t>
          </a:r>
        </a:p>
        <a:p>
          <a:pPr marL="228600" lvl="1" indent="-228600" algn="l" defTabSz="889000">
            <a:lnSpc>
              <a:spcPct val="90000"/>
            </a:lnSpc>
            <a:spcBef>
              <a:spcPct val="0"/>
            </a:spcBef>
            <a:spcAft>
              <a:spcPct val="15000"/>
            </a:spcAft>
            <a:buChar char="•"/>
          </a:pPr>
          <a:r>
            <a:rPr lang="en-US" sz="2000" kern="1200" dirty="0"/>
            <a:t>Environment B</a:t>
          </a:r>
          <a:endParaRPr lang="en-US" sz="2000" b="1" kern="1200" dirty="0"/>
        </a:p>
        <a:p>
          <a:pPr marL="457200" lvl="2" indent="-228600" algn="l" defTabSz="889000">
            <a:lnSpc>
              <a:spcPct val="90000"/>
            </a:lnSpc>
            <a:spcBef>
              <a:spcPct val="0"/>
            </a:spcBef>
            <a:spcAft>
              <a:spcPct val="15000"/>
            </a:spcAft>
            <a:buChar char="•"/>
          </a:pPr>
          <a:r>
            <a:rPr lang="en-US" sz="2000" b="1" kern="1200" dirty="0"/>
            <a:t>Approve</a:t>
          </a:r>
        </a:p>
        <a:p>
          <a:pPr marL="457200" lvl="2" indent="-228600" algn="l" defTabSz="889000">
            <a:lnSpc>
              <a:spcPct val="90000"/>
            </a:lnSpc>
            <a:spcBef>
              <a:spcPct val="0"/>
            </a:spcBef>
            <a:spcAft>
              <a:spcPct val="15000"/>
            </a:spcAft>
            <a:buChar char="•"/>
          </a:pPr>
          <a:r>
            <a:rPr lang="en-US" sz="2000" kern="1200" dirty="0"/>
            <a:t>Deploy</a:t>
          </a:r>
        </a:p>
        <a:p>
          <a:pPr marL="457200" lvl="2" indent="-228600" algn="l" defTabSz="889000">
            <a:lnSpc>
              <a:spcPct val="90000"/>
            </a:lnSpc>
            <a:spcBef>
              <a:spcPct val="0"/>
            </a:spcBef>
            <a:spcAft>
              <a:spcPct val="15000"/>
            </a:spcAft>
            <a:buChar char="•"/>
          </a:pPr>
          <a:r>
            <a:rPr lang="en-US" sz="2000" b="1" kern="1200" dirty="0"/>
            <a:t>Run tests</a:t>
          </a:r>
        </a:p>
      </dsp:txBody>
      <dsp:txXfrm>
        <a:off x="8465845" y="783315"/>
        <a:ext cx="2813610" cy="359346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800FBA-DE95-4F93-8E52-0040F9B6D979}">
      <dsp:nvSpPr>
        <dsp:cNvPr id="0" name=""/>
        <dsp:cNvSpPr/>
      </dsp:nvSpPr>
      <dsp:spPr>
        <a:xfrm>
          <a:off x="9257" y="0"/>
          <a:ext cx="2766967" cy="1643445"/>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Copy Application Package</a:t>
          </a:r>
        </a:p>
      </dsp:txBody>
      <dsp:txXfrm>
        <a:off x="57392" y="48135"/>
        <a:ext cx="2670697" cy="1547175"/>
      </dsp:txXfrm>
    </dsp:sp>
    <dsp:sp modelId="{3127F5E2-86F6-41C4-BC0D-EBBB5FE4C263}">
      <dsp:nvSpPr>
        <dsp:cNvPr id="0" name=""/>
        <dsp:cNvSpPr/>
      </dsp:nvSpPr>
      <dsp:spPr>
        <a:xfrm>
          <a:off x="3052921" y="478618"/>
          <a:ext cx="586597" cy="68620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3052921" y="615859"/>
        <a:ext cx="410618" cy="411725"/>
      </dsp:txXfrm>
    </dsp:sp>
    <dsp:sp modelId="{9A580654-0CAA-4271-99A3-171780A4FE8B}">
      <dsp:nvSpPr>
        <dsp:cNvPr id="0" name=""/>
        <dsp:cNvSpPr/>
      </dsp:nvSpPr>
      <dsp:spPr>
        <a:xfrm>
          <a:off x="3883012" y="0"/>
          <a:ext cx="2766967" cy="1643445"/>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dirty="0"/>
            <a:t>Register Application</a:t>
          </a:r>
        </a:p>
        <a:p>
          <a:pPr marL="171450" lvl="1" indent="-171450" algn="l" defTabSz="711200">
            <a:lnSpc>
              <a:spcPct val="90000"/>
            </a:lnSpc>
            <a:spcBef>
              <a:spcPct val="0"/>
            </a:spcBef>
            <a:spcAft>
              <a:spcPct val="15000"/>
            </a:spcAft>
            <a:buChar char="•"/>
          </a:pPr>
          <a:r>
            <a:rPr lang="en-US" sz="1600" kern="1200" dirty="0"/>
            <a:t>Application Type and Version</a:t>
          </a:r>
        </a:p>
      </dsp:txBody>
      <dsp:txXfrm>
        <a:off x="3931147" y="48135"/>
        <a:ext cx="2670697" cy="1547175"/>
      </dsp:txXfrm>
    </dsp:sp>
    <dsp:sp modelId="{5FBE9F75-D3E2-4376-8154-DF621486F1E2}">
      <dsp:nvSpPr>
        <dsp:cNvPr id="0" name=""/>
        <dsp:cNvSpPr/>
      </dsp:nvSpPr>
      <dsp:spPr>
        <a:xfrm>
          <a:off x="6926676" y="478618"/>
          <a:ext cx="586597" cy="68620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6926676" y="615859"/>
        <a:ext cx="410618" cy="411725"/>
      </dsp:txXfrm>
    </dsp:sp>
    <dsp:sp modelId="{ECF88837-B64E-4DF2-8EF7-E1647EAB58B7}">
      <dsp:nvSpPr>
        <dsp:cNvPr id="0" name=""/>
        <dsp:cNvSpPr/>
      </dsp:nvSpPr>
      <dsp:spPr>
        <a:xfrm>
          <a:off x="7756766" y="0"/>
          <a:ext cx="2766967" cy="1643445"/>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dirty="0"/>
            <a:t>Create Named Application</a:t>
          </a:r>
        </a:p>
        <a:p>
          <a:pPr marL="171450" lvl="1" indent="-171450" algn="l" defTabSz="711200">
            <a:lnSpc>
              <a:spcPct val="90000"/>
            </a:lnSpc>
            <a:spcBef>
              <a:spcPct val="0"/>
            </a:spcBef>
            <a:spcAft>
              <a:spcPct val="15000"/>
            </a:spcAft>
            <a:buChar char="•"/>
          </a:pPr>
          <a:r>
            <a:rPr lang="en-US" sz="1600" kern="1200" dirty="0"/>
            <a:t>Application Instance</a:t>
          </a:r>
        </a:p>
      </dsp:txBody>
      <dsp:txXfrm>
        <a:off x="7804901" y="48135"/>
        <a:ext cx="2670697" cy="154717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406284-BCFF-4DCE-8583-6827A83B3339}">
      <dsp:nvSpPr>
        <dsp:cNvPr id="0" name=""/>
        <dsp:cNvSpPr/>
      </dsp:nvSpPr>
      <dsp:spPr>
        <a:xfrm>
          <a:off x="3280" y="186425"/>
          <a:ext cx="2602782" cy="1561669"/>
        </a:xfrm>
        <a:prstGeom prst="rect">
          <a:avLst/>
        </a:prstGeom>
        <a:solidFill>
          <a:schemeClr val="accent1">
            <a:shade val="80000"/>
            <a:hueOff val="0"/>
            <a:satOff val="0"/>
            <a:lumOff val="0"/>
            <a:alphaOff val="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solidFill>
                <a:schemeClr val="bg1"/>
              </a:solidFill>
            </a:rPr>
            <a:t>Design for self healing </a:t>
          </a:r>
        </a:p>
      </dsp:txBody>
      <dsp:txXfrm>
        <a:off x="3280" y="186425"/>
        <a:ext cx="2602782" cy="1561669"/>
      </dsp:txXfrm>
    </dsp:sp>
    <dsp:sp modelId="{8EAA5166-02C8-48E4-B02A-3C072C39C525}">
      <dsp:nvSpPr>
        <dsp:cNvPr id="0" name=""/>
        <dsp:cNvSpPr/>
      </dsp:nvSpPr>
      <dsp:spPr>
        <a:xfrm>
          <a:off x="2866341" y="186425"/>
          <a:ext cx="2602782" cy="1561669"/>
        </a:xfrm>
        <a:prstGeom prst="rect">
          <a:avLst/>
        </a:prstGeom>
        <a:solidFill>
          <a:schemeClr val="accent1">
            <a:shade val="80000"/>
            <a:hueOff val="87239"/>
            <a:satOff val="-4764"/>
            <a:lumOff val="3987"/>
            <a:alphaOff val="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solidFill>
                <a:schemeClr val="bg1"/>
              </a:solidFill>
            </a:rPr>
            <a:t>Make all things redundant - avoid having single points of failure</a:t>
          </a:r>
        </a:p>
      </dsp:txBody>
      <dsp:txXfrm>
        <a:off x="2866341" y="186425"/>
        <a:ext cx="2602782" cy="1561669"/>
      </dsp:txXfrm>
    </dsp:sp>
    <dsp:sp modelId="{6CA882AA-7F54-4653-A4C4-95CD7BD76821}">
      <dsp:nvSpPr>
        <dsp:cNvPr id="0" name=""/>
        <dsp:cNvSpPr/>
      </dsp:nvSpPr>
      <dsp:spPr>
        <a:xfrm>
          <a:off x="5729401" y="186425"/>
          <a:ext cx="2602782" cy="1561669"/>
        </a:xfrm>
        <a:prstGeom prst="rect">
          <a:avLst/>
        </a:prstGeom>
        <a:solidFill>
          <a:schemeClr val="accent1">
            <a:shade val="80000"/>
            <a:hueOff val="174479"/>
            <a:satOff val="-9527"/>
            <a:lumOff val="7973"/>
            <a:alphaOff val="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solidFill>
                <a:schemeClr val="bg1"/>
              </a:solidFill>
            </a:rPr>
            <a:t>Minimize coordination between application services to achieve scalability</a:t>
          </a:r>
        </a:p>
      </dsp:txBody>
      <dsp:txXfrm>
        <a:off x="5729401" y="186425"/>
        <a:ext cx="2602782" cy="1561669"/>
      </dsp:txXfrm>
    </dsp:sp>
    <dsp:sp modelId="{87007CEA-5046-40EB-A7A8-E59CEFCC15B0}">
      <dsp:nvSpPr>
        <dsp:cNvPr id="0" name=""/>
        <dsp:cNvSpPr/>
      </dsp:nvSpPr>
      <dsp:spPr>
        <a:xfrm>
          <a:off x="8592462" y="186425"/>
          <a:ext cx="2602782" cy="1561669"/>
        </a:xfrm>
        <a:prstGeom prst="rect">
          <a:avLst/>
        </a:prstGeom>
        <a:solidFill>
          <a:schemeClr val="accent1">
            <a:shade val="80000"/>
            <a:hueOff val="261718"/>
            <a:satOff val="-14291"/>
            <a:lumOff val="11960"/>
            <a:alphaOff val="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solidFill>
                <a:schemeClr val="bg1"/>
              </a:solidFill>
            </a:rPr>
            <a:t>Design to scale out - scale horizontally, adding or removing as demand requires</a:t>
          </a:r>
        </a:p>
      </dsp:txBody>
      <dsp:txXfrm>
        <a:off x="8592462" y="186425"/>
        <a:ext cx="2602782" cy="1561669"/>
      </dsp:txXfrm>
    </dsp:sp>
    <dsp:sp modelId="{9D243BC3-5CD9-4F21-B490-44F81FB3E643}">
      <dsp:nvSpPr>
        <dsp:cNvPr id="0" name=""/>
        <dsp:cNvSpPr/>
      </dsp:nvSpPr>
      <dsp:spPr>
        <a:xfrm>
          <a:off x="3280" y="2008372"/>
          <a:ext cx="2602782" cy="1561669"/>
        </a:xfrm>
        <a:prstGeom prst="rect">
          <a:avLst/>
        </a:prstGeom>
        <a:solidFill>
          <a:schemeClr val="accent1">
            <a:shade val="80000"/>
            <a:hueOff val="348958"/>
            <a:satOff val="-19055"/>
            <a:lumOff val="15947"/>
            <a:alphaOff val="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solidFill>
                <a:schemeClr val="bg1"/>
              </a:solidFill>
            </a:rPr>
            <a:t>Partition around limits - to work around database, network, and compute limits.</a:t>
          </a:r>
        </a:p>
      </dsp:txBody>
      <dsp:txXfrm>
        <a:off x="3280" y="2008372"/>
        <a:ext cx="2602782" cy="1561669"/>
      </dsp:txXfrm>
    </dsp:sp>
    <dsp:sp modelId="{4ECC8F3B-7E20-4FF1-B128-159323EB95AA}">
      <dsp:nvSpPr>
        <dsp:cNvPr id="0" name=""/>
        <dsp:cNvSpPr/>
      </dsp:nvSpPr>
      <dsp:spPr>
        <a:xfrm>
          <a:off x="2866341" y="2008372"/>
          <a:ext cx="2602782" cy="1561669"/>
        </a:xfrm>
        <a:prstGeom prst="rect">
          <a:avLst/>
        </a:prstGeom>
        <a:solidFill>
          <a:schemeClr val="accent1">
            <a:shade val="80000"/>
            <a:hueOff val="436197"/>
            <a:satOff val="-23818"/>
            <a:lumOff val="19933"/>
            <a:alphaOff val="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solidFill>
                <a:schemeClr val="bg1"/>
              </a:solidFill>
            </a:rPr>
            <a:t>Design for operations – use the right tools for the operations team  </a:t>
          </a:r>
        </a:p>
      </dsp:txBody>
      <dsp:txXfrm>
        <a:off x="2866341" y="2008372"/>
        <a:ext cx="2602782" cy="1561669"/>
      </dsp:txXfrm>
    </dsp:sp>
    <dsp:sp modelId="{7473FF28-5D63-4546-BE1A-2743B1716D4D}">
      <dsp:nvSpPr>
        <dsp:cNvPr id="0" name=""/>
        <dsp:cNvSpPr/>
      </dsp:nvSpPr>
      <dsp:spPr>
        <a:xfrm>
          <a:off x="5729401" y="2008372"/>
          <a:ext cx="2602782" cy="1561669"/>
        </a:xfrm>
        <a:prstGeom prst="rect">
          <a:avLst/>
        </a:prstGeom>
        <a:solidFill>
          <a:schemeClr val="accent1">
            <a:shade val="80000"/>
            <a:hueOff val="523436"/>
            <a:satOff val="-28582"/>
            <a:lumOff val="23920"/>
            <a:alphaOff val="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solidFill>
                <a:schemeClr val="bg1"/>
              </a:solidFill>
            </a:rPr>
            <a:t>Use managed services - use PaaS rather than IaaS</a:t>
          </a:r>
        </a:p>
      </dsp:txBody>
      <dsp:txXfrm>
        <a:off x="5729401" y="2008372"/>
        <a:ext cx="2602782" cy="1561669"/>
      </dsp:txXfrm>
    </dsp:sp>
    <dsp:sp modelId="{6407E32D-D2EE-4383-AE80-A2A4390AA672}">
      <dsp:nvSpPr>
        <dsp:cNvPr id="0" name=""/>
        <dsp:cNvSpPr/>
      </dsp:nvSpPr>
      <dsp:spPr>
        <a:xfrm>
          <a:off x="8592462" y="2008372"/>
          <a:ext cx="2602782" cy="1561669"/>
        </a:xfrm>
        <a:prstGeom prst="rect">
          <a:avLst/>
        </a:prstGeom>
        <a:solidFill>
          <a:schemeClr val="accent1">
            <a:shade val="80000"/>
            <a:hueOff val="610676"/>
            <a:satOff val="-33346"/>
            <a:lumOff val="27907"/>
            <a:alphaOff val="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solidFill>
                <a:schemeClr val="bg1"/>
              </a:solidFill>
            </a:rPr>
            <a:t>Use the best data store for the job</a:t>
          </a:r>
        </a:p>
      </dsp:txBody>
      <dsp:txXfrm>
        <a:off x="8592462" y="2008372"/>
        <a:ext cx="2602782" cy="1561669"/>
      </dsp:txXfrm>
    </dsp:sp>
    <dsp:sp modelId="{16D6758C-5090-4D0D-9B4E-2B5E4E310AE0}">
      <dsp:nvSpPr>
        <dsp:cNvPr id="0" name=""/>
        <dsp:cNvSpPr/>
      </dsp:nvSpPr>
      <dsp:spPr>
        <a:xfrm>
          <a:off x="2866341" y="3830320"/>
          <a:ext cx="2602782" cy="1561669"/>
        </a:xfrm>
        <a:prstGeom prst="rect">
          <a:avLst/>
        </a:prstGeom>
        <a:solidFill>
          <a:schemeClr val="accent1">
            <a:shade val="80000"/>
            <a:hueOff val="697915"/>
            <a:satOff val="-38109"/>
            <a:lumOff val="31893"/>
            <a:alphaOff val="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solidFill>
                <a:schemeClr val="bg1"/>
              </a:solidFill>
            </a:rPr>
            <a:t>Design for evolution - change is key for continuous innovation</a:t>
          </a:r>
        </a:p>
      </dsp:txBody>
      <dsp:txXfrm>
        <a:off x="2866341" y="3830320"/>
        <a:ext cx="2602782" cy="1561669"/>
      </dsp:txXfrm>
    </dsp:sp>
    <dsp:sp modelId="{8AC3B802-EE56-4C2D-A011-35D2286E372F}">
      <dsp:nvSpPr>
        <dsp:cNvPr id="0" name=""/>
        <dsp:cNvSpPr/>
      </dsp:nvSpPr>
      <dsp:spPr>
        <a:xfrm>
          <a:off x="5729401" y="3830320"/>
          <a:ext cx="2602782" cy="1561669"/>
        </a:xfrm>
        <a:prstGeom prst="rect">
          <a:avLst/>
        </a:prstGeom>
        <a:solidFill>
          <a:schemeClr val="accent1">
            <a:shade val="80000"/>
            <a:hueOff val="785154"/>
            <a:satOff val="-42873"/>
            <a:lumOff val="35880"/>
            <a:alphaOff val="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solidFill>
                <a:schemeClr val="bg1"/>
              </a:solidFill>
            </a:rPr>
            <a:t>Build for the needs of business</a:t>
          </a:r>
        </a:p>
      </dsp:txBody>
      <dsp:txXfrm>
        <a:off x="5729401" y="3830320"/>
        <a:ext cx="2602782" cy="1561669"/>
      </dsp:txXfrm>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54.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1F5DDD7-29E8-4F85-A117-E0D0E07135BD}" type="datetimeFigureOut">
              <a:rPr lang="en-US" smtClean="0"/>
              <a:t>10/26/2018</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A458E4C-A571-4498-B61D-3EBCC782E6C8}" type="slidenum">
              <a:rPr lang="en-US" smtClean="0"/>
              <a:t>‹#›</a:t>
            </a:fld>
            <a:endParaRPr lang="en-US"/>
          </a:p>
        </p:txBody>
      </p:sp>
    </p:spTree>
    <p:extLst>
      <p:ext uri="{BB962C8B-B14F-4D97-AF65-F5344CB8AC3E}">
        <p14:creationId xmlns:p14="http://schemas.microsoft.com/office/powerpoint/2010/main" val="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434B426-DD78-45C6-AC2B-6AECC245F0A6}" type="datetimeFigureOut">
              <a:rPr lang="en-US" smtClean="0"/>
              <a:t>10/26/2018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D493308-1CCD-4083-9427-1DD59259FBE4}" type="slidenum">
              <a:rPr lang="en-US" smtClean="0"/>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twitter.com/DanRosanova" TargetMode="External"/><Relationship Id="rId2" Type="http://schemas.openxmlformats.org/officeDocument/2006/relationships/slide" Target="../slides/slide14.xml"/><Relationship Id="rId1" Type="http://schemas.openxmlformats.org/officeDocument/2006/relationships/notesMaster" Target="../notesMasters/notesMaster1.xml"/><Relationship Id="rId5" Type="http://schemas.openxmlformats.org/officeDocument/2006/relationships/hyperlink" Target="https://twitter.com/Azure" TargetMode="External"/><Relationship Id="rId4" Type="http://schemas.openxmlformats.org/officeDocument/2006/relationships/hyperlink" Target="https://twitter.com/hashtag/AzureEventHubs?src=hash" TargetMode="Externa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3" Type="http://schemas.openxmlformats.org/officeDocument/2006/relationships/hyperlink" Target="https://docs.microsoft.com/en-us/azure/service-fabric/service-fabric-cluster-resource-manager-autoscaling" TargetMode="External"/><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493308-1CCD-4083-9427-1DD59259FBE4}" type="slidenum">
              <a:rPr lang="en-US" smtClean="0"/>
              <a:t>1</a:t>
            </a:fld>
            <a:endParaRPr lang="en-US"/>
          </a:p>
        </p:txBody>
      </p:sp>
    </p:spTree>
    <p:extLst>
      <p:ext uri="{BB962C8B-B14F-4D97-AF65-F5344CB8AC3E}">
        <p14:creationId xmlns:p14="http://schemas.microsoft.com/office/powerpoint/2010/main" val="11756907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the ones we will focus on.</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10/26/2018 5:15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4259812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10/26/2018 5:15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24091624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hlinkClick r:id="rId3"/>
              </a:rPr>
              <a:t>Dan </a:t>
            </a:r>
            <a:r>
              <a:rPr lang="en-US" b="1" dirty="0" err="1">
                <a:hlinkClick r:id="rId3"/>
              </a:rPr>
              <a:t>Rosanova</a:t>
            </a:r>
            <a:r>
              <a:rPr lang="en-US" b="1" dirty="0"/>
              <a:t> - </a:t>
            </a:r>
            <a:r>
              <a:rPr lang="en-US" dirty="0">
                <a:effectLst/>
              </a:rPr>
              <a:t>2.0066 TRILLION requests to </a:t>
            </a:r>
            <a:r>
              <a:rPr lang="en-US" strike="sngStrike" dirty="0">
                <a:effectLst/>
                <a:hlinkClick r:id="rId4"/>
              </a:rPr>
              <a:t>#</a:t>
            </a:r>
            <a:r>
              <a:rPr lang="en-US" b="1" dirty="0" err="1">
                <a:effectLst/>
                <a:hlinkClick r:id="rId4"/>
              </a:rPr>
              <a:t>AzureEventHubs</a:t>
            </a:r>
            <a:r>
              <a:rPr lang="en-US" dirty="0">
                <a:effectLst/>
              </a:rPr>
              <a:t> on May 23 2018. That’s some scale! </a:t>
            </a:r>
            <a:r>
              <a:rPr lang="en-US" strike="sngStrike" dirty="0">
                <a:effectLst/>
                <a:hlinkClick r:id="rId5"/>
              </a:rPr>
              <a:t>@</a:t>
            </a:r>
            <a:r>
              <a:rPr lang="en-US" b="1" dirty="0">
                <a:effectLst/>
                <a:hlinkClick r:id="rId5"/>
              </a:rPr>
              <a:t>Azure</a:t>
            </a:r>
            <a:endParaRPr lang="en-US" dirty="0"/>
          </a:p>
          <a:p>
            <a:endParaRPr lang="en-US" dirty="0"/>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10/26/2018 5:15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17511461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10/26/2018 5:15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28998796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docs.microsoft.com</a:t>
            </a:r>
            <a:r>
              <a:rPr lang="en-US" dirty="0"/>
              <a:t>/</a:t>
            </a:r>
            <a:r>
              <a:rPr lang="en-US" dirty="0" err="1"/>
              <a:t>en</a:t>
            </a:r>
            <a:r>
              <a:rPr lang="en-US" dirty="0"/>
              <a:t>-us/azure/service-fabric/service-fabric-</a:t>
            </a:r>
            <a:r>
              <a:rPr lang="en-US" dirty="0" err="1"/>
              <a:t>api</a:t>
            </a:r>
            <a:r>
              <a:rPr lang="en-US" dirty="0"/>
              <a:t>-management-overview</a:t>
            </a:r>
          </a:p>
          <a:p>
            <a:endParaRPr lang="en-US" dirty="0"/>
          </a:p>
        </p:txBody>
      </p:sp>
      <p:sp>
        <p:nvSpPr>
          <p:cNvPr id="4" name="Slide Number Placeholder 3"/>
          <p:cNvSpPr>
            <a:spLocks noGrp="1"/>
          </p:cNvSpPr>
          <p:nvPr>
            <p:ph type="sldNum" sz="quarter" idx="10"/>
          </p:nvPr>
        </p:nvSpPr>
        <p:spPr/>
        <p:txBody>
          <a:bodyPr/>
          <a:lstStyle/>
          <a:p>
            <a:fld id="{CD493308-1CCD-4083-9427-1DD59259FBE4}" type="slidenum">
              <a:rPr lang="en-US" smtClean="0"/>
              <a:t>16</a:t>
            </a:fld>
            <a:endParaRPr lang="en-US"/>
          </a:p>
        </p:txBody>
      </p:sp>
    </p:spTree>
    <p:extLst>
      <p:ext uri="{BB962C8B-B14F-4D97-AF65-F5344CB8AC3E}">
        <p14:creationId xmlns:p14="http://schemas.microsoft.com/office/powerpoint/2010/main" val="32193126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a:t>
            </a:r>
            <a:r>
              <a:rPr lang="en-US" sz="1200" b="0" i="0" u="none" strike="noStrike" kern="1200" dirty="0" err="1">
                <a:solidFill>
                  <a:schemeClr val="tx1"/>
                </a:solidFill>
                <a:effectLst/>
                <a:latin typeface="+mn-lt"/>
                <a:ea typeface="+mn-ea"/>
                <a:cs typeface="+mn-cs"/>
              </a:rPr>
              <a:t>RubDevOpsOnIt</a:t>
            </a:r>
            <a:endParaRPr lang="en-US" dirty="0"/>
          </a:p>
        </p:txBody>
      </p:sp>
      <p:sp>
        <p:nvSpPr>
          <p:cNvPr id="4" name="Slide Number Placeholder 3"/>
          <p:cNvSpPr>
            <a:spLocks noGrp="1"/>
          </p:cNvSpPr>
          <p:nvPr>
            <p:ph type="sldNum" sz="quarter" idx="10"/>
          </p:nvPr>
        </p:nvSpPr>
        <p:spPr/>
        <p:txBody>
          <a:bodyPr/>
          <a:lstStyle/>
          <a:p>
            <a:fld id="{CD493308-1CCD-4083-9427-1DD59259FBE4}" type="slidenum">
              <a:rPr lang="en-US" smtClean="0"/>
              <a:t>17</a:t>
            </a:fld>
            <a:endParaRPr lang="en-US"/>
          </a:p>
        </p:txBody>
      </p:sp>
    </p:spTree>
    <p:extLst>
      <p:ext uri="{BB962C8B-B14F-4D97-AF65-F5344CB8AC3E}">
        <p14:creationId xmlns:p14="http://schemas.microsoft.com/office/powerpoint/2010/main" val="28964290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Top pic– Service Affinity</a:t>
            </a:r>
          </a:p>
          <a:p>
            <a:r>
              <a:rPr lang="en-US" dirty="0"/>
              <a:t>Left bottom – node placement </a:t>
            </a:r>
          </a:p>
          <a:p>
            <a:r>
              <a:rPr lang="en-US" dirty="0"/>
              <a:t>Bottom right – blue green </a:t>
            </a:r>
          </a:p>
        </p:txBody>
      </p:sp>
      <p:sp>
        <p:nvSpPr>
          <p:cNvPr id="4" name="Slide Number Placeholder 3"/>
          <p:cNvSpPr>
            <a:spLocks noGrp="1"/>
          </p:cNvSpPr>
          <p:nvPr>
            <p:ph type="sldNum" sz="quarter" idx="10"/>
          </p:nvPr>
        </p:nvSpPr>
        <p:spPr/>
        <p:txBody>
          <a:bodyPr/>
          <a:lstStyle/>
          <a:p>
            <a:fld id="{CD493308-1CCD-4083-9427-1DD59259FBE4}" type="slidenum">
              <a:rPr lang="en-US" smtClean="0"/>
              <a:t>18</a:t>
            </a:fld>
            <a:endParaRPr lang="en-US"/>
          </a:p>
        </p:txBody>
      </p:sp>
    </p:spTree>
    <p:extLst>
      <p:ext uri="{BB962C8B-B14F-4D97-AF65-F5344CB8AC3E}">
        <p14:creationId xmlns:p14="http://schemas.microsoft.com/office/powerpoint/2010/main" val="22822747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10/26/2018 5:15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20381392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https://azure.microsoft.com/en-us/documentation/articles/service-fabric-controlled-chaos/</a:t>
            </a:r>
          </a:p>
        </p:txBody>
      </p:sp>
      <p:sp>
        <p:nvSpPr>
          <p:cNvPr id="4" name="Slide Number Placeholder 3"/>
          <p:cNvSpPr>
            <a:spLocks noGrp="1"/>
          </p:cNvSpPr>
          <p:nvPr>
            <p:ph type="sldNum" sz="quarter" idx="10"/>
          </p:nvPr>
        </p:nvSpPr>
        <p:spPr/>
        <p:txBody>
          <a:bodyPr/>
          <a:lstStyle/>
          <a:p>
            <a:fld id="{66FCE59A-E0AB-475C-A271-E5CCDAF34F50}" type="slidenum">
              <a:rPr lang="en-US" smtClean="0">
                <a:solidFill>
                  <a:prstClr val="black"/>
                </a:solidFill>
              </a:rPr>
              <a:pPr/>
              <a:t>21</a:t>
            </a:fld>
            <a:endParaRPr lang="en-US">
              <a:solidFill>
                <a:prstClr val="black"/>
              </a:solidFill>
            </a:endParaRPr>
          </a:p>
        </p:txBody>
      </p:sp>
    </p:spTree>
    <p:extLst>
      <p:ext uri="{BB962C8B-B14F-4D97-AF65-F5344CB8AC3E}">
        <p14:creationId xmlns:p14="http://schemas.microsoft.com/office/powerpoint/2010/main" val="88697321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10/26/2018 5:15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23727883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High scale, flagship products for our customers </a:t>
            </a:r>
          </a:p>
          <a:p>
            <a:r>
              <a:rPr lang="en-US" dirty="0"/>
              <a:t>Flexible and powerful – host apps, containers, guest exes </a:t>
            </a:r>
          </a:p>
          <a:p>
            <a:r>
              <a:rPr lang="en-US" dirty="0"/>
              <a:t>Solves scale and density issues </a:t>
            </a:r>
          </a:p>
          <a:p>
            <a:r>
              <a:rPr lang="en-US" dirty="0"/>
              <a:t>Complex, especially initially </a:t>
            </a:r>
          </a:p>
          <a:p>
            <a:r>
              <a:rPr lang="en-US" dirty="0"/>
              <a:t>IT, Developers, </a:t>
            </a:r>
            <a:r>
              <a:rPr lang="en-US" dirty="0" err="1"/>
              <a:t>Devops</a:t>
            </a:r>
            <a:r>
              <a:rPr lang="en-US" dirty="0"/>
              <a:t>, security </a:t>
            </a:r>
          </a:p>
          <a:p>
            <a:r>
              <a:rPr lang="en-US" dirty="0"/>
              <a:t>Extremely well documented (1300 pages) </a:t>
            </a:r>
          </a:p>
          <a:p>
            <a:r>
              <a:rPr lang="en-US" dirty="0"/>
              <a:t>Extremely high number of cores for both internal and external </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Build 2015</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10/26/2018 5:15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2544826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493308-1CCD-4083-9427-1DD59259FBE4}" type="slidenum">
              <a:rPr lang="en-US" smtClean="0"/>
              <a:t>23</a:t>
            </a:fld>
            <a:endParaRPr lang="en-US"/>
          </a:p>
        </p:txBody>
      </p:sp>
    </p:spTree>
    <p:extLst>
      <p:ext uri="{BB962C8B-B14F-4D97-AF65-F5344CB8AC3E}">
        <p14:creationId xmlns:p14="http://schemas.microsoft.com/office/powerpoint/2010/main" val="222246292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actually real </a:t>
            </a:r>
            <a:r>
              <a:rPr lang="en-US" dirty="0">
                <a:sym typeface="Wingdings" panose="05000000000000000000" pitchFamily="2" charset="2"/>
              </a:rPr>
              <a:t></a:t>
            </a:r>
          </a:p>
          <a:p>
            <a:r>
              <a:rPr lang="en-US" dirty="0"/>
              <a:t>https://docs.microsoft.com/en-us/azure/architecture/guide/design-principles/</a:t>
            </a:r>
          </a:p>
          <a:p>
            <a:endParaRPr lang="en-US" dirty="0"/>
          </a:p>
          <a:p>
            <a:r>
              <a:rPr lang="en-US" dirty="0"/>
              <a:t>So what is the problem – this is hard. </a:t>
            </a:r>
          </a:p>
          <a:p>
            <a:r>
              <a:rPr lang="en-US" dirty="0"/>
              <a:t>SF is great at this and can help</a:t>
            </a:r>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CD493308-1CCD-4083-9427-1DD59259FBE4}" type="slidenum">
              <a:rPr lang="en-US" smtClean="0"/>
              <a:t>26</a:t>
            </a:fld>
            <a:endParaRPr lang="en-US"/>
          </a:p>
        </p:txBody>
      </p:sp>
    </p:spTree>
    <p:extLst>
      <p:ext uri="{BB962C8B-B14F-4D97-AF65-F5344CB8AC3E}">
        <p14:creationId xmlns:p14="http://schemas.microsoft.com/office/powerpoint/2010/main" val="306742950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FDD16B8-DE3E-4D31-AAA7-8D20470AAF8E}" type="slidenum">
              <a:rPr lang="en-US" smtClean="0"/>
              <a:t>27</a:t>
            </a:fld>
            <a:endParaRPr lang="en-US"/>
          </a:p>
        </p:txBody>
      </p:sp>
    </p:spTree>
    <p:extLst>
      <p:ext uri="{BB962C8B-B14F-4D97-AF65-F5344CB8AC3E}">
        <p14:creationId xmlns:p14="http://schemas.microsoft.com/office/powerpoint/2010/main" val="27669661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 clear here – SF is agnostic and has support across so many areas. It stands out as a </a:t>
            </a:r>
            <a:r>
              <a:rPr lang="en-US" dirty="0" err="1"/>
              <a:t>.Net</a:t>
            </a:r>
            <a:r>
              <a:rPr lang="en-US" dirty="0"/>
              <a:t> microservices and Windows container orchestrator </a:t>
            </a:r>
          </a:p>
          <a:p>
            <a:endParaRPr lang="en-US" dirty="0"/>
          </a:p>
        </p:txBody>
      </p:sp>
      <p:sp>
        <p:nvSpPr>
          <p:cNvPr id="4" name="Slide Number Placeholder 3"/>
          <p:cNvSpPr>
            <a:spLocks noGrp="1"/>
          </p:cNvSpPr>
          <p:nvPr>
            <p:ph type="sldNum" sz="quarter" idx="10"/>
          </p:nvPr>
        </p:nvSpPr>
        <p:spPr/>
        <p:txBody>
          <a:bodyPr/>
          <a:lstStyle/>
          <a:p>
            <a:fld id="{CD493308-1CCD-4083-9427-1DD59259FBE4}" type="slidenum">
              <a:rPr lang="en-US" smtClean="0"/>
              <a:t>28</a:t>
            </a:fld>
            <a:endParaRPr lang="en-US"/>
          </a:p>
        </p:txBody>
      </p:sp>
    </p:spTree>
    <p:extLst>
      <p:ext uri="{BB962C8B-B14F-4D97-AF65-F5344CB8AC3E}">
        <p14:creationId xmlns:p14="http://schemas.microsoft.com/office/powerpoint/2010/main" val="186645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Right illustration is the system services – here is what they do:</a:t>
            </a:r>
          </a:p>
          <a:p>
            <a:pPr rtl="0" eaLnBrk="1" fontAlgn="auto" latinLnBrk="0" hangingPunct="1"/>
            <a:r>
              <a:rPr lang="en-US" sz="1200" b="0" i="0" u="none" strike="noStrike" kern="1200" dirty="0">
                <a:solidFill>
                  <a:schemeClr val="tx1"/>
                </a:solidFill>
                <a:effectLst/>
                <a:latin typeface="+mn-lt"/>
                <a:ea typeface="+mn-ea"/>
                <a:cs typeface="+mn-cs"/>
              </a:rPr>
              <a:t>Cluster</a:t>
            </a:r>
            <a:r>
              <a:rPr lang="en-US" sz="1200" b="0" i="0" u="none" strike="noStrike" kern="1200" baseline="0" dirty="0">
                <a:solidFill>
                  <a:schemeClr val="tx1"/>
                </a:solidFill>
                <a:effectLst/>
                <a:latin typeface="+mn-lt"/>
                <a:ea typeface="+mn-ea"/>
                <a:cs typeface="+mn-cs"/>
              </a:rPr>
              <a:t> Resource Manager - </a:t>
            </a:r>
            <a:r>
              <a:rPr lang="en-US" sz="1200" b="0" i="0" u="none" strike="noStrike" kern="1200" dirty="0">
                <a:solidFill>
                  <a:schemeClr val="tx1"/>
                </a:solidFill>
                <a:effectLst/>
                <a:latin typeface="+mn-lt"/>
                <a:ea typeface="+mn-ea"/>
                <a:cs typeface="+mn-cs"/>
              </a:rPr>
              <a:t>Cluster and resource management</a:t>
            </a:r>
          </a:p>
          <a:p>
            <a:pPr rtl="0" eaLnBrk="1" fontAlgn="auto" latinLnBrk="0" hangingPunct="1"/>
            <a:r>
              <a:rPr lang="en-US" sz="1200" b="0" i="0" u="none" strike="noStrike" kern="1200" dirty="0">
                <a:solidFill>
                  <a:schemeClr val="tx1"/>
                </a:solidFill>
                <a:effectLst/>
                <a:latin typeface="+mn-lt"/>
                <a:ea typeface="+mn-ea"/>
                <a:cs typeface="+mn-cs"/>
              </a:rPr>
              <a:t>Failover Manager- Rebalances service instances as nodes</a:t>
            </a:r>
            <a:r>
              <a:rPr lang="en-US" sz="1200" b="0" i="0" u="none" strike="noStrike" kern="1200" baseline="0" dirty="0">
                <a:solidFill>
                  <a:schemeClr val="tx1"/>
                </a:solidFill>
                <a:effectLst/>
                <a:latin typeface="+mn-lt"/>
                <a:ea typeface="+mn-ea"/>
                <a:cs typeface="+mn-cs"/>
              </a:rPr>
              <a:t> come/go</a:t>
            </a:r>
            <a:endParaRPr lang="en-US" sz="1200" b="0" i="0" u="none" strike="noStrike" kern="1200" dirty="0">
              <a:solidFill>
                <a:schemeClr val="tx1"/>
              </a:solidFill>
              <a:effectLst/>
              <a:latin typeface="+mn-lt"/>
              <a:ea typeface="+mn-ea"/>
              <a:cs typeface="+mn-cs"/>
            </a:endParaRPr>
          </a:p>
          <a:p>
            <a:pPr rtl="0" eaLnBrk="1" fontAlgn="t" latinLnBrk="0" hangingPunct="1"/>
            <a:r>
              <a:rPr lang="en-US" sz="1200" b="0" i="0" u="none" strike="noStrike" kern="1200" dirty="0">
                <a:solidFill>
                  <a:schemeClr val="tx1"/>
                </a:solidFill>
                <a:effectLst/>
                <a:latin typeface="+mn-lt"/>
                <a:ea typeface="+mn-ea"/>
                <a:cs typeface="+mn-cs"/>
              </a:rPr>
              <a:t>Naming - Registry mapping service instances </a:t>
            </a:r>
            <a:r>
              <a:rPr lang="en-US" sz="1200" b="0" i="0" u="none" strike="noStrike" kern="1200" dirty="0">
                <a:solidFill>
                  <a:schemeClr val="tx1"/>
                </a:solidFill>
                <a:effectLst/>
                <a:latin typeface="+mn-lt"/>
                <a:ea typeface="+mn-ea"/>
                <a:cs typeface="+mn-cs"/>
                <a:sym typeface="Wingdings" pitchFamily="2" charset="2"/>
              </a:rPr>
              <a:t></a:t>
            </a:r>
            <a:r>
              <a:rPr lang="en-US" sz="1200" b="0" i="0" u="none" strike="noStrike" kern="1200" dirty="0">
                <a:solidFill>
                  <a:schemeClr val="tx1"/>
                </a:solidFill>
                <a:effectLst/>
                <a:latin typeface="+mn-lt"/>
                <a:ea typeface="+mn-ea"/>
                <a:cs typeface="+mn-cs"/>
              </a:rPr>
              <a:t> endpoints</a:t>
            </a:r>
          </a:p>
          <a:p>
            <a:pPr rtl="0" eaLnBrk="1" fontAlgn="t" latinLnBrk="0" hangingPunct="1"/>
            <a:r>
              <a:rPr lang="en-US" sz="1200" b="0" i="0" u="none" strike="noStrike" kern="1200" dirty="0">
                <a:solidFill>
                  <a:schemeClr val="tx1"/>
                </a:solidFill>
                <a:effectLst/>
                <a:latin typeface="+mn-lt"/>
                <a:ea typeface="+mn-ea"/>
                <a:cs typeface="+mn-cs"/>
              </a:rPr>
              <a:t>Fault Analysis - Let’s you inject faults to test your services</a:t>
            </a:r>
          </a:p>
          <a:p>
            <a:pPr rtl="0" eaLnBrk="1" fontAlgn="t" latinLnBrk="0" hangingPunct="1"/>
            <a:r>
              <a:rPr lang="en-US" sz="1200" b="0" i="0" u="none" strike="noStrike" kern="1200" dirty="0">
                <a:solidFill>
                  <a:schemeClr val="tx1"/>
                </a:solidFill>
                <a:effectLst/>
                <a:latin typeface="+mn-lt"/>
                <a:ea typeface="+mn-ea"/>
                <a:cs typeface="+mn-cs"/>
              </a:rPr>
              <a:t>Image Store- Contains</a:t>
            </a:r>
            <a:r>
              <a:rPr lang="en-US" sz="1200" b="0" i="0" u="none" strike="noStrike" kern="1200" baseline="0" dirty="0">
                <a:solidFill>
                  <a:schemeClr val="tx1"/>
                </a:solidFill>
                <a:effectLst/>
                <a:latin typeface="+mn-lt"/>
                <a:ea typeface="+mn-ea"/>
                <a:cs typeface="+mn-cs"/>
              </a:rPr>
              <a:t> your app packages</a:t>
            </a:r>
            <a:endParaRPr lang="en-US" sz="1200" b="0" i="0" u="none" strike="noStrike" kern="1200" dirty="0">
              <a:solidFill>
                <a:schemeClr val="tx1"/>
              </a:solidFill>
              <a:effectLst/>
              <a:latin typeface="+mn-lt"/>
              <a:ea typeface="+mn-ea"/>
              <a:cs typeface="+mn-cs"/>
            </a:endParaRPr>
          </a:p>
          <a:p>
            <a:pPr rtl="0" eaLnBrk="1" fontAlgn="t" latinLnBrk="0" hangingPunct="1"/>
            <a:r>
              <a:rPr lang="en-US" sz="1200" b="0" i="0" u="none" strike="noStrike" kern="1200" dirty="0">
                <a:solidFill>
                  <a:schemeClr val="tx1"/>
                </a:solidFill>
                <a:effectLst/>
                <a:latin typeface="+mn-lt"/>
                <a:ea typeface="+mn-ea"/>
                <a:cs typeface="+mn-cs"/>
              </a:rPr>
              <a:t>Upgrade - Upgrades Service Fabric on nodes (Azure only)</a:t>
            </a:r>
          </a:p>
          <a:p>
            <a:pPr rtl="0" eaLnBrk="1" fontAlgn="t" latinLnBrk="0" hangingPunct="1"/>
            <a:r>
              <a:rPr lang="en-US" sz="1200" b="0" i="0" u="none" strike="noStrike" kern="1200" dirty="0">
                <a:solidFill>
                  <a:schemeClr val="tx1"/>
                </a:solidFill>
                <a:effectLst/>
                <a:latin typeface="+mn-lt"/>
                <a:ea typeface="+mn-ea"/>
                <a:cs typeface="+mn-cs"/>
              </a:rPr>
              <a:t>DNS - Used for containers </a:t>
            </a:r>
            <a:r>
              <a:rPr lang="en-US" sz="1200" b="0" i="0" u="none" strike="noStrike" kern="1200">
                <a:solidFill>
                  <a:schemeClr val="tx1"/>
                </a:solidFill>
                <a:effectLst/>
                <a:latin typeface="+mn-lt"/>
                <a:ea typeface="+mn-ea"/>
                <a:cs typeface="+mn-cs"/>
              </a:rPr>
              <a:t>in conjunction </a:t>
            </a:r>
            <a:r>
              <a:rPr lang="en-US" sz="1200" b="0" i="0" u="none" strike="noStrike" kern="1200" dirty="0">
                <a:solidFill>
                  <a:schemeClr val="tx1"/>
                </a:solidFill>
                <a:effectLst/>
                <a:latin typeface="+mn-lt"/>
                <a:ea typeface="+mn-ea"/>
                <a:cs typeface="+mn-cs"/>
              </a:rPr>
              <a:t>with the naming service for service discovery </a:t>
            </a:r>
          </a:p>
          <a:p>
            <a:endParaRPr lang="en-US" dirty="0"/>
          </a:p>
        </p:txBody>
      </p:sp>
      <p:sp>
        <p:nvSpPr>
          <p:cNvPr id="4" name="Slide Number Placeholder 3"/>
          <p:cNvSpPr>
            <a:spLocks noGrp="1"/>
          </p:cNvSpPr>
          <p:nvPr>
            <p:ph type="sldNum" sz="quarter" idx="10"/>
          </p:nvPr>
        </p:nvSpPr>
        <p:spPr/>
        <p:txBody>
          <a:bodyPr/>
          <a:lstStyle/>
          <a:p>
            <a:fld id="{CD493308-1CCD-4083-9427-1DD59259FBE4}" type="slidenum">
              <a:rPr lang="en-US" smtClean="0"/>
              <a:t>29</a:t>
            </a:fld>
            <a:endParaRPr lang="en-US"/>
          </a:p>
        </p:txBody>
      </p:sp>
    </p:spTree>
    <p:extLst>
      <p:ext uri="{BB962C8B-B14F-4D97-AF65-F5344CB8AC3E}">
        <p14:creationId xmlns:p14="http://schemas.microsoft.com/office/powerpoint/2010/main" val="390295954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Kubernetes has windows support but is in beta </a:t>
            </a:r>
          </a:p>
          <a:p>
            <a:endParaRPr lang="en-US" dirty="0"/>
          </a:p>
          <a:p>
            <a:r>
              <a:rPr lang="en-US" dirty="0"/>
              <a:t>Resource </a:t>
            </a:r>
            <a:r>
              <a:rPr lang="en-US" dirty="0" err="1"/>
              <a:t>Goverance</a:t>
            </a:r>
            <a:r>
              <a:rPr lang="en-US" dirty="0"/>
              <a:t>:</a:t>
            </a:r>
          </a:p>
          <a:p>
            <a:r>
              <a:rPr lang="en-US" sz="1200" b="0" i="1" kern="1200" dirty="0" err="1">
                <a:solidFill>
                  <a:schemeClr val="tx1"/>
                </a:solidFill>
                <a:effectLst/>
                <a:latin typeface="+mn-lt"/>
                <a:ea typeface="+mn-ea"/>
                <a:cs typeface="+mn-cs"/>
              </a:rPr>
              <a:t>MemorySwapInMB</a:t>
            </a:r>
            <a:r>
              <a:rPr lang="en-US" sz="1200" b="0" i="0" kern="1200" dirty="0">
                <a:solidFill>
                  <a:schemeClr val="tx1"/>
                </a:solidFill>
                <a:effectLst/>
                <a:latin typeface="+mn-lt"/>
                <a:ea typeface="+mn-ea"/>
                <a:cs typeface="+mn-cs"/>
              </a:rPr>
              <a:t>: The amount of swap memory that a container can use.</a:t>
            </a:r>
          </a:p>
          <a:p>
            <a:r>
              <a:rPr lang="en-US" sz="1200" b="0" i="1" kern="1200" dirty="0" err="1">
                <a:solidFill>
                  <a:schemeClr val="tx1"/>
                </a:solidFill>
                <a:effectLst/>
                <a:latin typeface="+mn-lt"/>
                <a:ea typeface="+mn-ea"/>
                <a:cs typeface="+mn-cs"/>
              </a:rPr>
              <a:t>MemoryReservationInMB</a:t>
            </a:r>
            <a:r>
              <a:rPr lang="en-US" sz="1200" b="0" i="0" kern="1200" dirty="0">
                <a:solidFill>
                  <a:schemeClr val="tx1"/>
                </a:solidFill>
                <a:effectLst/>
                <a:latin typeface="+mn-lt"/>
                <a:ea typeface="+mn-ea"/>
                <a:cs typeface="+mn-cs"/>
              </a:rPr>
              <a:t>: The soft limit for memory governance that is enforced only when memory contention is detected on the node.</a:t>
            </a:r>
          </a:p>
          <a:p>
            <a:r>
              <a:rPr lang="en-US" sz="1200" b="0" i="1" kern="1200" dirty="0" err="1">
                <a:solidFill>
                  <a:schemeClr val="tx1"/>
                </a:solidFill>
                <a:effectLst/>
                <a:latin typeface="+mn-lt"/>
                <a:ea typeface="+mn-ea"/>
                <a:cs typeface="+mn-cs"/>
              </a:rPr>
              <a:t>CpuPercent</a:t>
            </a:r>
            <a:r>
              <a:rPr lang="en-US" sz="1200" b="0" i="0" kern="1200" dirty="0">
                <a:solidFill>
                  <a:schemeClr val="tx1"/>
                </a:solidFill>
                <a:effectLst/>
                <a:latin typeface="+mn-lt"/>
                <a:ea typeface="+mn-ea"/>
                <a:cs typeface="+mn-cs"/>
              </a:rPr>
              <a:t>: The percentage of CPU that the container can use. If CPU limits are specified for the service package, this parameter is effectively ignored.</a:t>
            </a:r>
          </a:p>
          <a:p>
            <a:r>
              <a:rPr lang="en-US" sz="1200" b="0" i="1" kern="1200" dirty="0" err="1">
                <a:solidFill>
                  <a:schemeClr val="tx1"/>
                </a:solidFill>
                <a:effectLst/>
                <a:latin typeface="+mn-lt"/>
                <a:ea typeface="+mn-ea"/>
                <a:cs typeface="+mn-cs"/>
              </a:rPr>
              <a:t>MaximumIOps</a:t>
            </a:r>
            <a:r>
              <a:rPr lang="en-US" sz="1200" b="0" i="0" kern="1200" dirty="0">
                <a:solidFill>
                  <a:schemeClr val="tx1"/>
                </a:solidFill>
                <a:effectLst/>
                <a:latin typeface="+mn-lt"/>
                <a:ea typeface="+mn-ea"/>
                <a:cs typeface="+mn-cs"/>
              </a:rPr>
              <a:t>: The maximum IOPS that a container can use (read and write).</a:t>
            </a:r>
          </a:p>
          <a:p>
            <a:r>
              <a:rPr lang="en-US" sz="1200" b="0" i="1" kern="1200" dirty="0" err="1">
                <a:solidFill>
                  <a:schemeClr val="tx1"/>
                </a:solidFill>
                <a:effectLst/>
                <a:latin typeface="+mn-lt"/>
                <a:ea typeface="+mn-ea"/>
                <a:cs typeface="+mn-cs"/>
              </a:rPr>
              <a:t>MaximumIOBytesps</a:t>
            </a:r>
            <a:r>
              <a:rPr lang="en-US" sz="1200" b="0" i="0" kern="1200" dirty="0">
                <a:solidFill>
                  <a:schemeClr val="tx1"/>
                </a:solidFill>
                <a:effectLst/>
                <a:latin typeface="+mn-lt"/>
                <a:ea typeface="+mn-ea"/>
                <a:cs typeface="+mn-cs"/>
              </a:rPr>
              <a:t>: The maximum IO (bytes per second) that a container can use (read and write).</a:t>
            </a:r>
          </a:p>
          <a:p>
            <a:r>
              <a:rPr lang="en-US" sz="1200" b="0" i="1" kern="1200" dirty="0" err="1">
                <a:solidFill>
                  <a:schemeClr val="tx1"/>
                </a:solidFill>
                <a:effectLst/>
                <a:latin typeface="+mn-lt"/>
                <a:ea typeface="+mn-ea"/>
                <a:cs typeface="+mn-cs"/>
              </a:rPr>
              <a:t>BlockIOWeight</a:t>
            </a:r>
            <a:r>
              <a:rPr lang="en-US" sz="1200" b="0" i="0" kern="1200" dirty="0">
                <a:solidFill>
                  <a:schemeClr val="tx1"/>
                </a:solidFill>
                <a:effectLst/>
                <a:latin typeface="+mn-lt"/>
                <a:ea typeface="+mn-ea"/>
                <a:cs typeface="+mn-cs"/>
              </a:rPr>
              <a:t>: The block IO weight for relative to other containers.</a:t>
            </a:r>
          </a:p>
          <a:p>
            <a:endParaRPr lang="en-US" dirty="0"/>
          </a:p>
          <a:p>
            <a:r>
              <a:rPr lang="en-US" sz="1200" b="0" i="0" kern="1200" dirty="0">
                <a:solidFill>
                  <a:schemeClr val="tx1"/>
                </a:solidFill>
                <a:effectLst/>
                <a:latin typeface="+mn-lt"/>
                <a:ea typeface="+mn-ea"/>
                <a:cs typeface="+mn-cs"/>
              </a:rPr>
              <a:t>&lt;Application Name="fabric:/TestApplication1" </a:t>
            </a:r>
            <a:r>
              <a:rPr lang="en-US" sz="1200" b="0" i="0" kern="1200" dirty="0" err="1">
                <a:solidFill>
                  <a:schemeClr val="tx1"/>
                </a:solidFill>
                <a:effectLst/>
                <a:latin typeface="+mn-lt"/>
                <a:ea typeface="+mn-ea"/>
                <a:cs typeface="+mn-cs"/>
              </a:rPr>
              <a:t>xmlns</a:t>
            </a:r>
            <a:r>
              <a:rPr lang="en-US" sz="1200" b="0" i="0" kern="1200" dirty="0">
                <a:solidFill>
                  <a:schemeClr val="tx1"/>
                </a:solidFill>
                <a:effectLst/>
                <a:latin typeface="+mn-lt"/>
                <a:ea typeface="+mn-ea"/>
                <a:cs typeface="+mn-cs"/>
              </a:rPr>
              <a:t>="http://</a:t>
            </a:r>
            <a:r>
              <a:rPr lang="en-US" sz="1200" b="0" i="0" kern="1200" dirty="0" err="1">
                <a:solidFill>
                  <a:schemeClr val="tx1"/>
                </a:solidFill>
                <a:effectLst/>
                <a:latin typeface="+mn-lt"/>
                <a:ea typeface="+mn-ea"/>
                <a:cs typeface="+mn-cs"/>
              </a:rPr>
              <a:t>schemas.microsoft.com</a:t>
            </a:r>
            <a:r>
              <a:rPr lang="en-US" sz="1200" b="0" i="0" kern="1200" dirty="0">
                <a:solidFill>
                  <a:schemeClr val="tx1"/>
                </a:solidFill>
                <a:effectLst/>
                <a:latin typeface="+mn-lt"/>
                <a:ea typeface="+mn-ea"/>
                <a:cs typeface="+mn-cs"/>
              </a:rPr>
              <a:t>/2011/01/fabric"&gt; &lt;Parameters&gt; &lt;Parameter Name="</a:t>
            </a:r>
            <a:r>
              <a:rPr lang="en-US" sz="1200" b="0" i="0" kern="1200" dirty="0" err="1">
                <a:solidFill>
                  <a:schemeClr val="tx1"/>
                </a:solidFill>
                <a:effectLst/>
                <a:latin typeface="+mn-lt"/>
                <a:ea typeface="+mn-ea"/>
                <a:cs typeface="+mn-cs"/>
              </a:rPr>
              <a:t>CpuCores</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DefaultValue</a:t>
            </a:r>
            <a:r>
              <a:rPr lang="en-US" sz="1200" b="0" i="0" kern="1200" dirty="0">
                <a:solidFill>
                  <a:schemeClr val="tx1"/>
                </a:solidFill>
                <a:effectLst/>
                <a:latin typeface="+mn-lt"/>
                <a:ea typeface="+mn-ea"/>
                <a:cs typeface="+mn-cs"/>
              </a:rPr>
              <a:t>="2" /&gt; &lt;Parameter Name="</a:t>
            </a:r>
            <a:r>
              <a:rPr lang="en-US" sz="1200" b="0" i="0" kern="1200" dirty="0" err="1">
                <a:solidFill>
                  <a:schemeClr val="tx1"/>
                </a:solidFill>
                <a:effectLst/>
                <a:latin typeface="+mn-lt"/>
                <a:ea typeface="+mn-ea"/>
                <a:cs typeface="+mn-cs"/>
              </a:rPr>
              <a:t>CpuSharesA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DefaultValue</a:t>
            </a:r>
            <a:r>
              <a:rPr lang="en-US" sz="1200" b="0" i="0" kern="1200" dirty="0">
                <a:solidFill>
                  <a:schemeClr val="tx1"/>
                </a:solidFill>
                <a:effectLst/>
                <a:latin typeface="+mn-lt"/>
                <a:ea typeface="+mn-ea"/>
                <a:cs typeface="+mn-cs"/>
              </a:rPr>
              <a:t>="512" /&gt; &lt;Parameter Name="</a:t>
            </a:r>
            <a:r>
              <a:rPr lang="en-US" sz="1200" b="0" i="0" kern="1200" dirty="0" err="1">
                <a:solidFill>
                  <a:schemeClr val="tx1"/>
                </a:solidFill>
                <a:effectLst/>
                <a:latin typeface="+mn-lt"/>
                <a:ea typeface="+mn-ea"/>
                <a:cs typeface="+mn-cs"/>
              </a:rPr>
              <a:t>CpuSharesB</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DefaultValue</a:t>
            </a:r>
            <a:r>
              <a:rPr lang="en-US" sz="1200" b="0" i="0" kern="1200" dirty="0">
                <a:solidFill>
                  <a:schemeClr val="tx1"/>
                </a:solidFill>
                <a:effectLst/>
                <a:latin typeface="+mn-lt"/>
                <a:ea typeface="+mn-ea"/>
                <a:cs typeface="+mn-cs"/>
              </a:rPr>
              <a:t>="512" /&gt; &lt;Parameter Name="</a:t>
            </a:r>
            <a:r>
              <a:rPr lang="en-US" sz="1200" b="0" i="0" kern="1200" dirty="0" err="1">
                <a:solidFill>
                  <a:schemeClr val="tx1"/>
                </a:solidFill>
                <a:effectLst/>
                <a:latin typeface="+mn-lt"/>
                <a:ea typeface="+mn-ea"/>
                <a:cs typeface="+mn-cs"/>
              </a:rPr>
              <a:t>MemoryA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DefaultValue</a:t>
            </a:r>
            <a:r>
              <a:rPr lang="en-US" sz="1200" b="0" i="0" kern="1200" dirty="0">
                <a:solidFill>
                  <a:schemeClr val="tx1"/>
                </a:solidFill>
                <a:effectLst/>
                <a:latin typeface="+mn-lt"/>
                <a:ea typeface="+mn-ea"/>
                <a:cs typeface="+mn-cs"/>
              </a:rPr>
              <a:t>="1024" /&gt; &lt;Parameter Name="</a:t>
            </a:r>
            <a:r>
              <a:rPr lang="en-US" sz="1200" b="0" i="0" kern="1200" dirty="0" err="1">
                <a:solidFill>
                  <a:schemeClr val="tx1"/>
                </a:solidFill>
                <a:effectLst/>
                <a:latin typeface="+mn-lt"/>
                <a:ea typeface="+mn-ea"/>
                <a:cs typeface="+mn-cs"/>
              </a:rPr>
              <a:t>MemoryB</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DefaultValue</a:t>
            </a:r>
            <a:r>
              <a:rPr lang="en-US" sz="1200" b="0" i="0" kern="1200" dirty="0">
                <a:solidFill>
                  <a:schemeClr val="tx1"/>
                </a:solidFill>
                <a:effectLst/>
                <a:latin typeface="+mn-lt"/>
                <a:ea typeface="+mn-ea"/>
                <a:cs typeface="+mn-cs"/>
              </a:rPr>
              <a:t>="1024" /&gt; &lt;/Parameters&gt; &lt;/Application&gt;</a:t>
            </a:r>
          </a:p>
          <a:p>
            <a:r>
              <a:rPr lang="en-US" sz="1200" b="0" i="0" kern="1200" dirty="0">
                <a:solidFill>
                  <a:schemeClr val="tx1"/>
                </a:solidFill>
                <a:effectLst/>
                <a:latin typeface="+mn-lt"/>
                <a:ea typeface="+mn-ea"/>
                <a:cs typeface="+mn-cs"/>
              </a:rPr>
              <a:t>https://</a:t>
            </a:r>
            <a:r>
              <a:rPr lang="en-US" sz="1200" b="0" i="0" kern="1200" dirty="0" err="1">
                <a:solidFill>
                  <a:schemeClr val="tx1"/>
                </a:solidFill>
                <a:effectLst/>
                <a:latin typeface="+mn-lt"/>
                <a:ea typeface="+mn-ea"/>
                <a:cs typeface="+mn-cs"/>
              </a:rPr>
              <a:t>docs.microsoft.com</a:t>
            </a:r>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en</a:t>
            </a:r>
            <a:r>
              <a:rPr lang="en-US" sz="1200" b="0" i="0" kern="1200" dirty="0">
                <a:solidFill>
                  <a:schemeClr val="tx1"/>
                </a:solidFill>
                <a:effectLst/>
                <a:latin typeface="+mn-lt"/>
                <a:ea typeface="+mn-ea"/>
                <a:cs typeface="+mn-cs"/>
              </a:rPr>
              <a:t>-us/azure/service-fabric/service-fabric-resource-governance</a:t>
            </a:r>
          </a:p>
          <a:p>
            <a:endParaRPr lang="en-US" sz="1200" b="0" i="0" kern="1200" dirty="0">
              <a:solidFill>
                <a:schemeClr val="tx1"/>
              </a:solidFill>
              <a:effectLst/>
              <a:latin typeface="+mn-lt"/>
              <a:ea typeface="+mn-ea"/>
              <a:cs typeface="+mn-cs"/>
            </a:endParaRPr>
          </a:p>
          <a:p>
            <a:endParaRPr lang="en-US" dirty="0"/>
          </a:p>
          <a:p>
            <a:endParaRPr lang="en-US" dirty="0"/>
          </a:p>
        </p:txBody>
      </p:sp>
      <p:sp>
        <p:nvSpPr>
          <p:cNvPr id="4" name="Slide Number Placeholder 3"/>
          <p:cNvSpPr>
            <a:spLocks noGrp="1"/>
          </p:cNvSpPr>
          <p:nvPr>
            <p:ph type="sldNum" sz="quarter" idx="10"/>
          </p:nvPr>
        </p:nvSpPr>
        <p:spPr/>
        <p:txBody>
          <a:bodyPr/>
          <a:lstStyle/>
          <a:p>
            <a:fld id="{CD493308-1CCD-4083-9427-1DD59259FBE4}" type="slidenum">
              <a:rPr lang="en-US" smtClean="0"/>
              <a:t>30</a:t>
            </a:fld>
            <a:endParaRPr lang="en-US"/>
          </a:p>
        </p:txBody>
      </p:sp>
    </p:spTree>
    <p:extLst>
      <p:ext uri="{BB962C8B-B14F-4D97-AF65-F5344CB8AC3E}">
        <p14:creationId xmlns:p14="http://schemas.microsoft.com/office/powerpoint/2010/main" val="103618381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2017</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927D10E-073A-498C-B796-C030E3DFB54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t>10/26/2018 5:15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2357682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Demonstrating lots of concepts on the right: </a:t>
            </a:r>
          </a:p>
          <a:p>
            <a:r>
              <a:rPr lang="en-US" dirty="0"/>
              <a:t>2 node types on the same VNET but different subnets with NSGs restricting traffic between services </a:t>
            </a:r>
          </a:p>
          <a:p>
            <a:r>
              <a:rPr lang="en-US" dirty="0"/>
              <a:t>Each node type will have separate load balancers </a:t>
            </a:r>
          </a:p>
          <a:p>
            <a:r>
              <a:rPr lang="en-US" dirty="0"/>
              <a:t>Each node type will be an independent VMSS with different machine profiles </a:t>
            </a:r>
          </a:p>
          <a:p>
            <a:r>
              <a:rPr lang="en-US" dirty="0"/>
              <a:t>The service fabric services can run like this or in an independent 3</a:t>
            </a:r>
            <a:r>
              <a:rPr lang="en-US" baseline="30000" dirty="0"/>
              <a:t>rd</a:t>
            </a:r>
            <a:r>
              <a:rPr lang="en-US" dirty="0"/>
              <a:t> node type marked as “primary”</a:t>
            </a:r>
          </a:p>
          <a:p>
            <a:r>
              <a:rPr lang="en-US" dirty="0"/>
              <a:t>Service definitions (all stateless microservices or containers):</a:t>
            </a:r>
          </a:p>
          <a:p>
            <a:r>
              <a:rPr lang="en-US" dirty="0"/>
              <a:t>Pine tree = -1 instances with node placement of “Front End” </a:t>
            </a:r>
          </a:p>
          <a:p>
            <a:r>
              <a:rPr lang="en-US" dirty="0"/>
              <a:t>Cow = 3 instances, </a:t>
            </a:r>
            <a:r>
              <a:rPr lang="en-US" dirty="0" err="1"/>
              <a:t>node_type</a:t>
            </a:r>
            <a:r>
              <a:rPr lang="en-US" dirty="0"/>
              <a:t> = “Front End”</a:t>
            </a:r>
          </a:p>
          <a:p>
            <a:r>
              <a:rPr lang="en-US" dirty="0"/>
              <a:t>Lock = -1 instances </a:t>
            </a:r>
          </a:p>
          <a:p>
            <a:r>
              <a:rPr lang="en-US" dirty="0"/>
              <a:t>Motorcycle = -1 instances with </a:t>
            </a:r>
            <a:r>
              <a:rPr lang="en-US" dirty="0" err="1"/>
              <a:t>node_type</a:t>
            </a:r>
            <a:r>
              <a:rPr lang="en-US" dirty="0"/>
              <a:t> = “Front End”</a:t>
            </a:r>
          </a:p>
          <a:p>
            <a:r>
              <a:rPr lang="en-US" dirty="0"/>
              <a:t>Football = 7 instances </a:t>
            </a:r>
          </a:p>
          <a:p>
            <a:r>
              <a:rPr lang="en-US" dirty="0"/>
              <a:t>Turtle = 1 instance </a:t>
            </a:r>
          </a:p>
          <a:p>
            <a:r>
              <a:rPr lang="en-US" dirty="0"/>
              <a:t>Labrador = -1 instances with </a:t>
            </a:r>
            <a:r>
              <a:rPr lang="en-US" dirty="0" err="1"/>
              <a:t>node_type</a:t>
            </a:r>
            <a:r>
              <a:rPr lang="en-US" dirty="0"/>
              <a:t> = “Back End”</a:t>
            </a:r>
          </a:p>
          <a:p>
            <a:r>
              <a:rPr lang="en-US" dirty="0"/>
              <a:t>Duck = -1 instances with </a:t>
            </a:r>
            <a:r>
              <a:rPr lang="en-US" dirty="0" err="1"/>
              <a:t>node_type</a:t>
            </a:r>
            <a:r>
              <a:rPr lang="en-US" dirty="0"/>
              <a:t> = “Back End”</a:t>
            </a:r>
          </a:p>
          <a:p>
            <a:r>
              <a:rPr lang="en-US" dirty="0"/>
              <a:t>Sun = 3 instances with </a:t>
            </a:r>
            <a:r>
              <a:rPr lang="en-US" dirty="0" err="1"/>
              <a:t>node_type</a:t>
            </a:r>
            <a:r>
              <a:rPr lang="en-US" dirty="0"/>
              <a:t>=“back end” with a Parent Affinity for the cloud service</a:t>
            </a:r>
          </a:p>
          <a:p>
            <a:r>
              <a:rPr lang="en-US" dirty="0"/>
              <a:t>Cloud = 3 instances with </a:t>
            </a:r>
            <a:r>
              <a:rPr lang="en-US" dirty="0" err="1"/>
              <a:t>node_type</a:t>
            </a:r>
            <a:r>
              <a:rPr lang="en-US" dirty="0"/>
              <a:t> = “back end” with a child affinity for the sun service </a:t>
            </a:r>
          </a:p>
          <a:p>
            <a:r>
              <a:rPr lang="en-US" dirty="0"/>
              <a:t>Rabbit = start with 1 container instance with autoscaling based on load with </a:t>
            </a:r>
            <a:r>
              <a:rPr lang="en-US" dirty="0" err="1"/>
              <a:t>node_type</a:t>
            </a:r>
            <a:r>
              <a:rPr lang="en-US" dirty="0"/>
              <a:t> = “back end” </a:t>
            </a:r>
          </a:p>
          <a:p>
            <a:endParaRPr lang="en-US" dirty="0"/>
          </a:p>
          <a:p>
            <a:r>
              <a:rPr lang="en-US" dirty="0"/>
              <a:t>https://docs.microsoft.com/en-us/azure/service-fabric/service-fabric-cluster-resource-manager-autoscaling</a:t>
            </a:r>
          </a:p>
          <a:p>
            <a:endParaRPr lang="en-US" dirty="0"/>
          </a:p>
        </p:txBody>
      </p:sp>
      <p:sp>
        <p:nvSpPr>
          <p:cNvPr id="4" name="Slide Number Placeholder 3"/>
          <p:cNvSpPr>
            <a:spLocks noGrp="1"/>
          </p:cNvSpPr>
          <p:nvPr>
            <p:ph type="sldNum" sz="quarter" idx="10"/>
          </p:nvPr>
        </p:nvSpPr>
        <p:spPr/>
        <p:txBody>
          <a:bodyPr/>
          <a:lstStyle/>
          <a:p>
            <a:fld id="{CD493308-1CCD-4083-9427-1DD59259FBE4}" type="slidenum">
              <a:rPr lang="en-US" smtClean="0"/>
              <a:t>32</a:t>
            </a:fld>
            <a:endParaRPr lang="en-US"/>
          </a:p>
        </p:txBody>
      </p:sp>
    </p:spTree>
    <p:extLst>
      <p:ext uri="{BB962C8B-B14F-4D97-AF65-F5344CB8AC3E}">
        <p14:creationId xmlns:p14="http://schemas.microsoft.com/office/powerpoint/2010/main" val="150146342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https://github.com/jessebenson/azure-performance</a:t>
            </a:r>
          </a:p>
          <a:p>
            <a:r>
              <a:rPr lang="en-US" dirty="0"/>
              <a:t>The question is always how far do you go? </a:t>
            </a:r>
          </a:p>
          <a:p>
            <a:endParaRPr lang="en-US" dirty="0"/>
          </a:p>
          <a:p>
            <a:endParaRPr lang="en-US" dirty="0"/>
          </a:p>
        </p:txBody>
      </p:sp>
      <p:sp>
        <p:nvSpPr>
          <p:cNvPr id="4" name="Slide Number Placeholder 3"/>
          <p:cNvSpPr>
            <a:spLocks noGrp="1"/>
          </p:cNvSpPr>
          <p:nvPr>
            <p:ph type="sldNum" sz="quarter" idx="10"/>
          </p:nvPr>
        </p:nvSpPr>
        <p:spPr/>
        <p:txBody>
          <a:bodyPr/>
          <a:lstStyle/>
          <a:p>
            <a:fld id="{CD493308-1CCD-4083-9427-1DD59259FBE4}" type="slidenum">
              <a:rPr lang="en-US" smtClean="0"/>
              <a:t>33</a:t>
            </a:fld>
            <a:endParaRPr lang="en-US"/>
          </a:p>
        </p:txBody>
      </p:sp>
    </p:spTree>
    <p:extLst>
      <p:ext uri="{BB962C8B-B14F-4D97-AF65-F5344CB8AC3E}">
        <p14:creationId xmlns:p14="http://schemas.microsoft.com/office/powerpoint/2010/main" val="321336781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493308-1CCD-4083-9427-1DD59259FBE4}" type="slidenum">
              <a:rPr lang="en-US" smtClean="0"/>
              <a:t>34</a:t>
            </a:fld>
            <a:endParaRPr lang="en-US"/>
          </a:p>
        </p:txBody>
      </p:sp>
    </p:spTree>
    <p:extLst>
      <p:ext uri="{BB962C8B-B14F-4D97-AF65-F5344CB8AC3E}">
        <p14:creationId xmlns:p14="http://schemas.microsoft.com/office/powerpoint/2010/main" val="37653265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10/26/2018 5:15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29568990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6CE63F-9E7F-4C04-9D0D-FCA25A8E9E86}" type="datetime8">
              <a:rPr lang="en-US" smtClean="0"/>
              <a:t>10/26/2018 5:15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36</a:t>
            </a:fld>
            <a:endParaRPr lang="en-US" dirty="0"/>
          </a:p>
        </p:txBody>
      </p:sp>
    </p:spTree>
    <p:extLst>
      <p:ext uri="{BB962C8B-B14F-4D97-AF65-F5344CB8AC3E}">
        <p14:creationId xmlns:p14="http://schemas.microsoft.com/office/powerpoint/2010/main" val="12729650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6CE63F-9E7F-4C04-9D0D-FCA25A8E9E86}" type="datetime8">
              <a:rPr lang="en-US" smtClean="0"/>
              <a:t>10/26/2018 5:15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37</a:t>
            </a:fld>
            <a:endParaRPr lang="en-US" dirty="0"/>
          </a:p>
        </p:txBody>
      </p:sp>
      <p:sp>
        <p:nvSpPr>
          <p:cNvPr id="3" name="Notes Placeholder 2">
            <a:extLst>
              <a:ext uri="{FF2B5EF4-FFF2-40B4-BE49-F238E27FC236}">
                <a16:creationId xmlns:a16="http://schemas.microsoft.com/office/drawing/2014/main" id="{D57F93CA-71A0-405B-B49B-363E2E2681F0}"/>
              </a:ext>
            </a:extLst>
          </p:cNvPr>
          <p:cNvSpPr>
            <a:spLocks noGrp="1"/>
          </p:cNvSpPr>
          <p:nvPr>
            <p:ph type="body" idx="1"/>
          </p:nvPr>
        </p:nvSpPr>
        <p:spPr/>
        <p:txBody>
          <a:bodyPr/>
          <a:lstStyle/>
          <a:p>
            <a:r>
              <a:rPr lang="en-US" dirty="0"/>
              <a:t>Talk about service mesh</a:t>
            </a:r>
          </a:p>
          <a:p>
            <a:endParaRPr lang="en-US" dirty="0"/>
          </a:p>
          <a:p>
            <a:endParaRPr lang="en-US" dirty="0"/>
          </a:p>
        </p:txBody>
      </p:sp>
    </p:spTree>
    <p:extLst>
      <p:ext uri="{BB962C8B-B14F-4D97-AF65-F5344CB8AC3E}">
        <p14:creationId xmlns:p14="http://schemas.microsoft.com/office/powerpoint/2010/main" val="66384888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10/26/2018 5:15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38</a:t>
            </a:fld>
            <a:endParaRPr lang="en-US" dirty="0"/>
          </a:p>
        </p:txBody>
      </p:sp>
    </p:spTree>
    <p:extLst>
      <p:ext uri="{BB962C8B-B14F-4D97-AF65-F5344CB8AC3E}">
        <p14:creationId xmlns:p14="http://schemas.microsoft.com/office/powerpoint/2010/main" val="57743660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10/26/2018 5:15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39</a:t>
            </a:fld>
            <a:endParaRPr lang="en-US" dirty="0"/>
          </a:p>
        </p:txBody>
      </p:sp>
    </p:spTree>
    <p:extLst>
      <p:ext uri="{BB962C8B-B14F-4D97-AF65-F5344CB8AC3E}">
        <p14:creationId xmlns:p14="http://schemas.microsoft.com/office/powerpoint/2010/main" val="226296774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10/26/2018 5:15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40</a:t>
            </a:fld>
            <a:endParaRPr lang="en-US" dirty="0"/>
          </a:p>
        </p:txBody>
      </p:sp>
    </p:spTree>
    <p:extLst>
      <p:ext uri="{BB962C8B-B14F-4D97-AF65-F5344CB8AC3E}">
        <p14:creationId xmlns:p14="http://schemas.microsoft.com/office/powerpoint/2010/main" val="118521993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10/26/2018 5:15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41</a:t>
            </a:fld>
            <a:endParaRPr lang="en-US" dirty="0"/>
          </a:p>
        </p:txBody>
      </p:sp>
    </p:spTree>
    <p:extLst>
      <p:ext uri="{BB962C8B-B14F-4D97-AF65-F5344CB8AC3E}">
        <p14:creationId xmlns:p14="http://schemas.microsoft.com/office/powerpoint/2010/main" val="63876677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10/26/2018 5:15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42</a:t>
            </a:fld>
            <a:endParaRPr lang="en-US" dirty="0"/>
          </a:p>
        </p:txBody>
      </p:sp>
    </p:spTree>
    <p:extLst>
      <p:ext uri="{BB962C8B-B14F-4D97-AF65-F5344CB8AC3E}">
        <p14:creationId xmlns:p14="http://schemas.microsoft.com/office/powerpoint/2010/main" val="3983308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10/26/2018 5:15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43</a:t>
            </a:fld>
            <a:endParaRPr lang="en-US" dirty="0"/>
          </a:p>
        </p:txBody>
      </p:sp>
    </p:spTree>
    <p:extLst>
      <p:ext uri="{BB962C8B-B14F-4D97-AF65-F5344CB8AC3E}">
        <p14:creationId xmlns:p14="http://schemas.microsoft.com/office/powerpoint/2010/main" val="372568136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10/26/2018 5:15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44</a:t>
            </a:fld>
            <a:endParaRPr lang="en-US" dirty="0"/>
          </a:p>
        </p:txBody>
      </p:sp>
    </p:spTree>
    <p:extLst>
      <p:ext uri="{BB962C8B-B14F-4D97-AF65-F5344CB8AC3E}">
        <p14:creationId xmlns:p14="http://schemas.microsoft.com/office/powerpoint/2010/main" val="282782119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10/26/2018 5:15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45</a:t>
            </a:fld>
            <a:endParaRPr lang="en-US" dirty="0"/>
          </a:p>
        </p:txBody>
      </p:sp>
    </p:spTree>
    <p:extLst>
      <p:ext uri="{BB962C8B-B14F-4D97-AF65-F5344CB8AC3E}">
        <p14:creationId xmlns:p14="http://schemas.microsoft.com/office/powerpoint/2010/main" val="37487205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10/26/2018 5:15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409814253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10/26/2018 5:15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46</a:t>
            </a:fld>
            <a:endParaRPr lang="en-US"/>
          </a:p>
        </p:txBody>
      </p:sp>
      <p:sp>
        <p:nvSpPr>
          <p:cNvPr id="3" name="Notes Placeholder 2">
            <a:extLst>
              <a:ext uri="{FF2B5EF4-FFF2-40B4-BE49-F238E27FC236}">
                <a16:creationId xmlns:a16="http://schemas.microsoft.com/office/drawing/2014/main" id="{A7E07CF4-C788-435C-88C5-A2600A674655}"/>
              </a:ext>
            </a:extLst>
          </p:cNvPr>
          <p:cNvSpPr>
            <a:spLocks noGrp="1"/>
          </p:cNvSpPr>
          <p:nvPr>
            <p:ph type="body" idx="1"/>
          </p:nvPr>
        </p:nvSpPr>
        <p:spPr/>
        <p:txBody>
          <a:bodyPr/>
          <a:lstStyle/>
          <a:p>
            <a:r>
              <a:rPr lang="en-US" sz="1200" dirty="0">
                <a:solidFill>
                  <a:schemeClr val="bg1"/>
                </a:solidFill>
              </a:rPr>
              <a:t>Try this today!</a:t>
            </a:r>
          </a:p>
          <a:p>
            <a:r>
              <a:rPr lang="en-US" sz="1200" dirty="0">
                <a:solidFill>
                  <a:schemeClr val="accent5">
                    <a:lumMod val="40000"/>
                    <a:lumOff val="60000"/>
                  </a:schemeClr>
                </a:solidFill>
              </a:rPr>
              <a:t>http://aka.ms/sf-filesvolumedriver</a:t>
            </a:r>
          </a:p>
          <a:p>
            <a:endParaRPr lang="en-US" dirty="0"/>
          </a:p>
        </p:txBody>
      </p:sp>
    </p:spTree>
    <p:extLst>
      <p:ext uri="{BB962C8B-B14F-4D97-AF65-F5344CB8AC3E}">
        <p14:creationId xmlns:p14="http://schemas.microsoft.com/office/powerpoint/2010/main" val="20884067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10/26/2018 5:15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47</a:t>
            </a:fld>
            <a:endParaRPr lang="en-US"/>
          </a:p>
        </p:txBody>
      </p:sp>
    </p:spTree>
    <p:extLst>
      <p:ext uri="{BB962C8B-B14F-4D97-AF65-F5344CB8AC3E}">
        <p14:creationId xmlns:p14="http://schemas.microsoft.com/office/powerpoint/2010/main" val="380780636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10/26/2018 5:15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48</a:t>
            </a:fld>
            <a:endParaRPr lang="en-US" dirty="0"/>
          </a:p>
        </p:txBody>
      </p:sp>
    </p:spTree>
    <p:extLst>
      <p:ext uri="{BB962C8B-B14F-4D97-AF65-F5344CB8AC3E}">
        <p14:creationId xmlns:p14="http://schemas.microsoft.com/office/powerpoint/2010/main" val="65559130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10/26/2018 5:15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49</a:t>
            </a:fld>
            <a:endParaRPr lang="en-US" dirty="0"/>
          </a:p>
        </p:txBody>
      </p:sp>
    </p:spTree>
    <p:extLst>
      <p:ext uri="{BB962C8B-B14F-4D97-AF65-F5344CB8AC3E}">
        <p14:creationId xmlns:p14="http://schemas.microsoft.com/office/powerpoint/2010/main" val="178431817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10/26/2018 5:15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50</a:t>
            </a:fld>
            <a:endParaRPr lang="en-US" dirty="0"/>
          </a:p>
        </p:txBody>
      </p:sp>
    </p:spTree>
    <p:extLst>
      <p:ext uri="{BB962C8B-B14F-4D97-AF65-F5344CB8AC3E}">
        <p14:creationId xmlns:p14="http://schemas.microsoft.com/office/powerpoint/2010/main" val="340406481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10/26/2018 5:15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51</a:t>
            </a:fld>
            <a:endParaRPr lang="en-US" dirty="0"/>
          </a:p>
        </p:txBody>
      </p:sp>
    </p:spTree>
    <p:extLst>
      <p:ext uri="{BB962C8B-B14F-4D97-AF65-F5344CB8AC3E}">
        <p14:creationId xmlns:p14="http://schemas.microsoft.com/office/powerpoint/2010/main" val="136378814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10/26/2018 5:15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52</a:t>
            </a:fld>
            <a:endParaRPr lang="en-US" dirty="0"/>
          </a:p>
        </p:txBody>
      </p:sp>
    </p:spTree>
    <p:extLst>
      <p:ext uri="{BB962C8B-B14F-4D97-AF65-F5344CB8AC3E}">
        <p14:creationId xmlns:p14="http://schemas.microsoft.com/office/powerpoint/2010/main" val="168976512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10/26/2018 5:15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53</a:t>
            </a:fld>
            <a:endParaRPr lang="en-US" dirty="0"/>
          </a:p>
        </p:txBody>
      </p:sp>
    </p:spTree>
    <p:extLst>
      <p:ext uri="{BB962C8B-B14F-4D97-AF65-F5344CB8AC3E}">
        <p14:creationId xmlns:p14="http://schemas.microsoft.com/office/powerpoint/2010/main" val="201147874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10/26/2018 5:15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55</a:t>
            </a:fld>
            <a:endParaRPr lang="en-US" dirty="0"/>
          </a:p>
        </p:txBody>
      </p:sp>
      <p:sp>
        <p:nvSpPr>
          <p:cNvPr id="3" name="Notes Placeholder 2">
            <a:extLst>
              <a:ext uri="{FF2B5EF4-FFF2-40B4-BE49-F238E27FC236}">
                <a16:creationId xmlns:a16="http://schemas.microsoft.com/office/drawing/2014/main" id="{CAA05FDF-BD33-4E36-9801-F41BE8AFB2C9}"/>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8676061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493308-1CCD-4083-9427-1DD59259FBE4}" type="slidenum">
              <a:rPr lang="en-US" smtClean="0"/>
              <a:t>56</a:t>
            </a:fld>
            <a:endParaRPr lang="en-US"/>
          </a:p>
        </p:txBody>
      </p:sp>
    </p:spTree>
    <p:extLst>
      <p:ext uri="{BB962C8B-B14F-4D97-AF65-F5344CB8AC3E}">
        <p14:creationId xmlns:p14="http://schemas.microsoft.com/office/powerpoint/2010/main" val="14510081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10/26/2018 5:15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409138286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Build this out – in Visual Studio and/or Azure  </a:t>
            </a:r>
          </a:p>
          <a:p>
            <a:r>
              <a:rPr lang="en-US" sz="1200" dirty="0"/>
              <a:t>2 node types on the same VNET but different subnets with NSGs restricting traffic between services </a:t>
            </a:r>
          </a:p>
          <a:p>
            <a:r>
              <a:rPr lang="en-US" sz="1200" dirty="0"/>
              <a:t>Each node type will have separate load balancers </a:t>
            </a:r>
          </a:p>
          <a:p>
            <a:r>
              <a:rPr lang="en-US" sz="1200" dirty="0"/>
              <a:t>Each node type will be an independent VMSS with different machine profiles </a:t>
            </a:r>
          </a:p>
          <a:p>
            <a:r>
              <a:rPr lang="en-US" sz="1200" dirty="0"/>
              <a:t>The service fabric services can run like this or in an independent 3</a:t>
            </a:r>
            <a:r>
              <a:rPr lang="en-US" sz="1200" baseline="30000" dirty="0"/>
              <a:t>rd</a:t>
            </a:r>
            <a:r>
              <a:rPr lang="en-US" sz="1200" dirty="0"/>
              <a:t> node type marked as “primary”</a:t>
            </a:r>
          </a:p>
          <a:p>
            <a:r>
              <a:rPr lang="en-US" sz="1200" dirty="0"/>
              <a:t>Service definitions (all stateless microservices or containers):</a:t>
            </a:r>
          </a:p>
          <a:p>
            <a:r>
              <a:rPr lang="en-US" sz="1200" dirty="0"/>
              <a:t>Pine tree = -1 instances with node placement of “Front End” </a:t>
            </a:r>
          </a:p>
          <a:p>
            <a:r>
              <a:rPr lang="en-US" sz="1200" dirty="0"/>
              <a:t>Cow = 3 instances, </a:t>
            </a:r>
            <a:r>
              <a:rPr lang="en-US" sz="1200" dirty="0" err="1"/>
              <a:t>node_type</a:t>
            </a:r>
            <a:r>
              <a:rPr lang="en-US" sz="1200" dirty="0"/>
              <a:t> = “Front End”</a:t>
            </a:r>
          </a:p>
          <a:p>
            <a:r>
              <a:rPr lang="en-US" sz="1200" dirty="0"/>
              <a:t>Lock = -1 instances </a:t>
            </a:r>
          </a:p>
          <a:p>
            <a:r>
              <a:rPr lang="en-US" sz="1200" dirty="0"/>
              <a:t>Motorcycle = -1 instances with </a:t>
            </a:r>
            <a:r>
              <a:rPr lang="en-US" sz="1200" dirty="0" err="1"/>
              <a:t>node_type</a:t>
            </a:r>
            <a:r>
              <a:rPr lang="en-US" sz="1200" dirty="0"/>
              <a:t> = “Front End”</a:t>
            </a:r>
          </a:p>
          <a:p>
            <a:r>
              <a:rPr lang="en-US" sz="1200" dirty="0"/>
              <a:t>Football = 7 instances </a:t>
            </a:r>
          </a:p>
          <a:p>
            <a:r>
              <a:rPr lang="en-US" sz="1200" dirty="0"/>
              <a:t>Turtle = 1 instance </a:t>
            </a:r>
          </a:p>
          <a:p>
            <a:r>
              <a:rPr lang="en-US" sz="1200" dirty="0"/>
              <a:t>Labrador = -1 instances with </a:t>
            </a:r>
            <a:r>
              <a:rPr lang="en-US" sz="1200" dirty="0" err="1"/>
              <a:t>node_type</a:t>
            </a:r>
            <a:r>
              <a:rPr lang="en-US" sz="1200" dirty="0"/>
              <a:t> = “Back End”</a:t>
            </a:r>
          </a:p>
          <a:p>
            <a:r>
              <a:rPr lang="en-US" sz="1200" dirty="0"/>
              <a:t>Duck = -1 instances with </a:t>
            </a:r>
            <a:r>
              <a:rPr lang="en-US" sz="1200" dirty="0" err="1"/>
              <a:t>node_type</a:t>
            </a:r>
            <a:r>
              <a:rPr lang="en-US" sz="1200" dirty="0"/>
              <a:t> = “Back End”</a:t>
            </a:r>
          </a:p>
          <a:p>
            <a:r>
              <a:rPr lang="en-US" sz="1200" dirty="0"/>
              <a:t>Sun = 3 instances with </a:t>
            </a:r>
            <a:r>
              <a:rPr lang="en-US" sz="1200" dirty="0" err="1"/>
              <a:t>node_type</a:t>
            </a:r>
            <a:r>
              <a:rPr lang="en-US" sz="1200" dirty="0"/>
              <a:t>=“back end” with a Parent Affinity for the cloud service</a:t>
            </a:r>
          </a:p>
          <a:p>
            <a:r>
              <a:rPr lang="en-US" sz="1200" dirty="0"/>
              <a:t>Cloud = 3 instances with </a:t>
            </a:r>
            <a:r>
              <a:rPr lang="en-US" sz="1200" dirty="0" err="1"/>
              <a:t>node_type</a:t>
            </a:r>
            <a:r>
              <a:rPr lang="en-US" sz="1200" dirty="0"/>
              <a:t> = “back end” with a child affinity for the sun service </a:t>
            </a:r>
          </a:p>
          <a:p>
            <a:r>
              <a:rPr lang="en-US" sz="1200" dirty="0"/>
              <a:t>Rabbit = start with 1 container instance with autoscaling based on load with </a:t>
            </a:r>
            <a:r>
              <a:rPr lang="en-US" sz="1200" dirty="0" err="1"/>
              <a:t>node_type</a:t>
            </a:r>
            <a:r>
              <a:rPr lang="en-US" sz="1200" dirty="0"/>
              <a:t> = “back end”</a:t>
            </a:r>
          </a:p>
          <a:p>
            <a:endParaRPr lang="en-US" sz="1200" dirty="0"/>
          </a:p>
          <a:p>
            <a:r>
              <a:rPr lang="en-US" sz="1200" dirty="0"/>
              <a:t>https://docs.microsoft.com/en-us/azure/service-fabric/service-fabric-cluster-resource-manager-advanced-placement-rules-affinity</a:t>
            </a:r>
          </a:p>
          <a:p>
            <a:r>
              <a:rPr lang="en-US" sz="1200" kern="1200" dirty="0">
                <a:solidFill>
                  <a:schemeClr val="tx1"/>
                </a:solidFill>
                <a:effectLst/>
                <a:latin typeface="+mn-lt"/>
                <a:ea typeface="+mn-ea"/>
                <a:cs typeface="+mn-cs"/>
                <a:hlinkClick r:id="rId3"/>
              </a:rPr>
              <a:t>https://docs.microsoft.com/en-us/azure/service-fabric/service-fabric-cluster-resource-manager-autoscaling</a:t>
            </a:r>
            <a:endParaRPr lang="en-US" sz="1200" kern="1200" dirty="0">
              <a:solidFill>
                <a:schemeClr val="tx1"/>
              </a:solidFill>
              <a:effectLst/>
              <a:latin typeface="+mn-lt"/>
              <a:ea typeface="+mn-ea"/>
              <a:cs typeface="+mn-cs"/>
            </a:endParaRPr>
          </a:p>
          <a:p>
            <a:r>
              <a:rPr lang="en-US" sz="1200" dirty="0"/>
              <a:t>https://blogs.msdn.microsoft.com/ncdevguy/2017/11/30/service-fabric-auto-scaling-your-service-fabric-cluster-part-i/ </a:t>
            </a:r>
          </a:p>
          <a:p>
            <a:endParaRPr lang="en-US" sz="1200" dirty="0"/>
          </a:p>
          <a:p>
            <a:endParaRPr lang="en-US" sz="1200" dirty="0"/>
          </a:p>
          <a:p>
            <a:endParaRPr lang="en-US" dirty="0"/>
          </a:p>
        </p:txBody>
      </p:sp>
      <p:sp>
        <p:nvSpPr>
          <p:cNvPr id="4" name="Slide Number Placeholder 3"/>
          <p:cNvSpPr>
            <a:spLocks noGrp="1"/>
          </p:cNvSpPr>
          <p:nvPr>
            <p:ph type="sldNum" sz="quarter" idx="10"/>
          </p:nvPr>
        </p:nvSpPr>
        <p:spPr/>
        <p:txBody>
          <a:bodyPr/>
          <a:lstStyle/>
          <a:p>
            <a:fld id="{CD493308-1CCD-4083-9427-1DD59259FBE4}" type="slidenum">
              <a:rPr lang="en-US" smtClean="0"/>
              <a:t>57</a:t>
            </a:fld>
            <a:endParaRPr lang="en-US"/>
          </a:p>
        </p:txBody>
      </p:sp>
    </p:spTree>
    <p:extLst>
      <p:ext uri="{BB962C8B-B14F-4D97-AF65-F5344CB8AC3E}">
        <p14:creationId xmlns:p14="http://schemas.microsoft.com/office/powerpoint/2010/main" val="125309020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https://github.com/xtophs/containers-intro/blob/master/Day2/labs/service-fabric-basics/local-dev-deploy-scale-update.md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https://github.com/xtophs/containers-intro/blob/master/Day2/labs/service-fabric-devops/azure-vsts.md</a:t>
            </a:r>
          </a:p>
          <a:p>
            <a:endParaRPr lang="en-US" dirty="0"/>
          </a:p>
          <a:p>
            <a:endParaRPr lang="en-US" dirty="0"/>
          </a:p>
        </p:txBody>
      </p:sp>
      <p:sp>
        <p:nvSpPr>
          <p:cNvPr id="4" name="Slide Number Placeholder 3"/>
          <p:cNvSpPr>
            <a:spLocks noGrp="1"/>
          </p:cNvSpPr>
          <p:nvPr>
            <p:ph type="sldNum" sz="quarter" idx="10"/>
          </p:nvPr>
        </p:nvSpPr>
        <p:spPr/>
        <p:txBody>
          <a:bodyPr/>
          <a:lstStyle/>
          <a:p>
            <a:fld id="{CD493308-1CCD-4083-9427-1DD59259FBE4}" type="slidenum">
              <a:rPr lang="en-US" smtClean="0"/>
              <a:t>60</a:t>
            </a:fld>
            <a:endParaRPr lang="en-US"/>
          </a:p>
        </p:txBody>
      </p:sp>
    </p:spTree>
    <p:extLst>
      <p:ext uri="{BB962C8B-B14F-4D97-AF65-F5344CB8AC3E}">
        <p14:creationId xmlns:p14="http://schemas.microsoft.com/office/powerpoint/2010/main" val="209827876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https://github.com/xtophs/containers-intro/blob/master/Day2/labs/service-fabric-basics/local-dev-deploy-scale-update.md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https://github.com/xtophs/containers-intro/blob/master/Day2/labs/service-fabric-devops/azure-vsts.md</a:t>
            </a:r>
          </a:p>
          <a:p>
            <a:endParaRPr lang="en-US" dirty="0"/>
          </a:p>
          <a:p>
            <a:endParaRPr lang="en-US" dirty="0"/>
          </a:p>
        </p:txBody>
      </p:sp>
      <p:sp>
        <p:nvSpPr>
          <p:cNvPr id="4" name="Slide Number Placeholder 3"/>
          <p:cNvSpPr>
            <a:spLocks noGrp="1"/>
          </p:cNvSpPr>
          <p:nvPr>
            <p:ph type="sldNum" sz="quarter" idx="10"/>
          </p:nvPr>
        </p:nvSpPr>
        <p:spPr/>
        <p:txBody>
          <a:bodyPr/>
          <a:lstStyle/>
          <a:p>
            <a:fld id="{CD493308-1CCD-4083-9427-1DD59259FBE4}" type="slidenum">
              <a:rPr lang="en-US" smtClean="0"/>
              <a:t>61</a:t>
            </a:fld>
            <a:endParaRPr lang="en-US"/>
          </a:p>
        </p:txBody>
      </p:sp>
    </p:spTree>
    <p:extLst>
      <p:ext uri="{BB962C8B-B14F-4D97-AF65-F5344CB8AC3E}">
        <p14:creationId xmlns:p14="http://schemas.microsoft.com/office/powerpoint/2010/main" val="112441070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D493308-1CCD-4083-9427-1DD59259FBE4}" type="slidenum">
              <a:rPr lang="en-US" smtClean="0"/>
              <a:t>62</a:t>
            </a:fld>
            <a:endParaRPr lang="en-US"/>
          </a:p>
        </p:txBody>
      </p:sp>
    </p:spTree>
    <p:extLst>
      <p:ext uri="{BB962C8B-B14F-4D97-AF65-F5344CB8AC3E}">
        <p14:creationId xmlns:p14="http://schemas.microsoft.com/office/powerpoint/2010/main" val="4589020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10/26/2018 5:15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20608649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10/26/2018 5:15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20171608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point here is that simplifying our decision tree is hard in a complex, quickly changing environment. </a:t>
            </a:r>
          </a:p>
        </p:txBody>
      </p:sp>
      <p:sp>
        <p:nvSpPr>
          <p:cNvPr id="4" name="Slide Number Placeholder 3"/>
          <p:cNvSpPr>
            <a:spLocks noGrp="1"/>
          </p:cNvSpPr>
          <p:nvPr>
            <p:ph type="sldNum" sz="quarter" idx="10"/>
          </p:nvPr>
        </p:nvSpPr>
        <p:spPr/>
        <p:txBody>
          <a:bodyPr/>
          <a:lstStyle/>
          <a:p>
            <a:fld id="{CD493308-1CCD-4083-9427-1DD59259FBE4}" type="slidenum">
              <a:rPr lang="en-US" smtClean="0"/>
              <a:t>10</a:t>
            </a:fld>
            <a:endParaRPr lang="en-US"/>
          </a:p>
        </p:txBody>
      </p:sp>
    </p:spTree>
    <p:extLst>
      <p:ext uri="{BB962C8B-B14F-4D97-AF65-F5344CB8AC3E}">
        <p14:creationId xmlns:p14="http://schemas.microsoft.com/office/powerpoint/2010/main" val="26862236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10/26/2018 5:15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10703872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4.emf"/><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emf"/><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4.emf"/><Relationship Id="rId1" Type="http://schemas.openxmlformats.org/officeDocument/2006/relationships/slideMaster" Target="../slideMasters/slideMaster6.xml"/><Relationship Id="rId4" Type="http://schemas.openxmlformats.org/officeDocument/2006/relationships/image" Target="../media/image13.jpe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emf"/><Relationship Id="rId1" Type="http://schemas.openxmlformats.org/officeDocument/2006/relationships/slideMaster" Target="../slideMasters/slideMaster6.xml"/><Relationship Id="rId4" Type="http://schemas.openxmlformats.org/officeDocument/2006/relationships/image" Target="../media/image13.jpeg"/></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8.jpeg"/><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9.jpeg"/><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6.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9.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7.jpeg"/><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7.jpeg"/><Relationship Id="rId1" Type="http://schemas.openxmlformats.org/officeDocument/2006/relationships/slideMaster" Target="../slideMasters/slideMaster7.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7.xml"/></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7.xml"/></Relationships>
</file>

<file path=ppt/slideLayouts/_rels/slideLayout173.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8.jpeg"/><Relationship Id="rId1" Type="http://schemas.openxmlformats.org/officeDocument/2006/relationships/slideMaster" Target="../slideMasters/slideMaster7.xml"/></Relationships>
</file>

<file path=ppt/slideLayouts/_rels/slideLayout174.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9.jpeg"/><Relationship Id="rId1" Type="http://schemas.openxmlformats.org/officeDocument/2006/relationships/slideMaster" Target="../slideMasters/slideMaster7.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2.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7.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7.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7.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4.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7.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3.xml"/><Relationship Id="rId4" Type="http://schemas.openxmlformats.org/officeDocument/2006/relationships/image" Target="../media/image3.pn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emf"/><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4.emf"/><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5" name="Footer Placeholder 6" hidden="1"/>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2" name="Title Placeholder 2">
            <a:extLst>
              <a:ext uri="{FF2B5EF4-FFF2-40B4-BE49-F238E27FC236}">
                <a16:creationId xmlns:a16="http://schemas.microsoft.com/office/drawing/2014/main" id="{E901D344-ED89-49CF-99A7-86594AEA4B3F}"/>
              </a:ext>
            </a:extLst>
          </p:cNvPr>
          <p:cNvSpPr>
            <a:spLocks noGrp="1"/>
          </p:cNvSpPr>
          <p:nvPr>
            <p:ph type="title"/>
          </p:nvPr>
        </p:nvSpPr>
        <p:spPr>
          <a:xfrm>
            <a:off x="457200" y="457200"/>
            <a:ext cx="11277599" cy="594360"/>
          </a:xfrm>
          <a:prstGeom prst="rect">
            <a:avLst/>
          </a:prstGeom>
        </p:spPr>
        <p:txBody>
          <a:bodyPr vert="horz" lIns="0" tIns="0" rIns="0" bIns="0" rtlCol="0" anchor="t">
            <a:normAutofit/>
          </a:bodyPr>
          <a:lstStyle>
            <a:lvl1pPr>
              <a:defRPr sz="4400" b="1" i="0">
                <a:solidFill>
                  <a:schemeClr val="tx1"/>
                </a:solidFill>
                <a:latin typeface="Segoe Semibold" charset="0"/>
                <a:ea typeface="Segoe Semibold" charset="0"/>
                <a:cs typeface="Segoe Semibold" charset="0"/>
              </a:defRPr>
            </a:lvl1pPr>
          </a:lstStyle>
          <a:p>
            <a:r>
              <a:rPr lang="en-US"/>
              <a:t>Click to edit Master title style</a:t>
            </a:r>
            <a:endParaRPr lang="en-US" dirty="0"/>
          </a:p>
        </p:txBody>
      </p:sp>
      <p:sp>
        <p:nvSpPr>
          <p:cNvPr id="6" name="Subtitle 2">
            <a:extLst>
              <a:ext uri="{FF2B5EF4-FFF2-40B4-BE49-F238E27FC236}">
                <a16:creationId xmlns:a16="http://schemas.microsoft.com/office/drawing/2014/main" id="{BA99162F-3F7B-2242-A1B2-486A63B6C5DF}"/>
              </a:ext>
            </a:extLst>
          </p:cNvPr>
          <p:cNvSpPr>
            <a:spLocks noGrp="1"/>
          </p:cNvSpPr>
          <p:nvPr>
            <p:ph type="subTitle" idx="27"/>
          </p:nvPr>
        </p:nvSpPr>
        <p:spPr>
          <a:xfrm>
            <a:off x="457200" y="1051560"/>
            <a:ext cx="11277600" cy="685800"/>
          </a:xfrm>
        </p:spPr>
        <p:txBody>
          <a:bodyPr/>
          <a:lstStyle>
            <a:lvl1pPr marL="0" indent="0" algn="l">
              <a:buNone/>
              <a:defRPr sz="2400" b="0" i="0" spc="-60" baseline="0">
                <a:latin typeface="Segoe UI Semibold" panose="020B0702040204020203" pitchFamily="34" charset="0"/>
                <a:cs typeface="Segoe UI Semibold" panose="020B07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 name="Slide Number Placeholder 1">
            <a:extLst>
              <a:ext uri="{FF2B5EF4-FFF2-40B4-BE49-F238E27FC236}">
                <a16:creationId xmlns:a16="http://schemas.microsoft.com/office/drawing/2014/main" id="{9FF4F531-1753-1544-8A42-F788362A04E3}"/>
              </a:ext>
            </a:extLst>
          </p:cNvPr>
          <p:cNvSpPr>
            <a:spLocks noGrp="1"/>
          </p:cNvSpPr>
          <p:nvPr>
            <p:ph type="sldNum" sz="quarter" idx="28"/>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68F2A2D2-DE9B-4819-9052-7451D1D54C8B}"/>
              </a:ext>
            </a:extLst>
          </p:cNvPr>
          <p:cNvSpPr>
            <a:spLocks noGrp="1"/>
          </p:cNvSpPr>
          <p:nvPr>
            <p:ph idx="1" hasCustomPrompt="1"/>
          </p:nvPr>
        </p:nvSpPr>
        <p:spPr>
          <a:xfrm>
            <a:off x="457200" y="1866900"/>
            <a:ext cx="11277599" cy="4514047"/>
          </a:xfrm>
          <a:prstGeom prst="rect">
            <a:avLst/>
          </a:prstGeom>
        </p:spPr>
        <p:txBody>
          <a:bodyPr vert="horz" wrap="square" lIns="0" tIns="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674124818"/>
      </p:ext>
    </p:extLst>
  </p:cSld>
  <p:clrMapOvr>
    <a:masterClrMapping/>
  </p:clrMapOvr>
  <p:hf hdr="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TATEMENT">
    <p:spTree>
      <p:nvGrpSpPr>
        <p:cNvPr id="1" name=""/>
        <p:cNvGrpSpPr/>
        <p:nvPr/>
      </p:nvGrpSpPr>
      <p:grpSpPr>
        <a:xfrm>
          <a:off x="0" y="0"/>
          <a:ext cx="0" cy="0"/>
          <a:chOff x="0" y="0"/>
          <a:chExt cx="0" cy="0"/>
        </a:xfrm>
      </p:grpSpPr>
      <p:sp>
        <p:nvSpPr>
          <p:cNvPr id="5" name="Footer Placeholder 6" hidden="1"/>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5" name="Text Placeholder 3"/>
          <p:cNvSpPr>
            <a:spLocks noGrp="1"/>
          </p:cNvSpPr>
          <p:nvPr>
            <p:ph idx="1" hasCustomPrompt="1"/>
          </p:nvPr>
        </p:nvSpPr>
        <p:spPr>
          <a:xfrm>
            <a:off x="457200" y="457200"/>
            <a:ext cx="11277599" cy="5638800"/>
          </a:xfrm>
          <a:prstGeom prst="rect">
            <a:avLst/>
          </a:prstGeom>
        </p:spPr>
        <p:txBody>
          <a:bodyPr vert="horz" lIns="0" tIns="0" rIns="0" bIns="91440" rtlCol="0" anchor="ctr" anchorCtr="0">
            <a:normAutofit/>
          </a:bodyPr>
          <a:lstStyle>
            <a:lvl1pPr>
              <a:lnSpc>
                <a:spcPct val="110000"/>
              </a:lnSpc>
              <a:spcAft>
                <a:spcPts val="1200"/>
              </a:spcAft>
              <a:defRPr sz="4400" b="1" i="0">
                <a:solidFill>
                  <a:schemeClr val="tx1"/>
                </a:solidFill>
                <a:latin typeface="Segoe Pro Semibold" charset="0"/>
                <a:ea typeface="Segoe Pro Semibold" charset="0"/>
                <a:cs typeface="Segoe Pro Semibold" charset="0"/>
              </a:defRPr>
            </a:lvl1pPr>
            <a:lvl2pPr>
              <a:lnSpc>
                <a:spcPct val="110000"/>
              </a:lnSpc>
              <a:defRPr sz="2400" b="0" i="0">
                <a:solidFill>
                  <a:schemeClr val="tx1"/>
                </a:solidFill>
                <a:latin typeface="Segoe Pro" charset="0"/>
                <a:ea typeface="Segoe Pro" charset="0"/>
                <a:cs typeface="Segoe Pro" charset="0"/>
              </a:defRPr>
            </a:lvl2pPr>
            <a:lvl3pPr>
              <a:lnSpc>
                <a:spcPct val="110000"/>
              </a:lnSpc>
              <a:defRPr sz="2000" b="0" i="0">
                <a:solidFill>
                  <a:schemeClr val="tx1"/>
                </a:solidFill>
                <a:latin typeface="Segoe Pro" charset="0"/>
                <a:ea typeface="Segoe Pro" charset="0"/>
                <a:cs typeface="Segoe Pro" charset="0"/>
              </a:defRPr>
            </a:lvl3pPr>
            <a:lvl4pPr>
              <a:defRPr>
                <a:solidFill>
                  <a:schemeClr val="bg2">
                    <a:lumMod val="60000"/>
                    <a:lumOff val="40000"/>
                  </a:schemeClr>
                </a:solidFill>
              </a:defRPr>
            </a:lvl4pPr>
          </a:lstStyle>
          <a:p>
            <a:pPr lvl="0"/>
            <a:r>
              <a:rPr lang="en-US" dirty="0"/>
              <a:t>Click to edit Subhead Master text styles</a:t>
            </a:r>
          </a:p>
          <a:p>
            <a:pPr lvl="1"/>
            <a:r>
              <a:rPr lang="en-US" dirty="0"/>
              <a:t>Second level</a:t>
            </a:r>
          </a:p>
          <a:p>
            <a:pPr lvl="2"/>
            <a:r>
              <a:rPr lang="en-US" dirty="0"/>
              <a:t>Third level</a:t>
            </a:r>
          </a:p>
        </p:txBody>
      </p:sp>
      <p:sp>
        <p:nvSpPr>
          <p:cNvPr id="2" name="Slide Number Placeholder 1">
            <a:extLst>
              <a:ext uri="{FF2B5EF4-FFF2-40B4-BE49-F238E27FC236}">
                <a16:creationId xmlns:a16="http://schemas.microsoft.com/office/drawing/2014/main" id="{9FF4F531-1753-1544-8A42-F788362A04E3}"/>
              </a:ext>
            </a:extLst>
          </p:cNvPr>
          <p:cNvSpPr>
            <a:spLocks noGrp="1"/>
          </p:cNvSpPr>
          <p:nvPr>
            <p:ph type="sldNum" sz="quarter" idx="28"/>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1176810715"/>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userDrawn="1">
  <p:cSld name="Content">
    <p:spTree>
      <p:nvGrpSpPr>
        <p:cNvPr id="1" name=""/>
        <p:cNvGrpSpPr/>
        <p:nvPr/>
      </p:nvGrpSpPr>
      <p:grpSpPr>
        <a:xfrm>
          <a:off x="0" y="0"/>
          <a:ext cx="0" cy="0"/>
          <a:chOff x="0" y="0"/>
          <a:chExt cx="0" cy="0"/>
        </a:xfrm>
      </p:grpSpPr>
      <p:sp>
        <p:nvSpPr>
          <p:cNvPr id="5" name="Footer Placeholder 6" hidden="1"/>
          <p:cNvSpPr txBox="1">
            <a:spLocks/>
          </p:cNvSpPr>
          <p:nvPr/>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2" name="Title Placeholder 2">
            <a:extLst>
              <a:ext uri="{FF2B5EF4-FFF2-40B4-BE49-F238E27FC236}">
                <a16:creationId xmlns:a16="http://schemas.microsoft.com/office/drawing/2014/main" id="{E901D344-ED89-49CF-99A7-86594AEA4B3F}"/>
              </a:ext>
            </a:extLst>
          </p:cNvPr>
          <p:cNvSpPr>
            <a:spLocks noGrp="1"/>
          </p:cNvSpPr>
          <p:nvPr>
            <p:ph type="title"/>
          </p:nvPr>
        </p:nvSpPr>
        <p:spPr>
          <a:xfrm>
            <a:off x="457200" y="457200"/>
            <a:ext cx="11277599" cy="635000"/>
          </a:xfrm>
          <a:prstGeom prst="rect">
            <a:avLst/>
          </a:prstGeom>
        </p:spPr>
        <p:txBody>
          <a:bodyPr vert="horz" lIns="0" tIns="0" rIns="0" bIns="0" rtlCol="0" anchor="t">
            <a:normAutofit/>
          </a:bodyPr>
          <a:lstStyle>
            <a:lvl1pPr>
              <a:defRPr sz="4400" b="1" i="0">
                <a:solidFill>
                  <a:schemeClr val="tx1"/>
                </a:solidFill>
                <a:latin typeface="Segoe Semibold" charset="0"/>
                <a:ea typeface="Segoe Semibold" charset="0"/>
                <a:cs typeface="Segoe Semibold" charset="0"/>
              </a:defRPr>
            </a:lvl1pPr>
          </a:lstStyle>
          <a:p>
            <a:r>
              <a:rPr lang="en-US"/>
              <a:t>Click to edit Master title style</a:t>
            </a:r>
            <a:endParaRPr lang="en-US" dirty="0"/>
          </a:p>
        </p:txBody>
      </p:sp>
      <p:sp>
        <p:nvSpPr>
          <p:cNvPr id="6" name="Subtitle 2">
            <a:extLst>
              <a:ext uri="{FF2B5EF4-FFF2-40B4-BE49-F238E27FC236}">
                <a16:creationId xmlns:a16="http://schemas.microsoft.com/office/drawing/2014/main" id="{BA99162F-3F7B-2242-A1B2-486A63B6C5DF}"/>
              </a:ext>
            </a:extLst>
          </p:cNvPr>
          <p:cNvSpPr>
            <a:spLocks noGrp="1"/>
          </p:cNvSpPr>
          <p:nvPr>
            <p:ph type="subTitle" idx="27"/>
          </p:nvPr>
        </p:nvSpPr>
        <p:spPr>
          <a:xfrm>
            <a:off x="457200" y="1051560"/>
            <a:ext cx="11277600" cy="685800"/>
          </a:xfrm>
        </p:spPr>
        <p:txBody>
          <a:bodyPr/>
          <a:lstStyle>
            <a:lvl1pPr marL="0" indent="0" algn="l">
              <a:buNone/>
              <a:defRPr sz="2400" b="1" i="0" spc="-60" baseline="0">
                <a:latin typeface="Segoe UI Semibold" charset="0"/>
                <a:ea typeface="Segoe UI Semibold" charset="0"/>
                <a:cs typeface="Segoe UI Semibold"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2" name="Slide Number Placeholder 1">
            <a:extLst>
              <a:ext uri="{FF2B5EF4-FFF2-40B4-BE49-F238E27FC236}">
                <a16:creationId xmlns:a16="http://schemas.microsoft.com/office/drawing/2014/main" id="{9FF4F531-1753-1544-8A42-F788362A04E3}"/>
              </a:ext>
            </a:extLst>
          </p:cNvPr>
          <p:cNvSpPr>
            <a:spLocks noGrp="1"/>
          </p:cNvSpPr>
          <p:nvPr>
            <p:ph type="sldNum" sz="quarter" idx="28"/>
          </p:nvPr>
        </p:nvSpPr>
        <p:spPr/>
        <p:txBody>
          <a:bodyPr/>
          <a:lstStyle/>
          <a:p>
            <a:fld id="{529AFA16-AEC4-7D4A-82F3-BDAE8E49079E}" type="slidenum">
              <a:rPr lang="en-US" smtClean="0"/>
              <a:pPr/>
              <a:t>‹#›</a:t>
            </a:fld>
            <a:endParaRPr lang="en-US"/>
          </a:p>
        </p:txBody>
      </p:sp>
      <p:sp>
        <p:nvSpPr>
          <p:cNvPr id="7" name="Footer Placeholder 6" hidden="1">
            <a:extLst>
              <a:ext uri="{FF2B5EF4-FFF2-40B4-BE49-F238E27FC236}">
                <a16:creationId xmlns:a16="http://schemas.microsoft.com/office/drawing/2014/main" id="{288157B8-476F-EA4F-A047-5A8BD09DED6D}"/>
              </a:ext>
            </a:extLst>
          </p:cNvPr>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0" name="Text Placeholder 3">
            <a:extLst>
              <a:ext uri="{FF2B5EF4-FFF2-40B4-BE49-F238E27FC236}">
                <a16:creationId xmlns:a16="http://schemas.microsoft.com/office/drawing/2014/main" id="{9113A430-F6A1-4E86-9240-781A33179C75}"/>
              </a:ext>
            </a:extLst>
          </p:cNvPr>
          <p:cNvSpPr>
            <a:spLocks noGrp="1"/>
          </p:cNvSpPr>
          <p:nvPr>
            <p:ph idx="32"/>
          </p:nvPr>
        </p:nvSpPr>
        <p:spPr>
          <a:xfrm>
            <a:off x="457200" y="1866900"/>
            <a:ext cx="11277599" cy="4514047"/>
          </a:xfrm>
          <a:prstGeom prst="rect">
            <a:avLst/>
          </a:prstGeom>
        </p:spPr>
        <p:txBody>
          <a:bodyPr vert="horz" wrap="square"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537521364"/>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userDrawn="1">
  <p:cSld name="STATEMENT">
    <p:spTree>
      <p:nvGrpSpPr>
        <p:cNvPr id="1" name=""/>
        <p:cNvGrpSpPr/>
        <p:nvPr/>
      </p:nvGrpSpPr>
      <p:grpSpPr>
        <a:xfrm>
          <a:off x="0" y="0"/>
          <a:ext cx="0" cy="0"/>
          <a:chOff x="0" y="0"/>
          <a:chExt cx="0" cy="0"/>
        </a:xfrm>
      </p:grpSpPr>
      <p:sp>
        <p:nvSpPr>
          <p:cNvPr id="5" name="Footer Placeholder 6" hidden="1"/>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5" name="Text Placeholder 3"/>
          <p:cNvSpPr>
            <a:spLocks noGrp="1"/>
          </p:cNvSpPr>
          <p:nvPr>
            <p:ph idx="1" hasCustomPrompt="1"/>
          </p:nvPr>
        </p:nvSpPr>
        <p:spPr>
          <a:xfrm>
            <a:off x="457200" y="457200"/>
            <a:ext cx="11277599" cy="5638800"/>
          </a:xfrm>
          <a:prstGeom prst="rect">
            <a:avLst/>
          </a:prstGeom>
        </p:spPr>
        <p:txBody>
          <a:bodyPr vert="horz" lIns="0" tIns="0" rIns="0" bIns="91440" rtlCol="0" anchor="ctr" anchorCtr="0">
            <a:normAutofit/>
          </a:bodyPr>
          <a:lstStyle>
            <a:lvl1pPr>
              <a:lnSpc>
                <a:spcPct val="110000"/>
              </a:lnSpc>
              <a:defRPr sz="4400" b="1" i="0">
                <a:solidFill>
                  <a:schemeClr val="tx1"/>
                </a:solidFill>
                <a:latin typeface="Segoe Pro Semibold" charset="0"/>
                <a:ea typeface="Segoe Pro Semibold" charset="0"/>
                <a:cs typeface="Segoe Pro Semibold" charset="0"/>
              </a:defRPr>
            </a:lvl1pPr>
            <a:lvl2pPr>
              <a:lnSpc>
                <a:spcPct val="110000"/>
              </a:lnSpc>
              <a:defRPr sz="2400" b="0" i="0">
                <a:solidFill>
                  <a:schemeClr val="tx1"/>
                </a:solidFill>
                <a:latin typeface="Segoe Pro" charset="0"/>
                <a:ea typeface="Segoe Pro" charset="0"/>
                <a:cs typeface="Segoe Pro" charset="0"/>
              </a:defRPr>
            </a:lvl2pPr>
            <a:lvl3pPr>
              <a:lnSpc>
                <a:spcPct val="110000"/>
              </a:lnSpc>
              <a:defRPr sz="2400" b="0" i="0">
                <a:solidFill>
                  <a:schemeClr val="tx1"/>
                </a:solidFill>
                <a:latin typeface="Segoe Pro" charset="0"/>
                <a:ea typeface="Segoe Pro" charset="0"/>
                <a:cs typeface="Segoe Pro" charset="0"/>
              </a:defRPr>
            </a:lvl3pPr>
            <a:lvl4pPr>
              <a:defRPr>
                <a:solidFill>
                  <a:schemeClr val="bg2">
                    <a:lumMod val="60000"/>
                    <a:lumOff val="40000"/>
                  </a:schemeClr>
                </a:solidFill>
              </a:defRPr>
            </a:lvl4pPr>
          </a:lstStyle>
          <a:p>
            <a:pPr lvl="0"/>
            <a:r>
              <a:rPr lang="en-US" dirty="0"/>
              <a:t>Click to edit Subhead Master text styles</a:t>
            </a:r>
          </a:p>
          <a:p>
            <a:pPr lvl="1"/>
            <a:r>
              <a:rPr lang="en-US" dirty="0"/>
              <a:t>Second level</a:t>
            </a:r>
          </a:p>
          <a:p>
            <a:pPr lvl="2"/>
            <a:r>
              <a:rPr lang="en-US" dirty="0"/>
              <a:t>Third level</a:t>
            </a:r>
          </a:p>
        </p:txBody>
      </p:sp>
      <p:sp>
        <p:nvSpPr>
          <p:cNvPr id="2" name="Slide Number Placeholder 1">
            <a:extLst>
              <a:ext uri="{FF2B5EF4-FFF2-40B4-BE49-F238E27FC236}">
                <a16:creationId xmlns:a16="http://schemas.microsoft.com/office/drawing/2014/main" id="{9FF4F531-1753-1544-8A42-F788362A04E3}"/>
              </a:ext>
            </a:extLst>
          </p:cNvPr>
          <p:cNvSpPr>
            <a:spLocks noGrp="1"/>
          </p:cNvSpPr>
          <p:nvPr>
            <p:ph type="sldNum" sz="quarter" idx="28"/>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1903068156"/>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6" name="Picture 5" descr="Group of people in an office working." title="Microsoft Brand Photo">
            <a:extLst>
              <a:ext uri="{FF2B5EF4-FFF2-40B4-BE49-F238E27FC236}">
                <a16:creationId xmlns:a16="http://schemas.microsoft.com/office/drawing/2014/main" id="{31FDC4B1-0785-4203-90B0-3586BA98650F}"/>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28298784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6" name="Picture 5" descr="Group of people in an office working." title="Microsoft Brand Photo">
            <a:extLst>
              <a:ext uri="{FF2B5EF4-FFF2-40B4-BE49-F238E27FC236}">
                <a16:creationId xmlns:a16="http://schemas.microsoft.com/office/drawing/2014/main" id="{D112DACC-3558-4EAF-B807-7C520DCF912B}"/>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31038329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10033841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7889754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14225611"/>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60859693"/>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25444223"/>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64200032"/>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About Me">
    <p:spTree>
      <p:nvGrpSpPr>
        <p:cNvPr id="1" name=""/>
        <p:cNvGrpSpPr/>
        <p:nvPr/>
      </p:nvGrpSpPr>
      <p:grpSpPr>
        <a:xfrm>
          <a:off x="0" y="0"/>
          <a:ext cx="0" cy="0"/>
          <a:chOff x="0" y="0"/>
          <a:chExt cx="0" cy="0"/>
        </a:xfrm>
      </p:grpSpPr>
      <p:sp>
        <p:nvSpPr>
          <p:cNvPr id="14" name="Text Placeholder 3">
            <a:extLst>
              <a:ext uri="{FF2B5EF4-FFF2-40B4-BE49-F238E27FC236}">
                <a16:creationId xmlns:a16="http://schemas.microsoft.com/office/drawing/2014/main" id="{F4D8D864-CFA6-477D-A4B4-FED8B0945667}"/>
              </a:ext>
            </a:extLst>
          </p:cNvPr>
          <p:cNvSpPr>
            <a:spLocks noGrp="1"/>
          </p:cNvSpPr>
          <p:nvPr>
            <p:ph idx="33" hasCustomPrompt="1"/>
          </p:nvPr>
        </p:nvSpPr>
        <p:spPr>
          <a:xfrm>
            <a:off x="6103952" y="3276600"/>
            <a:ext cx="5622897" cy="2819400"/>
          </a:xfrm>
          <a:prstGeom prst="rect">
            <a:avLst/>
          </a:prstGeom>
        </p:spPr>
        <p:txBody>
          <a:bodyPr vert="horz" wrap="square" lIns="0" tIns="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5" name="Footer Placeholder 6" hidden="1"/>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2" name="Title Placeholder 2">
            <a:extLst>
              <a:ext uri="{FF2B5EF4-FFF2-40B4-BE49-F238E27FC236}">
                <a16:creationId xmlns:a16="http://schemas.microsoft.com/office/drawing/2014/main" id="{E901D344-ED89-49CF-99A7-86594AEA4B3F}"/>
              </a:ext>
            </a:extLst>
          </p:cNvPr>
          <p:cNvSpPr>
            <a:spLocks noGrp="1"/>
          </p:cNvSpPr>
          <p:nvPr>
            <p:ph type="title" hasCustomPrompt="1"/>
          </p:nvPr>
        </p:nvSpPr>
        <p:spPr>
          <a:xfrm>
            <a:off x="457200" y="457200"/>
            <a:ext cx="11277599" cy="723900"/>
          </a:xfrm>
          <a:prstGeom prst="rect">
            <a:avLst/>
          </a:prstGeom>
        </p:spPr>
        <p:txBody>
          <a:bodyPr vert="horz" lIns="0" tIns="0" rIns="0" bIns="0" rtlCol="0" anchor="t">
            <a:normAutofit/>
          </a:bodyPr>
          <a:lstStyle>
            <a:lvl1pPr>
              <a:defRPr sz="4400" b="1" i="0">
                <a:solidFill>
                  <a:schemeClr val="tx1"/>
                </a:solidFill>
                <a:latin typeface="Segoe Semibold" charset="0"/>
                <a:ea typeface="Segoe Semibold" charset="0"/>
                <a:cs typeface="Segoe Semibold" charset="0"/>
              </a:defRPr>
            </a:lvl1pPr>
          </a:lstStyle>
          <a:p>
            <a:r>
              <a:rPr lang="en-US" dirty="0"/>
              <a:t>About me…</a:t>
            </a:r>
          </a:p>
        </p:txBody>
      </p:sp>
      <p:sp>
        <p:nvSpPr>
          <p:cNvPr id="8" name="Picture Placeholder 2">
            <a:extLst>
              <a:ext uri="{FF2B5EF4-FFF2-40B4-BE49-F238E27FC236}">
                <a16:creationId xmlns:a16="http://schemas.microsoft.com/office/drawing/2014/main" id="{C1627637-B5D0-ED45-8DF8-0E533AAA00D8}"/>
              </a:ext>
            </a:extLst>
          </p:cNvPr>
          <p:cNvSpPr>
            <a:spLocks noGrp="1"/>
          </p:cNvSpPr>
          <p:nvPr>
            <p:ph type="pic" sz="quarter" idx="31"/>
          </p:nvPr>
        </p:nvSpPr>
        <p:spPr>
          <a:xfrm>
            <a:off x="10325099" y="1181100"/>
            <a:ext cx="1409700" cy="1409700"/>
          </a:xfrm>
          <a:prstGeom prst="ellipse">
            <a:avLst/>
          </a:prstGeom>
        </p:spPr>
        <p:txBody>
          <a:bodyPr wrap="none" anchor="ctr" anchorCtr="0"/>
          <a:lstStyle>
            <a:lvl1pPr algn="ctr">
              <a:defRPr sz="1400" b="0">
                <a:solidFill>
                  <a:srgbClr val="B4009E"/>
                </a:solidFill>
              </a:defRPr>
            </a:lvl1pPr>
          </a:lstStyle>
          <a:p>
            <a:r>
              <a:rPr lang="en-US"/>
              <a:t>Click icon to add picture</a:t>
            </a:r>
          </a:p>
        </p:txBody>
      </p:sp>
      <p:sp>
        <p:nvSpPr>
          <p:cNvPr id="10" name="Text Placeholder 2">
            <a:extLst>
              <a:ext uri="{FF2B5EF4-FFF2-40B4-BE49-F238E27FC236}">
                <a16:creationId xmlns:a16="http://schemas.microsoft.com/office/drawing/2014/main" id="{852D16FD-C54E-954A-88CB-7F7F7287BF2B}"/>
              </a:ext>
            </a:extLst>
          </p:cNvPr>
          <p:cNvSpPr>
            <a:spLocks noGrp="1"/>
          </p:cNvSpPr>
          <p:nvPr>
            <p:ph type="body" sz="quarter" idx="30" hasCustomPrompt="1"/>
          </p:nvPr>
        </p:nvSpPr>
        <p:spPr>
          <a:xfrm>
            <a:off x="6096000" y="1181100"/>
            <a:ext cx="4212129" cy="1028700"/>
          </a:xfrm>
          <a:prstGeom prst="rect">
            <a:avLst/>
          </a:prstGeom>
        </p:spPr>
        <p:txBody>
          <a:bodyPr lIns="0" tIns="274320" rIns="182880" anchor="t" anchorCtr="0">
            <a:normAutofit/>
          </a:bodyPr>
          <a:lstStyle>
            <a:lvl1pPr>
              <a:lnSpc>
                <a:spcPct val="110000"/>
              </a:lnSpc>
              <a:spcBef>
                <a:spcPts val="0"/>
              </a:spcBef>
              <a:spcAft>
                <a:spcPts val="600"/>
              </a:spcAft>
              <a:defRPr sz="1600" b="0" i="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dirty="0"/>
              <a:t>Twitter: @handle</a:t>
            </a:r>
          </a:p>
          <a:p>
            <a:pPr lvl="0"/>
            <a:r>
              <a:rPr lang="en-US" dirty="0"/>
              <a:t>Email: </a:t>
            </a:r>
            <a:r>
              <a:rPr lang="en-US" dirty="0" err="1"/>
              <a:t>email@Microsoft.com</a:t>
            </a:r>
            <a:endParaRPr lang="en-US" dirty="0"/>
          </a:p>
        </p:txBody>
      </p:sp>
      <p:sp>
        <p:nvSpPr>
          <p:cNvPr id="2" name="Slide Number Placeholder 1">
            <a:extLst>
              <a:ext uri="{FF2B5EF4-FFF2-40B4-BE49-F238E27FC236}">
                <a16:creationId xmlns:a16="http://schemas.microsoft.com/office/drawing/2014/main" id="{B91CB2BC-111D-F649-A0EE-51B2CD7DCF8C}"/>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13" name="Text Placeholder 3">
            <a:extLst>
              <a:ext uri="{FF2B5EF4-FFF2-40B4-BE49-F238E27FC236}">
                <a16:creationId xmlns:a16="http://schemas.microsoft.com/office/drawing/2014/main" id="{245711B6-47A7-4CF6-BE34-3532BF3BA128}"/>
              </a:ext>
            </a:extLst>
          </p:cNvPr>
          <p:cNvSpPr>
            <a:spLocks noGrp="1"/>
          </p:cNvSpPr>
          <p:nvPr>
            <p:ph idx="1"/>
          </p:nvPr>
        </p:nvSpPr>
        <p:spPr>
          <a:xfrm>
            <a:off x="456133" y="1181100"/>
            <a:ext cx="5622897" cy="4914900"/>
          </a:xfrm>
          <a:prstGeom prst="rect">
            <a:avLst/>
          </a:prstGeom>
        </p:spPr>
        <p:txBody>
          <a:bodyPr vert="horz" wrap="square" lIns="0" tIns="0" rIns="18288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12686184"/>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4731134"/>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09083221"/>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228710688"/>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033113517"/>
      </p:ext>
    </p:extLst>
  </p:cSld>
  <p:clrMapOvr>
    <a:masterClrMapping/>
  </p:clrMapOvr>
  <p:transition>
    <p:fade/>
  </p:transition>
  <p:extLst mod="1">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470197719"/>
      </p:ext>
    </p:extLst>
  </p:cSld>
  <p:clrMapOvr>
    <a:masterClrMapping/>
  </p:clrMapOvr>
  <p:transition>
    <p:fade/>
  </p:transition>
  <p:extLst mod="1">
    <p:ext uri="{DCECCB84-F9BA-43D5-87BE-67443E8EF086}">
      <p15:sldGuideLst xmlns:p15="http://schemas.microsoft.com/office/powerpoint/2012/main">
        <p15:guide id="2" pos="3359">
          <p15:clr>
            <a:srgbClr val="FBAE40"/>
          </p15:clr>
        </p15:guide>
        <p15:guide id="5" orient="horz" pos="2160">
          <p15:clr>
            <a:srgbClr val="FBAE4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dirty="0"/>
              <a:t>Square photo layout with body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606854082"/>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26722440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7710204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3749963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30095981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cept 3-col">
    <p:spTree>
      <p:nvGrpSpPr>
        <p:cNvPr id="1" name=""/>
        <p:cNvGrpSpPr/>
        <p:nvPr/>
      </p:nvGrpSpPr>
      <p:grpSpPr>
        <a:xfrm>
          <a:off x="0" y="0"/>
          <a:ext cx="0" cy="0"/>
          <a:chOff x="0" y="0"/>
          <a:chExt cx="0" cy="0"/>
        </a:xfrm>
      </p:grpSpPr>
      <p:sp>
        <p:nvSpPr>
          <p:cNvPr id="21" name="Picture Placeholder 5"/>
          <p:cNvSpPr>
            <a:spLocks noGrp="1"/>
          </p:cNvSpPr>
          <p:nvPr>
            <p:ph type="pic" sz="quarter" idx="27"/>
          </p:nvPr>
        </p:nvSpPr>
        <p:spPr>
          <a:xfrm>
            <a:off x="1524208" y="1505652"/>
            <a:ext cx="1409284" cy="1077020"/>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endParaRPr lang="en-US" dirty="0"/>
          </a:p>
        </p:txBody>
      </p:sp>
      <p:sp>
        <p:nvSpPr>
          <p:cNvPr id="22" name="Picture Placeholder 5"/>
          <p:cNvSpPr>
            <a:spLocks noGrp="1"/>
          </p:cNvSpPr>
          <p:nvPr>
            <p:ph type="pic" sz="quarter" idx="28"/>
          </p:nvPr>
        </p:nvSpPr>
        <p:spPr>
          <a:xfrm>
            <a:off x="5391358" y="1513780"/>
            <a:ext cx="1409284" cy="1077020"/>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p>
        </p:txBody>
      </p:sp>
      <p:sp>
        <p:nvSpPr>
          <p:cNvPr id="23" name="Picture Placeholder 5"/>
          <p:cNvSpPr>
            <a:spLocks noGrp="1"/>
          </p:cNvSpPr>
          <p:nvPr>
            <p:ph type="pic" sz="quarter" idx="29"/>
          </p:nvPr>
        </p:nvSpPr>
        <p:spPr>
          <a:xfrm>
            <a:off x="9285461" y="1488127"/>
            <a:ext cx="1409284" cy="1077020"/>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endParaRPr lang="en-US" dirty="0"/>
          </a:p>
        </p:txBody>
      </p:sp>
      <p:sp>
        <p:nvSpPr>
          <p:cNvPr id="20" name="Shape 69">
            <a:extLst>
              <a:ext uri="{FF2B5EF4-FFF2-40B4-BE49-F238E27FC236}">
                <a16:creationId xmlns:a16="http://schemas.microsoft.com/office/drawing/2014/main" id="{50DF9F24-F2BD-4DEC-BF54-5080F302503F}"/>
              </a:ext>
            </a:extLst>
          </p:cNvPr>
          <p:cNvSpPr txBox="1">
            <a:spLocks noGrp="1"/>
          </p:cNvSpPr>
          <p:nvPr>
            <p:ph type="body" idx="21" hasCustomPrompt="1"/>
          </p:nvPr>
        </p:nvSpPr>
        <p:spPr>
          <a:xfrm>
            <a:off x="4347972" y="3276600"/>
            <a:ext cx="3496057" cy="2095500"/>
          </a:xfrm>
          <a:prstGeom prst="rect">
            <a:avLst/>
          </a:prstGeom>
        </p:spPr>
        <p:txBody>
          <a:bodyPr vert="horz" wrap="square" lIns="67222" tIns="0" rIns="67222" bIns="0" rtlCol="0" anchor="t">
            <a:noAutofit/>
          </a:bodyPr>
          <a:lstStyle>
            <a:lvl1pPr algn="ctr">
              <a:defRPr sz="2000" b="0" dirty="0">
                <a:solidFill>
                  <a:schemeClr val="tx1"/>
                </a:solidFill>
                <a:latin typeface="+mn-lt"/>
                <a:ea typeface="Segoe UI" pitchFamily="34" charset="0"/>
                <a:cs typeface="Segoe UI Semibold" panose="020B0702040204020203" pitchFamily="34" charset="0"/>
              </a:defRPr>
            </a:lvl1pPr>
          </a:lstStyle>
          <a:p>
            <a:pPr lvl="0" algn="ctr" defTabSz="914367">
              <a:spcBef>
                <a:spcPts val="0"/>
              </a:spcBef>
              <a:spcAft>
                <a:spcPts val="1176"/>
              </a:spcAft>
              <a:buFont typeface="Arial"/>
            </a:pPr>
            <a:r>
              <a:rPr lang="en-US" dirty="0"/>
              <a:t>level one</a:t>
            </a:r>
          </a:p>
          <a:p>
            <a:pPr lvl="0" algn="ctr" defTabSz="914367">
              <a:spcBef>
                <a:spcPts val="0"/>
              </a:spcBef>
              <a:spcAft>
                <a:spcPts val="1176"/>
              </a:spcAft>
              <a:buFont typeface="Arial"/>
            </a:pPr>
            <a:r>
              <a:rPr lang="en-US" dirty="0"/>
              <a:t>level two</a:t>
            </a:r>
          </a:p>
        </p:txBody>
      </p:sp>
      <p:sp>
        <p:nvSpPr>
          <p:cNvPr id="25" name="Shape 69">
            <a:extLst>
              <a:ext uri="{FF2B5EF4-FFF2-40B4-BE49-F238E27FC236}">
                <a16:creationId xmlns:a16="http://schemas.microsoft.com/office/drawing/2014/main" id="{452ABE62-CCEE-407B-B879-4F04AA8A85B2}"/>
              </a:ext>
            </a:extLst>
          </p:cNvPr>
          <p:cNvSpPr txBox="1">
            <a:spLocks noGrp="1"/>
          </p:cNvSpPr>
          <p:nvPr>
            <p:ph type="body" idx="23" hasCustomPrompt="1"/>
          </p:nvPr>
        </p:nvSpPr>
        <p:spPr>
          <a:xfrm>
            <a:off x="8229600" y="3276600"/>
            <a:ext cx="3503300" cy="2095501"/>
          </a:xfrm>
          <a:prstGeom prst="rect">
            <a:avLst/>
          </a:prstGeom>
        </p:spPr>
        <p:txBody>
          <a:bodyPr vert="horz" wrap="square" lIns="67222" tIns="0" rIns="67222" bIns="0" rtlCol="0" anchor="t">
            <a:noAutofit/>
          </a:bodyPr>
          <a:lstStyle>
            <a:lvl1pPr algn="ctr">
              <a:defRPr sz="2000" b="0" dirty="0">
                <a:solidFill>
                  <a:schemeClr val="tx1"/>
                </a:solidFill>
                <a:latin typeface="+mn-lt"/>
                <a:ea typeface="Segoe UI" pitchFamily="34" charset="0"/>
                <a:cs typeface="Segoe UI Semibold" panose="020B0702040204020203" pitchFamily="34" charset="0"/>
              </a:defRPr>
            </a:lvl1pPr>
          </a:lstStyle>
          <a:p>
            <a:pPr lvl="0" algn="ctr" defTabSz="914367">
              <a:spcBef>
                <a:spcPts val="0"/>
              </a:spcBef>
              <a:spcAft>
                <a:spcPts val="1176"/>
              </a:spcAft>
              <a:buFont typeface="Arial"/>
            </a:pPr>
            <a:r>
              <a:rPr lang="en-US" dirty="0"/>
              <a:t>level one</a:t>
            </a:r>
          </a:p>
          <a:p>
            <a:pPr lvl="0" algn="ctr" defTabSz="914367">
              <a:spcBef>
                <a:spcPts val="0"/>
              </a:spcBef>
              <a:spcAft>
                <a:spcPts val="1176"/>
              </a:spcAft>
              <a:buFont typeface="Arial"/>
            </a:pPr>
            <a:r>
              <a:rPr lang="en-US" dirty="0"/>
              <a:t>level two</a:t>
            </a:r>
          </a:p>
        </p:txBody>
      </p:sp>
      <p:sp>
        <p:nvSpPr>
          <p:cNvPr id="26" name="Shape 78">
            <a:extLst>
              <a:ext uri="{FF2B5EF4-FFF2-40B4-BE49-F238E27FC236}">
                <a16:creationId xmlns:a16="http://schemas.microsoft.com/office/drawing/2014/main" id="{ED9E8697-A9C3-4FDC-9D6C-2B35F242E978}"/>
              </a:ext>
            </a:extLst>
          </p:cNvPr>
          <p:cNvSpPr txBox="1">
            <a:spLocks noGrp="1"/>
          </p:cNvSpPr>
          <p:nvPr>
            <p:ph type="body" idx="7" hasCustomPrompt="1"/>
          </p:nvPr>
        </p:nvSpPr>
        <p:spPr>
          <a:xfrm>
            <a:off x="4347972" y="2602431"/>
            <a:ext cx="3496057" cy="685800"/>
          </a:xfrm>
          <a:prstGeom prst="rect">
            <a:avLst/>
          </a:prstGeom>
          <a:ln>
            <a:noFill/>
          </a:ln>
        </p:spPr>
        <p:txBody>
          <a:bodyPr vert="horz" wrap="square" lIns="67222" tIns="67222" rIns="67222" bIns="67222" rtlCol="0" anchor="ctr">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dirty="0"/>
              <a:t>Column 2</a:t>
            </a:r>
          </a:p>
        </p:txBody>
      </p:sp>
      <p:cxnSp>
        <p:nvCxnSpPr>
          <p:cNvPr id="27" name="Straight Connector 26">
            <a:extLst>
              <a:ext uri="{FF2B5EF4-FFF2-40B4-BE49-F238E27FC236}">
                <a16:creationId xmlns:a16="http://schemas.microsoft.com/office/drawing/2014/main" id="{CF4B441F-C8E2-46EF-B6C0-23A6E8BDE1DB}"/>
              </a:ext>
            </a:extLst>
          </p:cNvPr>
          <p:cNvCxnSpPr>
            <a:cxnSpLocks/>
          </p:cNvCxnSpPr>
          <p:nvPr userDrawn="1"/>
        </p:nvCxnSpPr>
        <p:spPr>
          <a:xfrm flipV="1">
            <a:off x="457200" y="3282800"/>
            <a:ext cx="3543301"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sp>
        <p:nvSpPr>
          <p:cNvPr id="30" name="Shape 78">
            <a:extLst>
              <a:ext uri="{FF2B5EF4-FFF2-40B4-BE49-F238E27FC236}">
                <a16:creationId xmlns:a16="http://schemas.microsoft.com/office/drawing/2014/main" id="{F65B4093-2B95-4F31-BE02-FE267F2C7256}"/>
              </a:ext>
            </a:extLst>
          </p:cNvPr>
          <p:cNvSpPr txBox="1">
            <a:spLocks noGrp="1"/>
          </p:cNvSpPr>
          <p:nvPr>
            <p:ph type="body" idx="30" hasCustomPrompt="1"/>
          </p:nvPr>
        </p:nvSpPr>
        <p:spPr>
          <a:xfrm>
            <a:off x="457201" y="2602419"/>
            <a:ext cx="3543300" cy="689328"/>
          </a:xfrm>
          <a:prstGeom prst="rect">
            <a:avLst/>
          </a:prstGeom>
          <a:ln>
            <a:noFill/>
          </a:ln>
        </p:spPr>
        <p:txBody>
          <a:bodyPr vert="horz" wrap="square" lIns="67222" tIns="67222" rIns="67222" bIns="67222" rtlCol="0" anchor="ctr">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dirty="0"/>
              <a:t>Column 1</a:t>
            </a:r>
          </a:p>
        </p:txBody>
      </p:sp>
      <p:sp>
        <p:nvSpPr>
          <p:cNvPr id="31" name="Shape 78">
            <a:extLst>
              <a:ext uri="{FF2B5EF4-FFF2-40B4-BE49-F238E27FC236}">
                <a16:creationId xmlns:a16="http://schemas.microsoft.com/office/drawing/2014/main" id="{BC5E1042-00D9-4CC5-A8F0-6D5351A81028}"/>
              </a:ext>
            </a:extLst>
          </p:cNvPr>
          <p:cNvSpPr txBox="1">
            <a:spLocks noGrp="1"/>
          </p:cNvSpPr>
          <p:nvPr>
            <p:ph type="body" idx="31" hasCustomPrompt="1"/>
          </p:nvPr>
        </p:nvSpPr>
        <p:spPr>
          <a:xfrm>
            <a:off x="8229600" y="2602431"/>
            <a:ext cx="3505200" cy="685800"/>
          </a:xfrm>
          <a:prstGeom prst="rect">
            <a:avLst/>
          </a:prstGeom>
          <a:ln>
            <a:noFill/>
          </a:ln>
        </p:spPr>
        <p:txBody>
          <a:bodyPr vert="horz" wrap="square" lIns="67222" tIns="67222" rIns="67222" bIns="67222" rtlCol="0" anchor="ctr">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dirty="0"/>
              <a:t>Column 3</a:t>
            </a:r>
          </a:p>
        </p:txBody>
      </p:sp>
      <p:sp>
        <p:nvSpPr>
          <p:cNvPr id="32" name="Shape 69">
            <a:extLst>
              <a:ext uri="{FF2B5EF4-FFF2-40B4-BE49-F238E27FC236}">
                <a16:creationId xmlns:a16="http://schemas.microsoft.com/office/drawing/2014/main" id="{D0DB858D-C909-4D63-B4BA-450AB7BC6813}"/>
              </a:ext>
            </a:extLst>
          </p:cNvPr>
          <p:cNvSpPr txBox="1">
            <a:spLocks noGrp="1"/>
          </p:cNvSpPr>
          <p:nvPr>
            <p:ph type="body" idx="32" hasCustomPrompt="1"/>
          </p:nvPr>
        </p:nvSpPr>
        <p:spPr>
          <a:xfrm>
            <a:off x="457200" y="3276600"/>
            <a:ext cx="3543301" cy="2095501"/>
          </a:xfrm>
          <a:prstGeom prst="rect">
            <a:avLst/>
          </a:prstGeom>
        </p:spPr>
        <p:txBody>
          <a:bodyPr vert="horz" wrap="square" lIns="67222" tIns="0" rIns="67222" bIns="0" rtlCol="0" anchor="t">
            <a:noAutofit/>
          </a:bodyPr>
          <a:lstStyle>
            <a:lvl1pPr algn="ctr">
              <a:defRPr sz="2000" b="0" dirty="0">
                <a:solidFill>
                  <a:schemeClr val="tx1"/>
                </a:solidFill>
                <a:latin typeface="+mn-lt"/>
                <a:ea typeface="Segoe UI" pitchFamily="34" charset="0"/>
                <a:cs typeface="Segoe UI Semibold" panose="020B0702040204020203" pitchFamily="34" charset="0"/>
              </a:defRPr>
            </a:lvl1pPr>
          </a:lstStyle>
          <a:p>
            <a:pPr lvl="0" algn="ctr" defTabSz="914367">
              <a:spcBef>
                <a:spcPts val="0"/>
              </a:spcBef>
              <a:spcAft>
                <a:spcPts val="1176"/>
              </a:spcAft>
              <a:buFont typeface="Arial"/>
            </a:pPr>
            <a:r>
              <a:rPr lang="en-US" dirty="0"/>
              <a:t>level one</a:t>
            </a:r>
          </a:p>
          <a:p>
            <a:pPr lvl="0" algn="ctr" defTabSz="914367">
              <a:spcBef>
                <a:spcPts val="0"/>
              </a:spcBef>
              <a:spcAft>
                <a:spcPts val="1176"/>
              </a:spcAft>
              <a:buFont typeface="Arial"/>
            </a:pPr>
            <a:r>
              <a:rPr lang="en-US" dirty="0"/>
              <a:t>level two</a:t>
            </a:r>
          </a:p>
        </p:txBody>
      </p:sp>
      <p:sp>
        <p:nvSpPr>
          <p:cNvPr id="33" name="Title Placeholder 2">
            <a:extLst>
              <a:ext uri="{FF2B5EF4-FFF2-40B4-BE49-F238E27FC236}">
                <a16:creationId xmlns:a16="http://schemas.microsoft.com/office/drawing/2014/main" id="{2C1FE9BA-3B57-4CA6-8333-A470390E7321}"/>
              </a:ext>
            </a:extLst>
          </p:cNvPr>
          <p:cNvSpPr>
            <a:spLocks noGrp="1"/>
          </p:cNvSpPr>
          <p:nvPr>
            <p:ph type="title"/>
          </p:nvPr>
        </p:nvSpPr>
        <p:spPr>
          <a:xfrm>
            <a:off x="457200" y="457200"/>
            <a:ext cx="11277600" cy="723900"/>
          </a:xfrm>
          <a:prstGeom prst="rect">
            <a:avLst/>
          </a:prstGeom>
        </p:spPr>
        <p:txBody>
          <a:bodyPr vert="horz" lIns="0" tIns="0" rIns="0" bIns="0" rtlCol="0" anchor="t">
            <a:noAutofit/>
          </a:bodyPr>
          <a:lstStyle>
            <a:lvl1pPr>
              <a:defRPr>
                <a:solidFill>
                  <a:schemeClr val="tx1"/>
                </a:solidFill>
              </a:defRPr>
            </a:lvl1pPr>
          </a:lstStyle>
          <a:p>
            <a:r>
              <a:rPr lang="en-US"/>
              <a:t>Click to edit Master title style</a:t>
            </a:r>
            <a:endParaRPr lang="en-US" dirty="0"/>
          </a:p>
        </p:txBody>
      </p:sp>
      <p:cxnSp>
        <p:nvCxnSpPr>
          <p:cNvPr id="19" name="Straight Connector 18">
            <a:extLst>
              <a:ext uri="{FF2B5EF4-FFF2-40B4-BE49-F238E27FC236}">
                <a16:creationId xmlns:a16="http://schemas.microsoft.com/office/drawing/2014/main" id="{CF4B441F-C8E2-46EF-B6C0-23A6E8BDE1DB}"/>
              </a:ext>
            </a:extLst>
          </p:cNvPr>
          <p:cNvCxnSpPr>
            <a:cxnSpLocks/>
          </p:cNvCxnSpPr>
          <p:nvPr userDrawn="1"/>
        </p:nvCxnSpPr>
        <p:spPr>
          <a:xfrm flipV="1">
            <a:off x="4324350" y="3282800"/>
            <a:ext cx="3543301"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cxnSp>
        <p:nvCxnSpPr>
          <p:cNvPr id="24" name="Straight Connector 23">
            <a:extLst>
              <a:ext uri="{FF2B5EF4-FFF2-40B4-BE49-F238E27FC236}">
                <a16:creationId xmlns:a16="http://schemas.microsoft.com/office/drawing/2014/main" id="{CF4B441F-C8E2-46EF-B6C0-23A6E8BDE1DB}"/>
              </a:ext>
            </a:extLst>
          </p:cNvPr>
          <p:cNvCxnSpPr>
            <a:cxnSpLocks/>
          </p:cNvCxnSpPr>
          <p:nvPr userDrawn="1"/>
        </p:nvCxnSpPr>
        <p:spPr>
          <a:xfrm>
            <a:off x="8229600" y="3282800"/>
            <a:ext cx="3518402"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sp>
        <p:nvSpPr>
          <p:cNvPr id="2" name="Slide Number Placeholder 1">
            <a:extLst>
              <a:ext uri="{FF2B5EF4-FFF2-40B4-BE49-F238E27FC236}">
                <a16:creationId xmlns:a16="http://schemas.microsoft.com/office/drawing/2014/main" id="{456B6142-BE00-C841-A15F-937FA7A70E40}"/>
              </a:ext>
            </a:extLst>
          </p:cNvPr>
          <p:cNvSpPr>
            <a:spLocks noGrp="1"/>
          </p:cNvSpPr>
          <p:nvPr>
            <p:ph type="sldNum" sz="quarter" idx="33"/>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3323154993"/>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4138542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5308518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77014482"/>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2677080"/>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38883053"/>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756863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4290977909"/>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userDrawn="1">
  <p:cSld name="Content">
    <p:spTree>
      <p:nvGrpSpPr>
        <p:cNvPr id="1" name=""/>
        <p:cNvGrpSpPr/>
        <p:nvPr/>
      </p:nvGrpSpPr>
      <p:grpSpPr>
        <a:xfrm>
          <a:off x="0" y="0"/>
          <a:ext cx="0" cy="0"/>
          <a:chOff x="0" y="0"/>
          <a:chExt cx="0" cy="0"/>
        </a:xfrm>
      </p:grpSpPr>
      <p:sp>
        <p:nvSpPr>
          <p:cNvPr id="5" name="Footer Placeholder 6" hidden="1"/>
          <p:cNvSpPr txBox="1">
            <a:spLocks/>
          </p:cNvSpPr>
          <p:nvPr/>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2" name="Title Placeholder 2">
            <a:extLst>
              <a:ext uri="{FF2B5EF4-FFF2-40B4-BE49-F238E27FC236}">
                <a16:creationId xmlns:a16="http://schemas.microsoft.com/office/drawing/2014/main" id="{E901D344-ED89-49CF-99A7-86594AEA4B3F}"/>
              </a:ext>
            </a:extLst>
          </p:cNvPr>
          <p:cNvSpPr>
            <a:spLocks noGrp="1"/>
          </p:cNvSpPr>
          <p:nvPr>
            <p:ph type="title"/>
          </p:nvPr>
        </p:nvSpPr>
        <p:spPr>
          <a:xfrm>
            <a:off x="457200" y="457200"/>
            <a:ext cx="11277599" cy="635000"/>
          </a:xfrm>
          <a:prstGeom prst="rect">
            <a:avLst/>
          </a:prstGeom>
        </p:spPr>
        <p:txBody>
          <a:bodyPr vert="horz" lIns="0" tIns="0" rIns="0" bIns="0" rtlCol="0" anchor="t">
            <a:normAutofit/>
          </a:bodyPr>
          <a:lstStyle>
            <a:lvl1pPr>
              <a:defRPr sz="4400" b="1" i="0">
                <a:solidFill>
                  <a:schemeClr val="tx1"/>
                </a:solidFill>
                <a:latin typeface="Segoe Semibold" charset="0"/>
                <a:ea typeface="Segoe Semibold" charset="0"/>
                <a:cs typeface="Segoe Semibold" charset="0"/>
              </a:defRPr>
            </a:lvl1pPr>
          </a:lstStyle>
          <a:p>
            <a:r>
              <a:rPr lang="en-US"/>
              <a:t>Click to edit Master title style</a:t>
            </a:r>
            <a:endParaRPr lang="en-US" dirty="0"/>
          </a:p>
        </p:txBody>
      </p:sp>
      <p:sp>
        <p:nvSpPr>
          <p:cNvPr id="6" name="Subtitle 2">
            <a:extLst>
              <a:ext uri="{FF2B5EF4-FFF2-40B4-BE49-F238E27FC236}">
                <a16:creationId xmlns:a16="http://schemas.microsoft.com/office/drawing/2014/main" id="{BA99162F-3F7B-2242-A1B2-486A63B6C5DF}"/>
              </a:ext>
            </a:extLst>
          </p:cNvPr>
          <p:cNvSpPr>
            <a:spLocks noGrp="1"/>
          </p:cNvSpPr>
          <p:nvPr>
            <p:ph type="subTitle" idx="27"/>
          </p:nvPr>
        </p:nvSpPr>
        <p:spPr>
          <a:xfrm>
            <a:off x="457200" y="1051560"/>
            <a:ext cx="11277600" cy="685800"/>
          </a:xfrm>
        </p:spPr>
        <p:txBody>
          <a:bodyPr/>
          <a:lstStyle>
            <a:lvl1pPr marL="0" indent="0" algn="l">
              <a:buNone/>
              <a:defRPr sz="2400" b="1" i="0" spc="-60" baseline="0">
                <a:latin typeface="Segoe UI Semibold" charset="0"/>
                <a:ea typeface="Segoe UI Semibold" charset="0"/>
                <a:cs typeface="Segoe UI Semibold"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2" name="Slide Number Placeholder 1">
            <a:extLst>
              <a:ext uri="{FF2B5EF4-FFF2-40B4-BE49-F238E27FC236}">
                <a16:creationId xmlns:a16="http://schemas.microsoft.com/office/drawing/2014/main" id="{9FF4F531-1753-1544-8A42-F788362A04E3}"/>
              </a:ext>
            </a:extLst>
          </p:cNvPr>
          <p:cNvSpPr>
            <a:spLocks noGrp="1"/>
          </p:cNvSpPr>
          <p:nvPr>
            <p:ph type="sldNum" sz="quarter" idx="28"/>
          </p:nvPr>
        </p:nvSpPr>
        <p:spPr/>
        <p:txBody>
          <a:bodyPr/>
          <a:lstStyle/>
          <a:p>
            <a:fld id="{529AFA16-AEC4-7D4A-82F3-BDAE8E49079E}" type="slidenum">
              <a:rPr lang="en-US" smtClean="0"/>
              <a:pPr/>
              <a:t>‹#›</a:t>
            </a:fld>
            <a:endParaRPr lang="en-US"/>
          </a:p>
        </p:txBody>
      </p:sp>
      <p:sp>
        <p:nvSpPr>
          <p:cNvPr id="7" name="Footer Placeholder 6" hidden="1">
            <a:extLst>
              <a:ext uri="{FF2B5EF4-FFF2-40B4-BE49-F238E27FC236}">
                <a16:creationId xmlns:a16="http://schemas.microsoft.com/office/drawing/2014/main" id="{288157B8-476F-EA4F-A047-5A8BD09DED6D}"/>
              </a:ext>
            </a:extLst>
          </p:cNvPr>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0" name="Text Placeholder 3">
            <a:extLst>
              <a:ext uri="{FF2B5EF4-FFF2-40B4-BE49-F238E27FC236}">
                <a16:creationId xmlns:a16="http://schemas.microsoft.com/office/drawing/2014/main" id="{9113A430-F6A1-4E86-9240-781A33179C75}"/>
              </a:ext>
            </a:extLst>
          </p:cNvPr>
          <p:cNvSpPr>
            <a:spLocks noGrp="1"/>
          </p:cNvSpPr>
          <p:nvPr>
            <p:ph idx="32"/>
          </p:nvPr>
        </p:nvSpPr>
        <p:spPr>
          <a:xfrm>
            <a:off x="457200" y="1866900"/>
            <a:ext cx="11277599" cy="4514047"/>
          </a:xfrm>
          <a:prstGeom prst="rect">
            <a:avLst/>
          </a:prstGeom>
        </p:spPr>
        <p:txBody>
          <a:bodyPr vert="horz" wrap="square"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21888496"/>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userDrawn="1">
  <p:cSld name="STATEMENT">
    <p:spTree>
      <p:nvGrpSpPr>
        <p:cNvPr id="1" name=""/>
        <p:cNvGrpSpPr/>
        <p:nvPr/>
      </p:nvGrpSpPr>
      <p:grpSpPr>
        <a:xfrm>
          <a:off x="0" y="0"/>
          <a:ext cx="0" cy="0"/>
          <a:chOff x="0" y="0"/>
          <a:chExt cx="0" cy="0"/>
        </a:xfrm>
      </p:grpSpPr>
      <p:sp>
        <p:nvSpPr>
          <p:cNvPr id="5" name="Footer Placeholder 6" hidden="1"/>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5" name="Text Placeholder 3"/>
          <p:cNvSpPr>
            <a:spLocks noGrp="1"/>
          </p:cNvSpPr>
          <p:nvPr>
            <p:ph idx="1" hasCustomPrompt="1"/>
          </p:nvPr>
        </p:nvSpPr>
        <p:spPr>
          <a:xfrm>
            <a:off x="457200" y="457200"/>
            <a:ext cx="11277599" cy="5638800"/>
          </a:xfrm>
          <a:prstGeom prst="rect">
            <a:avLst/>
          </a:prstGeom>
        </p:spPr>
        <p:txBody>
          <a:bodyPr vert="horz" lIns="0" tIns="0" rIns="0" bIns="91440" rtlCol="0" anchor="ctr" anchorCtr="0">
            <a:normAutofit/>
          </a:bodyPr>
          <a:lstStyle>
            <a:lvl1pPr>
              <a:lnSpc>
                <a:spcPct val="110000"/>
              </a:lnSpc>
              <a:defRPr sz="4400" b="1" i="0">
                <a:solidFill>
                  <a:schemeClr val="tx1"/>
                </a:solidFill>
                <a:latin typeface="Segoe Pro Semibold" charset="0"/>
                <a:ea typeface="Segoe Pro Semibold" charset="0"/>
                <a:cs typeface="Segoe Pro Semibold" charset="0"/>
              </a:defRPr>
            </a:lvl1pPr>
            <a:lvl2pPr>
              <a:lnSpc>
                <a:spcPct val="110000"/>
              </a:lnSpc>
              <a:defRPr sz="2400" b="0" i="0">
                <a:solidFill>
                  <a:schemeClr val="tx1"/>
                </a:solidFill>
                <a:latin typeface="Segoe Pro" charset="0"/>
                <a:ea typeface="Segoe Pro" charset="0"/>
                <a:cs typeface="Segoe Pro" charset="0"/>
              </a:defRPr>
            </a:lvl2pPr>
            <a:lvl3pPr>
              <a:lnSpc>
                <a:spcPct val="110000"/>
              </a:lnSpc>
              <a:defRPr sz="2400" b="0" i="0">
                <a:solidFill>
                  <a:schemeClr val="tx1"/>
                </a:solidFill>
                <a:latin typeface="Segoe Pro" charset="0"/>
                <a:ea typeface="Segoe Pro" charset="0"/>
                <a:cs typeface="Segoe Pro" charset="0"/>
              </a:defRPr>
            </a:lvl3pPr>
            <a:lvl4pPr>
              <a:defRPr>
                <a:solidFill>
                  <a:schemeClr val="bg2">
                    <a:lumMod val="60000"/>
                    <a:lumOff val="40000"/>
                  </a:schemeClr>
                </a:solidFill>
              </a:defRPr>
            </a:lvl4pPr>
          </a:lstStyle>
          <a:p>
            <a:pPr lvl="0"/>
            <a:r>
              <a:rPr lang="en-US" dirty="0"/>
              <a:t>Click to edit Subhead Master text styles</a:t>
            </a:r>
          </a:p>
          <a:p>
            <a:pPr lvl="1"/>
            <a:r>
              <a:rPr lang="en-US" dirty="0"/>
              <a:t>Second level</a:t>
            </a:r>
          </a:p>
          <a:p>
            <a:pPr lvl="2"/>
            <a:r>
              <a:rPr lang="en-US" dirty="0"/>
              <a:t>Third level</a:t>
            </a:r>
          </a:p>
        </p:txBody>
      </p:sp>
      <p:sp>
        <p:nvSpPr>
          <p:cNvPr id="2" name="Slide Number Placeholder 1">
            <a:extLst>
              <a:ext uri="{FF2B5EF4-FFF2-40B4-BE49-F238E27FC236}">
                <a16:creationId xmlns:a16="http://schemas.microsoft.com/office/drawing/2014/main" id="{9FF4F531-1753-1544-8A42-F788362A04E3}"/>
              </a:ext>
            </a:extLst>
          </p:cNvPr>
          <p:cNvSpPr>
            <a:spLocks noGrp="1"/>
          </p:cNvSpPr>
          <p:nvPr>
            <p:ph type="sldNum" sz="quarter" idx="28"/>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905574356"/>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userDrawn="1">
  <p:cSld name="1_Content">
    <p:spTree>
      <p:nvGrpSpPr>
        <p:cNvPr id="1" name=""/>
        <p:cNvGrpSpPr/>
        <p:nvPr/>
      </p:nvGrpSpPr>
      <p:grpSpPr>
        <a:xfrm>
          <a:off x="0" y="0"/>
          <a:ext cx="0" cy="0"/>
          <a:chOff x="0" y="0"/>
          <a:chExt cx="0" cy="0"/>
        </a:xfrm>
      </p:grpSpPr>
      <p:sp>
        <p:nvSpPr>
          <p:cNvPr id="5" name="Footer Placeholder 6" hidden="1"/>
          <p:cNvSpPr txBox="1">
            <a:spLocks/>
          </p:cNvSpPr>
          <p:nvPr/>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2" name="Title Placeholder 2">
            <a:extLst>
              <a:ext uri="{FF2B5EF4-FFF2-40B4-BE49-F238E27FC236}">
                <a16:creationId xmlns:a16="http://schemas.microsoft.com/office/drawing/2014/main" id="{E901D344-ED89-49CF-99A7-86594AEA4B3F}"/>
              </a:ext>
            </a:extLst>
          </p:cNvPr>
          <p:cNvSpPr>
            <a:spLocks noGrp="1"/>
          </p:cNvSpPr>
          <p:nvPr>
            <p:ph type="title"/>
          </p:nvPr>
        </p:nvSpPr>
        <p:spPr>
          <a:xfrm>
            <a:off x="457200" y="457200"/>
            <a:ext cx="11277599" cy="635000"/>
          </a:xfrm>
          <a:prstGeom prst="rect">
            <a:avLst/>
          </a:prstGeom>
        </p:spPr>
        <p:txBody>
          <a:bodyPr vert="horz" lIns="0" tIns="0" rIns="0" bIns="0" rtlCol="0" anchor="t">
            <a:normAutofit/>
          </a:bodyPr>
          <a:lstStyle>
            <a:lvl1pPr>
              <a:defRPr sz="4400" b="1" i="0">
                <a:solidFill>
                  <a:schemeClr val="tx1"/>
                </a:solidFill>
                <a:latin typeface="Segoe Semibold" charset="0"/>
                <a:ea typeface="Segoe Semibold" charset="0"/>
                <a:cs typeface="Segoe Semibold" charset="0"/>
              </a:defRPr>
            </a:lvl1pPr>
          </a:lstStyle>
          <a:p>
            <a:r>
              <a:rPr lang="en-US"/>
              <a:t>Click to edit Master title style</a:t>
            </a:r>
            <a:endParaRPr lang="en-US" dirty="0"/>
          </a:p>
        </p:txBody>
      </p:sp>
      <p:sp>
        <p:nvSpPr>
          <p:cNvPr id="6" name="Subtitle 2">
            <a:extLst>
              <a:ext uri="{FF2B5EF4-FFF2-40B4-BE49-F238E27FC236}">
                <a16:creationId xmlns:a16="http://schemas.microsoft.com/office/drawing/2014/main" id="{BA99162F-3F7B-2242-A1B2-486A63B6C5DF}"/>
              </a:ext>
            </a:extLst>
          </p:cNvPr>
          <p:cNvSpPr>
            <a:spLocks noGrp="1"/>
          </p:cNvSpPr>
          <p:nvPr>
            <p:ph type="subTitle" idx="27"/>
          </p:nvPr>
        </p:nvSpPr>
        <p:spPr>
          <a:xfrm>
            <a:off x="457200" y="1051560"/>
            <a:ext cx="11277600" cy="685800"/>
          </a:xfrm>
        </p:spPr>
        <p:txBody>
          <a:bodyPr/>
          <a:lstStyle>
            <a:lvl1pPr marL="0" indent="0" algn="l">
              <a:buNone/>
              <a:defRPr sz="2400" b="1" i="0" spc="-60" baseline="0">
                <a:latin typeface="Segoe UI Semibold" charset="0"/>
                <a:ea typeface="Segoe UI Semibold" charset="0"/>
                <a:cs typeface="Segoe UI Semibold"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2" name="Slide Number Placeholder 1">
            <a:extLst>
              <a:ext uri="{FF2B5EF4-FFF2-40B4-BE49-F238E27FC236}">
                <a16:creationId xmlns:a16="http://schemas.microsoft.com/office/drawing/2014/main" id="{9FF4F531-1753-1544-8A42-F788362A04E3}"/>
              </a:ext>
            </a:extLst>
          </p:cNvPr>
          <p:cNvSpPr>
            <a:spLocks noGrp="1"/>
          </p:cNvSpPr>
          <p:nvPr>
            <p:ph type="sldNum" sz="quarter" idx="28"/>
          </p:nvPr>
        </p:nvSpPr>
        <p:spPr>
          <a:xfrm>
            <a:off x="8610600" y="6356350"/>
            <a:ext cx="2743200" cy="365125"/>
          </a:xfrm>
          <a:prstGeom prst="rect">
            <a:avLst/>
          </a:prstGeom>
        </p:spPr>
        <p:txBody>
          <a:bodyPr/>
          <a:lstStyle/>
          <a:p>
            <a:fld id="{529AFA16-AEC4-7D4A-82F3-BDAE8E49079E}" type="slidenum">
              <a:rPr lang="en-US" smtClean="0"/>
              <a:pPr/>
              <a:t>‹#›</a:t>
            </a:fld>
            <a:endParaRPr lang="en-US"/>
          </a:p>
        </p:txBody>
      </p:sp>
      <p:sp>
        <p:nvSpPr>
          <p:cNvPr id="7" name="Footer Placeholder 6" hidden="1">
            <a:extLst>
              <a:ext uri="{FF2B5EF4-FFF2-40B4-BE49-F238E27FC236}">
                <a16:creationId xmlns:a16="http://schemas.microsoft.com/office/drawing/2014/main" id="{288157B8-476F-EA4F-A047-5A8BD09DED6D}"/>
              </a:ext>
            </a:extLst>
          </p:cNvPr>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0" name="Text Placeholder 3">
            <a:extLst>
              <a:ext uri="{FF2B5EF4-FFF2-40B4-BE49-F238E27FC236}">
                <a16:creationId xmlns:a16="http://schemas.microsoft.com/office/drawing/2014/main" id="{9113A430-F6A1-4E86-9240-781A33179C75}"/>
              </a:ext>
            </a:extLst>
          </p:cNvPr>
          <p:cNvSpPr>
            <a:spLocks noGrp="1"/>
          </p:cNvSpPr>
          <p:nvPr>
            <p:ph idx="32"/>
          </p:nvPr>
        </p:nvSpPr>
        <p:spPr>
          <a:xfrm>
            <a:off x="457200" y="1866900"/>
            <a:ext cx="11277599" cy="4514047"/>
          </a:xfrm>
          <a:prstGeom prst="rect">
            <a:avLst/>
          </a:prstGeom>
        </p:spPr>
        <p:txBody>
          <a:bodyPr vert="horz" wrap="square"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19508632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cept 2-col">
    <p:spTree>
      <p:nvGrpSpPr>
        <p:cNvPr id="1" name=""/>
        <p:cNvGrpSpPr/>
        <p:nvPr/>
      </p:nvGrpSpPr>
      <p:grpSpPr>
        <a:xfrm>
          <a:off x="0" y="0"/>
          <a:ext cx="0" cy="0"/>
          <a:chOff x="0" y="0"/>
          <a:chExt cx="0" cy="0"/>
        </a:xfrm>
      </p:grpSpPr>
      <p:sp>
        <p:nvSpPr>
          <p:cNvPr id="13" name="Picture Placeholder 5"/>
          <p:cNvSpPr>
            <a:spLocks noGrp="1"/>
          </p:cNvSpPr>
          <p:nvPr>
            <p:ph type="pic" sz="quarter" idx="27"/>
          </p:nvPr>
        </p:nvSpPr>
        <p:spPr>
          <a:xfrm>
            <a:off x="1866901" y="1433156"/>
            <a:ext cx="2819400" cy="1634103"/>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endParaRPr lang="en-US" dirty="0"/>
          </a:p>
        </p:txBody>
      </p:sp>
      <p:sp>
        <p:nvSpPr>
          <p:cNvPr id="21" name="Picture Placeholder 5"/>
          <p:cNvSpPr>
            <a:spLocks noGrp="1"/>
          </p:cNvSpPr>
          <p:nvPr>
            <p:ph type="pic" sz="quarter" idx="29"/>
          </p:nvPr>
        </p:nvSpPr>
        <p:spPr>
          <a:xfrm>
            <a:off x="7505699" y="1433157"/>
            <a:ext cx="2819401" cy="1634102"/>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p>
        </p:txBody>
      </p:sp>
      <p:sp>
        <p:nvSpPr>
          <p:cNvPr id="22" name="Shape 69">
            <a:extLst>
              <a:ext uri="{FF2B5EF4-FFF2-40B4-BE49-F238E27FC236}">
                <a16:creationId xmlns:a16="http://schemas.microsoft.com/office/drawing/2014/main" id="{DA909CD3-D031-4644-961E-3BAEF5FC557A}"/>
              </a:ext>
            </a:extLst>
          </p:cNvPr>
          <p:cNvSpPr txBox="1">
            <a:spLocks noGrp="1"/>
          </p:cNvSpPr>
          <p:nvPr>
            <p:ph type="body" idx="21" hasCustomPrompt="1"/>
          </p:nvPr>
        </p:nvSpPr>
        <p:spPr>
          <a:xfrm>
            <a:off x="6095998" y="3998873"/>
            <a:ext cx="5638801" cy="2097128"/>
          </a:xfrm>
          <a:prstGeom prst="rect">
            <a:avLst/>
          </a:prstGeom>
        </p:spPr>
        <p:txBody>
          <a:bodyPr vert="horz" wrap="square" lIns="91440" tIns="91440" rIns="91440" bIns="0" rtlCol="0" anchor="t">
            <a:noAutofit/>
          </a:bodyPr>
          <a:lstStyle>
            <a:lvl1pPr algn="ctr">
              <a:defRPr sz="2000" b="0" i="0" dirty="0">
                <a:solidFill>
                  <a:schemeClr val="tx1"/>
                </a:solidFill>
                <a:latin typeface="Segoe UI" charset="0"/>
                <a:ea typeface="Segoe UI" charset="0"/>
                <a:cs typeface="Segoe UI" charset="0"/>
              </a:defRPr>
            </a:lvl1pPr>
          </a:lstStyle>
          <a:p>
            <a:pPr lvl="0" algn="ctr" defTabSz="914367">
              <a:spcBef>
                <a:spcPts val="0"/>
              </a:spcBef>
              <a:spcAft>
                <a:spcPts val="1176"/>
              </a:spcAft>
              <a:buFont typeface="Arial"/>
            </a:pPr>
            <a:r>
              <a:rPr lang="en-US" dirty="0"/>
              <a:t>level one</a:t>
            </a:r>
          </a:p>
          <a:p>
            <a:pPr lvl="0" algn="ctr" defTabSz="914367">
              <a:spcBef>
                <a:spcPts val="0"/>
              </a:spcBef>
              <a:spcAft>
                <a:spcPts val="1176"/>
              </a:spcAft>
              <a:buFont typeface="Arial"/>
            </a:pPr>
            <a:r>
              <a:rPr lang="en-US" dirty="0"/>
              <a:t>level two</a:t>
            </a:r>
          </a:p>
        </p:txBody>
      </p:sp>
      <p:sp>
        <p:nvSpPr>
          <p:cNvPr id="23" name="Shape 78">
            <a:extLst>
              <a:ext uri="{FF2B5EF4-FFF2-40B4-BE49-F238E27FC236}">
                <a16:creationId xmlns:a16="http://schemas.microsoft.com/office/drawing/2014/main" id="{86F28D81-7603-4E02-9F5E-B52509955F9D}"/>
              </a:ext>
            </a:extLst>
          </p:cNvPr>
          <p:cNvSpPr txBox="1">
            <a:spLocks noGrp="1"/>
          </p:cNvSpPr>
          <p:nvPr>
            <p:ph type="body" idx="7" hasCustomPrompt="1"/>
          </p:nvPr>
        </p:nvSpPr>
        <p:spPr>
          <a:xfrm>
            <a:off x="6095999" y="3276600"/>
            <a:ext cx="5638798" cy="723900"/>
          </a:xfrm>
          <a:prstGeom prst="rect">
            <a:avLst/>
          </a:prstGeom>
          <a:ln>
            <a:noFill/>
          </a:ln>
        </p:spPr>
        <p:txBody>
          <a:bodyPr vert="horz" wrap="square" lIns="67222" tIns="67222" rIns="67222" bIns="67222" rtlCol="0" anchor="ctr">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dirty="0"/>
              <a:t>Column 2</a:t>
            </a:r>
          </a:p>
        </p:txBody>
      </p:sp>
      <p:cxnSp>
        <p:nvCxnSpPr>
          <p:cNvPr id="24" name="Straight Connector 23">
            <a:extLst>
              <a:ext uri="{FF2B5EF4-FFF2-40B4-BE49-F238E27FC236}">
                <a16:creationId xmlns:a16="http://schemas.microsoft.com/office/drawing/2014/main" id="{3A68F424-EA1D-4D7C-A4B5-5D8BC32C7BFB}"/>
              </a:ext>
            </a:extLst>
          </p:cNvPr>
          <p:cNvCxnSpPr>
            <a:cxnSpLocks/>
          </p:cNvCxnSpPr>
          <p:nvPr userDrawn="1"/>
        </p:nvCxnSpPr>
        <p:spPr>
          <a:xfrm>
            <a:off x="1181100" y="3909418"/>
            <a:ext cx="4229100"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cxnSp>
        <p:nvCxnSpPr>
          <p:cNvPr id="25" name="Straight Connector 24">
            <a:extLst>
              <a:ext uri="{FF2B5EF4-FFF2-40B4-BE49-F238E27FC236}">
                <a16:creationId xmlns:a16="http://schemas.microsoft.com/office/drawing/2014/main" id="{EA6FB7B6-28C9-4460-8677-F7C9633207B5}"/>
              </a:ext>
            </a:extLst>
          </p:cNvPr>
          <p:cNvCxnSpPr>
            <a:cxnSpLocks/>
          </p:cNvCxnSpPr>
          <p:nvPr userDrawn="1"/>
        </p:nvCxnSpPr>
        <p:spPr>
          <a:xfrm>
            <a:off x="6819900" y="3916700"/>
            <a:ext cx="4191000"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sp>
        <p:nvSpPr>
          <p:cNvPr id="26" name="Shape 78">
            <a:extLst>
              <a:ext uri="{FF2B5EF4-FFF2-40B4-BE49-F238E27FC236}">
                <a16:creationId xmlns:a16="http://schemas.microsoft.com/office/drawing/2014/main" id="{6F67237B-0079-4730-BA0A-EFD67517C184}"/>
              </a:ext>
            </a:extLst>
          </p:cNvPr>
          <p:cNvSpPr txBox="1">
            <a:spLocks noGrp="1"/>
          </p:cNvSpPr>
          <p:nvPr>
            <p:ph type="body" idx="30" hasCustomPrompt="1"/>
          </p:nvPr>
        </p:nvSpPr>
        <p:spPr>
          <a:xfrm>
            <a:off x="457201" y="3279529"/>
            <a:ext cx="5638800" cy="719343"/>
          </a:xfrm>
          <a:prstGeom prst="rect">
            <a:avLst/>
          </a:prstGeom>
          <a:ln>
            <a:noFill/>
          </a:ln>
        </p:spPr>
        <p:txBody>
          <a:bodyPr vert="horz" wrap="square" lIns="67222" tIns="67222" rIns="67222" bIns="67222" rtlCol="0" anchor="ctr">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dirty="0"/>
              <a:t>Column 1</a:t>
            </a:r>
          </a:p>
        </p:txBody>
      </p:sp>
      <p:sp>
        <p:nvSpPr>
          <p:cNvPr id="27" name="Shape 69">
            <a:extLst>
              <a:ext uri="{FF2B5EF4-FFF2-40B4-BE49-F238E27FC236}">
                <a16:creationId xmlns:a16="http://schemas.microsoft.com/office/drawing/2014/main" id="{AEED71C8-01E7-4E81-A0EB-0535EB83D4BE}"/>
              </a:ext>
            </a:extLst>
          </p:cNvPr>
          <p:cNvSpPr txBox="1">
            <a:spLocks noGrp="1"/>
          </p:cNvSpPr>
          <p:nvPr>
            <p:ph type="body" idx="32" hasCustomPrompt="1"/>
          </p:nvPr>
        </p:nvSpPr>
        <p:spPr>
          <a:xfrm>
            <a:off x="457200" y="3999831"/>
            <a:ext cx="5638799" cy="2096169"/>
          </a:xfrm>
          <a:prstGeom prst="rect">
            <a:avLst/>
          </a:prstGeom>
        </p:spPr>
        <p:txBody>
          <a:bodyPr vert="horz" wrap="square" lIns="91440" tIns="91440" rIns="91440" bIns="0" rtlCol="0" anchor="t">
            <a:noAutofit/>
          </a:bodyPr>
          <a:lstStyle>
            <a:lvl1pPr algn="ctr">
              <a:defRPr sz="2000" b="0" i="0" dirty="0">
                <a:solidFill>
                  <a:schemeClr val="tx1"/>
                </a:solidFill>
                <a:latin typeface="Segoe UI" charset="0"/>
                <a:ea typeface="Segoe UI" charset="0"/>
                <a:cs typeface="Segoe UI" charset="0"/>
              </a:defRPr>
            </a:lvl1pPr>
          </a:lstStyle>
          <a:p>
            <a:pPr lvl="0" algn="ctr" defTabSz="914367">
              <a:spcBef>
                <a:spcPts val="0"/>
              </a:spcBef>
              <a:spcAft>
                <a:spcPts val="1176"/>
              </a:spcAft>
              <a:buFont typeface="Arial"/>
            </a:pPr>
            <a:r>
              <a:rPr lang="en-US" dirty="0"/>
              <a:t>level one</a:t>
            </a:r>
          </a:p>
          <a:p>
            <a:pPr lvl="0" algn="ctr" defTabSz="914367">
              <a:spcBef>
                <a:spcPts val="0"/>
              </a:spcBef>
              <a:spcAft>
                <a:spcPts val="1176"/>
              </a:spcAft>
              <a:buFont typeface="Arial"/>
            </a:pPr>
            <a:r>
              <a:rPr lang="en-US" dirty="0"/>
              <a:t>level two</a:t>
            </a:r>
          </a:p>
        </p:txBody>
      </p:sp>
      <p:sp>
        <p:nvSpPr>
          <p:cNvPr id="28" name="Title Placeholder 2">
            <a:extLst>
              <a:ext uri="{FF2B5EF4-FFF2-40B4-BE49-F238E27FC236}">
                <a16:creationId xmlns:a16="http://schemas.microsoft.com/office/drawing/2014/main" id="{8978FE4F-86FF-40F7-BEC9-11D7612E6287}"/>
              </a:ext>
            </a:extLst>
          </p:cNvPr>
          <p:cNvSpPr>
            <a:spLocks noGrp="1"/>
          </p:cNvSpPr>
          <p:nvPr>
            <p:ph type="title"/>
          </p:nvPr>
        </p:nvSpPr>
        <p:spPr>
          <a:xfrm>
            <a:off x="457200" y="457200"/>
            <a:ext cx="11277600" cy="723900"/>
          </a:xfrm>
          <a:prstGeom prst="rect">
            <a:avLst/>
          </a:prstGeom>
        </p:spPr>
        <p:txBody>
          <a:bodyPr vert="horz" lIns="0" tIns="0" rIns="0" bIns="0" rtlCol="0" anchor="t">
            <a:normAutofit/>
          </a:bodyPr>
          <a:lstStyle>
            <a:lvl1pPr>
              <a:defRPr b="1" i="0">
                <a:solidFill>
                  <a:schemeClr val="tx1"/>
                </a:solidFill>
                <a:latin typeface="Segoe UI Semibold" charset="0"/>
                <a:ea typeface="Segoe UI Semibold" charset="0"/>
                <a:cs typeface="Segoe UI Semibold" charset="0"/>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789B8D54-B0B9-6E4D-B7AE-B502B5822B43}"/>
              </a:ext>
            </a:extLst>
          </p:cNvPr>
          <p:cNvSpPr>
            <a:spLocks noGrp="1"/>
          </p:cNvSpPr>
          <p:nvPr>
            <p:ph type="sldNum" sz="quarter" idx="33"/>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3554739754"/>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userDrawn="1">
  <p:cSld name="1_STATEMENT">
    <p:spTree>
      <p:nvGrpSpPr>
        <p:cNvPr id="1" name=""/>
        <p:cNvGrpSpPr/>
        <p:nvPr/>
      </p:nvGrpSpPr>
      <p:grpSpPr>
        <a:xfrm>
          <a:off x="0" y="0"/>
          <a:ext cx="0" cy="0"/>
          <a:chOff x="0" y="0"/>
          <a:chExt cx="0" cy="0"/>
        </a:xfrm>
      </p:grpSpPr>
      <p:sp>
        <p:nvSpPr>
          <p:cNvPr id="5" name="Footer Placeholder 6" hidden="1"/>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5" name="Text Placeholder 3"/>
          <p:cNvSpPr>
            <a:spLocks noGrp="1"/>
          </p:cNvSpPr>
          <p:nvPr>
            <p:ph idx="1" hasCustomPrompt="1"/>
          </p:nvPr>
        </p:nvSpPr>
        <p:spPr>
          <a:xfrm>
            <a:off x="457200" y="457200"/>
            <a:ext cx="11277599" cy="5638800"/>
          </a:xfrm>
          <a:prstGeom prst="rect">
            <a:avLst/>
          </a:prstGeom>
        </p:spPr>
        <p:txBody>
          <a:bodyPr vert="horz" lIns="0" tIns="0" rIns="0" bIns="91440" rtlCol="0" anchor="ctr" anchorCtr="0">
            <a:normAutofit/>
          </a:bodyPr>
          <a:lstStyle>
            <a:lvl1pPr>
              <a:lnSpc>
                <a:spcPct val="110000"/>
              </a:lnSpc>
              <a:defRPr sz="4400" b="1" i="0">
                <a:solidFill>
                  <a:schemeClr val="tx1"/>
                </a:solidFill>
                <a:latin typeface="Segoe Pro Semibold" charset="0"/>
                <a:ea typeface="Segoe Pro Semibold" charset="0"/>
                <a:cs typeface="Segoe Pro Semibold" charset="0"/>
              </a:defRPr>
            </a:lvl1pPr>
            <a:lvl2pPr>
              <a:lnSpc>
                <a:spcPct val="110000"/>
              </a:lnSpc>
              <a:defRPr sz="2400" b="0" i="0">
                <a:solidFill>
                  <a:schemeClr val="tx1"/>
                </a:solidFill>
                <a:latin typeface="Segoe Pro" charset="0"/>
                <a:ea typeface="Segoe Pro" charset="0"/>
                <a:cs typeface="Segoe Pro" charset="0"/>
              </a:defRPr>
            </a:lvl2pPr>
            <a:lvl3pPr>
              <a:lnSpc>
                <a:spcPct val="110000"/>
              </a:lnSpc>
              <a:defRPr sz="2400" b="0" i="0">
                <a:solidFill>
                  <a:schemeClr val="tx1"/>
                </a:solidFill>
                <a:latin typeface="Segoe Pro" charset="0"/>
                <a:ea typeface="Segoe Pro" charset="0"/>
                <a:cs typeface="Segoe Pro" charset="0"/>
              </a:defRPr>
            </a:lvl3pPr>
            <a:lvl4pPr>
              <a:defRPr>
                <a:solidFill>
                  <a:schemeClr val="bg2">
                    <a:lumMod val="60000"/>
                    <a:lumOff val="40000"/>
                  </a:schemeClr>
                </a:solidFill>
              </a:defRPr>
            </a:lvl4pPr>
          </a:lstStyle>
          <a:p>
            <a:pPr lvl="0"/>
            <a:r>
              <a:rPr lang="en-US" dirty="0"/>
              <a:t>Click to edit Subhead Master text styles</a:t>
            </a:r>
          </a:p>
          <a:p>
            <a:pPr lvl="1"/>
            <a:r>
              <a:rPr lang="en-US" dirty="0"/>
              <a:t>Second level</a:t>
            </a:r>
          </a:p>
          <a:p>
            <a:pPr lvl="2"/>
            <a:r>
              <a:rPr lang="en-US" dirty="0"/>
              <a:t>Third level</a:t>
            </a:r>
          </a:p>
        </p:txBody>
      </p:sp>
      <p:sp>
        <p:nvSpPr>
          <p:cNvPr id="2" name="Slide Number Placeholder 1">
            <a:extLst>
              <a:ext uri="{FF2B5EF4-FFF2-40B4-BE49-F238E27FC236}">
                <a16:creationId xmlns:a16="http://schemas.microsoft.com/office/drawing/2014/main" id="{9FF4F531-1753-1544-8A42-F788362A04E3}"/>
              </a:ext>
            </a:extLst>
          </p:cNvPr>
          <p:cNvSpPr>
            <a:spLocks noGrp="1"/>
          </p:cNvSpPr>
          <p:nvPr>
            <p:ph type="sldNum" sz="quarter" idx="28"/>
          </p:nvPr>
        </p:nvSpPr>
        <p:spPr>
          <a:xfrm>
            <a:off x="8610600" y="6356350"/>
            <a:ext cx="2743200" cy="365125"/>
          </a:xfrm>
          <a:prstGeom prst="rect">
            <a:avLst/>
          </a:prstGeom>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131838110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userDrawn="1">
  <p:cSld name="Agend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72C6"/>
                </a:solidFill>
              </a:defRPr>
            </a:lvl1pPr>
          </a:lstStyle>
          <a:p>
            <a:r>
              <a:rPr lang="en-US"/>
              <a:t>Click to edit Master title style</a:t>
            </a:r>
          </a:p>
        </p:txBody>
      </p:sp>
      <p:pic>
        <p:nvPicPr>
          <p:cNvPr id="5" name="Picture 4"/>
          <p:cNvPicPr>
            <a:picLocks noChangeAspect="1"/>
          </p:cNvPicPr>
          <p:nvPr userDrawn="1"/>
        </p:nvPicPr>
        <p:blipFill>
          <a:blip r:embed="rId2"/>
          <a:stretch>
            <a:fillRect/>
          </a:stretch>
        </p:blipFill>
        <p:spPr>
          <a:xfrm>
            <a:off x="4610703" y="5782138"/>
            <a:ext cx="7056143" cy="1075862"/>
          </a:xfrm>
          <a:prstGeom prst="rect">
            <a:avLst/>
          </a:prstGeom>
        </p:spPr>
      </p:pic>
    </p:spTree>
    <p:extLst>
      <p:ext uri="{BB962C8B-B14F-4D97-AF65-F5344CB8AC3E}">
        <p14:creationId xmlns:p14="http://schemas.microsoft.com/office/powerpoint/2010/main" val="170806086"/>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73800777"/>
      </p:ext>
    </p:extLst>
  </p:cSld>
  <p:clrMapOvr>
    <a:masterClrMapping/>
  </p:clrMapOvr>
  <p:transition>
    <p:fade/>
  </p:transition>
  <p:extLst mod="1">
    <p:ext uri="{DCECCB84-F9BA-43D5-87BE-67443E8EF086}">
      <p15:sldGuideLst xmlns:p15="http://schemas.microsoft.com/office/powerpoint/2012/main"/>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868F6C-4349-410A-AE97-ED2AD3C9C12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13433F2-8AE7-4675-ABAD-0DF626E538A4}"/>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7EDBF3-4FE4-4034-998C-41B2A0E1DE22}"/>
              </a:ext>
            </a:extLst>
          </p:cNvPr>
          <p:cNvSpPr>
            <a:spLocks noGrp="1"/>
          </p:cNvSpPr>
          <p:nvPr>
            <p:ph type="dt" sz="half" idx="10"/>
          </p:nvPr>
        </p:nvSpPr>
        <p:spPr/>
        <p:txBody>
          <a:bodyPr/>
          <a:lstStyle/>
          <a:p>
            <a:fld id="{C980627C-5DB4-4F17-9AEE-2173ED7D32FD}" type="datetimeFigureOut">
              <a:rPr lang="en-US" smtClean="0"/>
              <a:t>10/26/2018</a:t>
            </a:fld>
            <a:endParaRPr lang="en-US"/>
          </a:p>
        </p:txBody>
      </p:sp>
      <p:sp>
        <p:nvSpPr>
          <p:cNvPr id="5" name="Footer Placeholder 4">
            <a:extLst>
              <a:ext uri="{FF2B5EF4-FFF2-40B4-BE49-F238E27FC236}">
                <a16:creationId xmlns:a16="http://schemas.microsoft.com/office/drawing/2014/main" id="{D757FFC0-377E-4B25-9A53-DE08BF94754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F4A804F-F2A0-49D6-A927-2994808AAF05}"/>
              </a:ext>
            </a:extLst>
          </p:cNvPr>
          <p:cNvSpPr>
            <a:spLocks noGrp="1"/>
          </p:cNvSpPr>
          <p:nvPr>
            <p:ph type="sldNum" sz="quarter" idx="12"/>
          </p:nvPr>
        </p:nvSpPr>
        <p:spPr/>
        <p:txBody>
          <a:bodyPr/>
          <a:lstStyle/>
          <a:p>
            <a:fld id="{FE9BFA1C-B3A6-49EE-B367-7B9816FE5E7B}" type="slidenum">
              <a:rPr lang="en-US" smtClean="0"/>
              <a:t>‹#›</a:t>
            </a:fld>
            <a:endParaRPr lang="en-US"/>
          </a:p>
        </p:txBody>
      </p:sp>
    </p:spTree>
    <p:extLst>
      <p:ext uri="{BB962C8B-B14F-4D97-AF65-F5344CB8AC3E}">
        <p14:creationId xmlns:p14="http://schemas.microsoft.com/office/powerpoint/2010/main" val="3770334771"/>
      </p:ext>
    </p:extLst>
  </p:cSld>
  <p:clrMapOvr>
    <a:masterClrMapping/>
  </p:clrMapOvr>
  <p:hf sldNum="0" hdr="0" ftr="0" dt="0"/>
</p:sldLayout>
</file>

<file path=ppt/slideLayouts/slideLayout134.xml><?xml version="1.0" encoding="utf-8"?>
<p:sldLayout xmlns:a="http://schemas.openxmlformats.org/drawingml/2006/main" xmlns:r="http://schemas.openxmlformats.org/officeDocument/2006/relationships" xmlns:p="http://schemas.openxmlformats.org/presentationml/2006/main">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14886759"/>
      </p:ext>
    </p:extLst>
  </p:cSld>
  <p:clrMapOvr>
    <a:masterClrMapping/>
  </p:clrMapOvr>
  <p:transition>
    <p:fade/>
  </p:transition>
  <p:extLst mod="1">
    <p:ext uri="{DCECCB84-F9BA-43D5-87BE-67443E8EF086}">
      <p15:sldGuideLst xmlns:p15="http://schemas.microsoft.com/office/powerpoint/2012/main"/>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cSld name="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29054282"/>
      </p:ext>
    </p:extLst>
  </p:cSld>
  <p:clrMapOvr>
    <a:masterClrMapping/>
  </p:clrMapOvr>
  <p:transition>
    <p:fade/>
  </p:transition>
  <p:extLst mod="1">
    <p:ext uri="{DCECCB84-F9BA-43D5-87BE-67443E8EF086}">
      <p15:sldGuideLst xmlns:p15="http://schemas.microsoft.com/office/powerpoint/2012/main"/>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cSld name="5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55923773"/>
      </p:ext>
    </p:extLst>
  </p:cSld>
  <p:clrMapOvr>
    <a:masterClrMapping/>
  </p:clrMapOvr>
  <p:transition>
    <p:fade/>
  </p:transition>
  <p:extLst mod="1">
    <p:ext uri="{DCECCB84-F9BA-43D5-87BE-67443E8EF086}">
      <p15:sldGuideLst xmlns:p15="http://schemas.microsoft.com/office/powerpoint/2012/main"/>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userDrawn="1">
  <p:cSld name="1_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7644"/>
            <a:ext cx="5378548" cy="1900841"/>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dirty="0"/>
              <a:t>Click to edit Master text styles</a:t>
            </a:r>
          </a:p>
          <a:p>
            <a:pPr marL="698746" marR="0" lvl="1" indent="-448193" algn="l" defTabSz="914367" rtl="0" eaLnBrk="1" fontAlgn="auto" latinLnBrk="0" hangingPunct="1">
              <a:lnSpc>
                <a:spcPct val="90000"/>
              </a:lnSpc>
              <a:spcBef>
                <a:spcPct val="20000"/>
              </a:spcBef>
              <a:spcAft>
                <a:spcPts val="0"/>
              </a:spcAft>
              <a:buClrTx/>
              <a:buSzPct val="90000"/>
              <a:tabLst/>
            </a:pPr>
            <a:r>
              <a:rPr lang="en-US" dirty="0"/>
              <a:t>Second level</a:t>
            </a:r>
          </a:p>
          <a:p>
            <a:pPr marL="890161" marR="0" lvl="2" indent="-448193" algn="l" defTabSz="914367" rtl="0" eaLnBrk="1" fontAlgn="auto" latinLnBrk="0" hangingPunct="1">
              <a:lnSpc>
                <a:spcPct val="90000"/>
              </a:lnSpc>
              <a:spcBef>
                <a:spcPct val="20000"/>
              </a:spcBef>
              <a:spcAft>
                <a:spcPts val="0"/>
              </a:spcAft>
              <a:buClrTx/>
              <a:buSzPct val="90000"/>
              <a:tabLst/>
            </a:pPr>
            <a:r>
              <a:rPr lang="en-US" dirty="0"/>
              <a:t>Third level</a:t>
            </a:r>
          </a:p>
          <a:p>
            <a:pPr marL="1087802" marR="0" lvl="3" indent="-448193" algn="l" defTabSz="914367" rtl="0" eaLnBrk="1" fontAlgn="auto" latinLnBrk="0" hangingPunct="1">
              <a:lnSpc>
                <a:spcPct val="90000"/>
              </a:lnSpc>
              <a:spcBef>
                <a:spcPct val="20000"/>
              </a:spcBef>
              <a:spcAft>
                <a:spcPts val="0"/>
              </a:spcAft>
              <a:buClrTx/>
              <a:buSzPct val="90000"/>
              <a:tabLst/>
            </a:pPr>
            <a:r>
              <a:rPr lang="en-US" dirty="0"/>
              <a:t>Fourth level</a:t>
            </a:r>
          </a:p>
          <a:p>
            <a:pPr marL="1285443" marR="0" lvl="4" indent="-448193" algn="l" defTabSz="914367" rtl="0" eaLnBrk="1" fontAlgn="auto" latinLnBrk="0" hangingPunct="1">
              <a:lnSpc>
                <a:spcPct val="90000"/>
              </a:lnSpc>
              <a:spcBef>
                <a:spcPct val="20000"/>
              </a:spcBef>
              <a:spcAft>
                <a:spcPts val="0"/>
              </a:spcAft>
              <a:buClrTx/>
              <a:buSzPct val="90000"/>
              <a:tabLst/>
            </a:pPr>
            <a:r>
              <a:rPr lang="en-US" dirty="0"/>
              <a:t>Fifth level</a:t>
            </a:r>
          </a:p>
        </p:txBody>
      </p:sp>
    </p:spTree>
    <p:extLst>
      <p:ext uri="{BB962C8B-B14F-4D97-AF65-F5344CB8AC3E}">
        <p14:creationId xmlns:p14="http://schemas.microsoft.com/office/powerpoint/2010/main" val="4276553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8.xml><?xml version="1.0" encoding="utf-8"?>
<p:sldLayout xmlns:a="http://schemas.openxmlformats.org/drawingml/2006/main" xmlns:r="http://schemas.openxmlformats.org/officeDocument/2006/relationships" xmlns:p="http://schemas.openxmlformats.org/presentationml/2006/main"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1785104"/>
          </a:xfrm>
        </p:spPr>
        <p:txBody>
          <a:bodyPr>
            <a:spAutoFit/>
          </a:bodyPr>
          <a:lstStyle>
            <a:lvl1pPr>
              <a:defRPr sz="3920">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8688064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name="Title square photo">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8" name="Picture 7" descr="A group of young people, students,  looking at a computer&#10;">
            <a:extLst>
              <a:ext uri="{FF2B5EF4-FFF2-40B4-BE49-F238E27FC236}">
                <a16:creationId xmlns:a16="http://schemas.microsoft.com/office/drawing/2014/main" id="{5AA75CBB-8F34-43C9-991C-DAF5E5D2D167}"/>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bwMode="auto">
          <a:xfrm>
            <a:off x="5334000" y="0"/>
            <a:ext cx="6858000" cy="6858000"/>
          </a:xfrm>
          <a:prstGeom prst="rect">
            <a:avLst/>
          </a:prstGeom>
        </p:spPr>
      </p:pic>
      <p:pic>
        <p:nvPicPr>
          <p:cNvPr id="6" name="MS logo white - EMF" descr="Microsoft logo white text version">
            <a:extLst>
              <a:ext uri="{FF2B5EF4-FFF2-40B4-BE49-F238E27FC236}">
                <a16:creationId xmlns:a16="http://schemas.microsoft.com/office/drawing/2014/main" id="{9465B006-5901-48BD-827A-2FEAEB5A61A4}"/>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9" name="Picture 8" descr="Group of people in an office working." title="Microsoft Brand Photo">
            <a:extLst>
              <a:ext uri="{FF2B5EF4-FFF2-40B4-BE49-F238E27FC236}">
                <a16:creationId xmlns:a16="http://schemas.microsoft.com/office/drawing/2014/main" id="{26AE9F0E-35FD-41F8-AC6C-5238AB0BFB6A}"/>
              </a:ext>
            </a:extLst>
          </p:cNvPr>
          <p:cNvPicPr>
            <a:picLocks noChangeAspect="1"/>
          </p:cNvPicPr>
          <p:nvPr userDrawn="1"/>
        </p:nvPicPr>
        <p:blipFill rotWithShape="1">
          <a:blip r:embed="rId4" cstate="print">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39512220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Evidence Slide">
    <p:spTree>
      <p:nvGrpSpPr>
        <p:cNvPr id="1" name=""/>
        <p:cNvGrpSpPr/>
        <p:nvPr/>
      </p:nvGrpSpPr>
      <p:grpSpPr>
        <a:xfrm>
          <a:off x="0" y="0"/>
          <a:ext cx="0" cy="0"/>
          <a:chOff x="0" y="0"/>
          <a:chExt cx="0" cy="0"/>
        </a:xfrm>
      </p:grpSpPr>
      <p:sp>
        <p:nvSpPr>
          <p:cNvPr id="5" name="Footer Placeholder 6" hidden="1"/>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4" name="Content Placeholder 3"/>
          <p:cNvSpPr>
            <a:spLocks noGrp="1"/>
          </p:cNvSpPr>
          <p:nvPr>
            <p:ph sz="quarter" idx="15" hasCustomPrompt="1"/>
          </p:nvPr>
        </p:nvSpPr>
        <p:spPr>
          <a:xfrm>
            <a:off x="457200" y="1051560"/>
            <a:ext cx="9867900" cy="669332"/>
          </a:xfrm>
          <a:prstGeom prst="rect">
            <a:avLst/>
          </a:prstGeom>
          <a:noFill/>
        </p:spPr>
        <p:txBody>
          <a:bodyPr lIns="0" tIns="0" rIns="0" bIns="0" anchor="t" anchorCtr="0">
            <a:normAutofit/>
          </a:bodyPr>
          <a:lstStyle>
            <a:lvl1pPr marL="0" indent="0">
              <a:spcBef>
                <a:spcPts val="0"/>
              </a:spcBef>
              <a:buNone/>
              <a:defRPr sz="2400" b="1" i="0">
                <a:solidFill>
                  <a:schemeClr val="tx1"/>
                </a:solidFill>
                <a:latin typeface="Segoe UI Semibold" charset="0"/>
                <a:ea typeface="Segoe UI Semibold" charset="0"/>
                <a:cs typeface="Segoe UI Semibold" charset="0"/>
              </a:defRPr>
            </a:lvl1pPr>
            <a:lvl2pPr marL="0" indent="0">
              <a:buNone/>
              <a:defRPr/>
            </a:lvl2pPr>
            <a:lvl3pPr marL="0" indent="0">
              <a:buNone/>
              <a:defRPr/>
            </a:lvl3pPr>
            <a:lvl4pPr marL="0" indent="0">
              <a:buNone/>
              <a:defRPr/>
            </a:lvl4pPr>
            <a:lvl5pPr marL="0" indent="0">
              <a:buNone/>
              <a:defRPr/>
            </a:lvl5pPr>
          </a:lstStyle>
          <a:p>
            <a:pPr lvl="0"/>
            <a:r>
              <a:rPr lang="en-US" dirty="0"/>
              <a:t>One-line summary</a:t>
            </a:r>
          </a:p>
        </p:txBody>
      </p:sp>
      <p:sp>
        <p:nvSpPr>
          <p:cNvPr id="15" name="Content Placeholder 3"/>
          <p:cNvSpPr>
            <a:spLocks noGrp="1"/>
          </p:cNvSpPr>
          <p:nvPr>
            <p:ph sz="quarter" idx="22" hasCustomPrompt="1"/>
          </p:nvPr>
        </p:nvSpPr>
        <p:spPr>
          <a:xfrm>
            <a:off x="7505700" y="4702768"/>
            <a:ext cx="4229100" cy="1698031"/>
          </a:xfrm>
          <a:prstGeom prst="rect">
            <a:avLst/>
          </a:prstGeom>
        </p:spPr>
        <p:txBody>
          <a:bodyPr vert="horz" lIns="137160" tIns="109728" rIns="137160" bIns="109728" rtlCol="0" anchor="t">
            <a:noAutofit/>
          </a:bodyPr>
          <a:lstStyle>
            <a:lvl1pPr>
              <a:defRPr kumimoji="0" lang="en-US" sz="2000" i="0" u="none" strike="noStrike" cap="none" spc="0" normalizeH="0" baseline="0" dirty="0">
                <a:ln>
                  <a:noFill/>
                </a:ln>
                <a:solidFill>
                  <a:schemeClr val="accent2"/>
                </a:solidFill>
                <a:uLnTx/>
                <a:uFillTx/>
                <a:latin typeface="Segoe UI Light"/>
                <a:cs typeface="+mn-cs"/>
              </a:defRPr>
            </a:lvl1pPr>
          </a:lstStyle>
          <a:p>
            <a:pPr marR="0" lvl="0" defTabSz="685800" fontAlgn="auto">
              <a:spcBef>
                <a:spcPts val="1200"/>
              </a:spcBef>
              <a:spcAft>
                <a:spcPts val="0"/>
              </a:spcAft>
              <a:buClrTx/>
              <a:buSzTx/>
              <a:buFont typeface="Arial" panose="020B0604020202020204" pitchFamily="34" charset="0"/>
              <a:tabLst/>
            </a:pPr>
            <a:r>
              <a:rPr lang="en-US" dirty="0"/>
              <a:t>Killer quote or call-out</a:t>
            </a:r>
          </a:p>
        </p:txBody>
      </p:sp>
      <p:sp>
        <p:nvSpPr>
          <p:cNvPr id="10" name="Picture Placeholder 3"/>
          <p:cNvSpPr>
            <a:spLocks noGrp="1"/>
          </p:cNvSpPr>
          <p:nvPr>
            <p:ph type="pic" sz="quarter" idx="23" hasCustomPrompt="1"/>
          </p:nvPr>
        </p:nvSpPr>
        <p:spPr>
          <a:xfrm>
            <a:off x="7505700" y="1850433"/>
            <a:ext cx="4229100" cy="2835867"/>
          </a:xfrm>
        </p:spPr>
        <p:txBody>
          <a:bodyPr anchor="ctr"/>
          <a:lstStyle>
            <a:lvl1pPr algn="ctr">
              <a:defRPr>
                <a:solidFill>
                  <a:srgbClr val="B4009E"/>
                </a:solidFill>
              </a:defRPr>
            </a:lvl1pPr>
          </a:lstStyle>
          <a:p>
            <a:r>
              <a:rPr lang="en-US" dirty="0"/>
              <a:t>Screenshot of app</a:t>
            </a:r>
          </a:p>
        </p:txBody>
      </p:sp>
      <p:sp>
        <p:nvSpPr>
          <p:cNvPr id="11" name="Picture Placeholder 5"/>
          <p:cNvSpPr>
            <a:spLocks noGrp="1" noChangeAspect="1"/>
          </p:cNvSpPr>
          <p:nvPr>
            <p:ph type="pic" sz="quarter" idx="27" hasCustomPrompt="1"/>
          </p:nvPr>
        </p:nvSpPr>
        <p:spPr>
          <a:xfrm>
            <a:off x="10325100" y="457200"/>
            <a:ext cx="1409700" cy="1409700"/>
          </a:xfrm>
        </p:spPr>
        <p:txBody>
          <a:bodyPr anchor="ctr"/>
          <a:lstStyle>
            <a:lvl1pPr algn="ctr">
              <a:defRPr sz="1600">
                <a:solidFill>
                  <a:srgbClr val="B4009E"/>
                </a:solidFill>
              </a:defRPr>
            </a:lvl1pPr>
          </a:lstStyle>
          <a:p>
            <a:r>
              <a:rPr lang="en-US" dirty="0"/>
              <a:t>App icon</a:t>
            </a:r>
          </a:p>
        </p:txBody>
      </p:sp>
      <p:sp>
        <p:nvSpPr>
          <p:cNvPr id="18" name="Title Placeholder 2">
            <a:extLst>
              <a:ext uri="{FF2B5EF4-FFF2-40B4-BE49-F238E27FC236}">
                <a16:creationId xmlns:a16="http://schemas.microsoft.com/office/drawing/2014/main" id="{CD07E1E7-510F-478E-A61F-831872E92825}"/>
              </a:ext>
            </a:extLst>
          </p:cNvPr>
          <p:cNvSpPr>
            <a:spLocks noGrp="1"/>
          </p:cNvSpPr>
          <p:nvPr>
            <p:ph type="title"/>
          </p:nvPr>
        </p:nvSpPr>
        <p:spPr>
          <a:xfrm>
            <a:off x="457200" y="457201"/>
            <a:ext cx="9867900" cy="594359"/>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138D0870-56E3-CC4D-A4D2-14FCF7EBAD7D}"/>
              </a:ext>
            </a:extLst>
          </p:cNvPr>
          <p:cNvSpPr>
            <a:spLocks noGrp="1"/>
          </p:cNvSpPr>
          <p:nvPr>
            <p:ph type="sldNum" sz="quarter" idx="28"/>
          </p:nvPr>
        </p:nvSpPr>
        <p:spPr/>
        <p:txBody>
          <a:bodyPr/>
          <a:lstStyle/>
          <a:p>
            <a:fld id="{529AFA16-AEC4-7D4A-82F3-BDAE8E49079E}" type="slidenum">
              <a:rPr lang="en-US" smtClean="0"/>
              <a:pPr/>
              <a:t>‹#›</a:t>
            </a:fld>
            <a:endParaRPr lang="en-US"/>
          </a:p>
        </p:txBody>
      </p:sp>
      <p:sp>
        <p:nvSpPr>
          <p:cNvPr id="13" name="Text Placeholder 3">
            <a:extLst>
              <a:ext uri="{FF2B5EF4-FFF2-40B4-BE49-F238E27FC236}">
                <a16:creationId xmlns:a16="http://schemas.microsoft.com/office/drawing/2014/main" id="{45F529DB-55F5-443A-A153-4B9166B90D13}"/>
              </a:ext>
            </a:extLst>
          </p:cNvPr>
          <p:cNvSpPr>
            <a:spLocks noGrp="1"/>
          </p:cNvSpPr>
          <p:nvPr>
            <p:ph idx="1" hasCustomPrompt="1"/>
          </p:nvPr>
        </p:nvSpPr>
        <p:spPr>
          <a:xfrm>
            <a:off x="457200" y="1866899"/>
            <a:ext cx="6858000" cy="4533899"/>
          </a:xfrm>
          <a:prstGeom prst="rect">
            <a:avLst/>
          </a:prstGeom>
        </p:spPr>
        <p:txBody>
          <a:bodyPr vert="horz" wrap="square" lIns="0" tIns="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545884780"/>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p:cSld name="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8" name="Picture 7" descr="A group of young people, students,  looking at a computer">
            <a:extLst>
              <a:ext uri="{FF2B5EF4-FFF2-40B4-BE49-F238E27FC236}">
                <a16:creationId xmlns:a16="http://schemas.microsoft.com/office/drawing/2014/main" id="{1285F101-84E7-425B-BE07-D20731937218}"/>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bwMode="auto">
          <a:xfrm>
            <a:off x="5334000" y="0"/>
            <a:ext cx="6858000" cy="6858000"/>
          </a:xfrm>
          <a:prstGeom prst="rect">
            <a:avLst/>
          </a:prstGeom>
        </p:spPr>
      </p:pic>
      <p:pic>
        <p:nvPicPr>
          <p:cNvPr id="6" name="MS logo gray - EMF" descr="Microsoft logo, gray text version">
            <a:extLst>
              <a:ext uri="{FF2B5EF4-FFF2-40B4-BE49-F238E27FC236}">
                <a16:creationId xmlns:a16="http://schemas.microsoft.com/office/drawing/2014/main" id="{96598790-3788-4FD1-9886-3010982BDA43}"/>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pic>
        <p:nvPicPr>
          <p:cNvPr id="9" name="Picture 8" descr="Group of people in an office working." title="Microsoft Brand Photo">
            <a:extLst>
              <a:ext uri="{FF2B5EF4-FFF2-40B4-BE49-F238E27FC236}">
                <a16:creationId xmlns:a16="http://schemas.microsoft.com/office/drawing/2014/main" id="{0DF77489-06FA-4367-B1E3-90EB91737379}"/>
              </a:ext>
            </a:extLst>
          </p:cNvPr>
          <p:cNvPicPr>
            <a:picLocks noChangeAspect="1"/>
          </p:cNvPicPr>
          <p:nvPr userDrawn="1"/>
        </p:nvPicPr>
        <p:blipFill rotWithShape="1">
          <a:blip r:embed="rId4" cstate="print">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33512279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p:cSld name="Title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6" name="MS logo white - EMF" descr="Microsoft logo white text version">
            <a:extLst>
              <a:ext uri="{FF2B5EF4-FFF2-40B4-BE49-F238E27FC236}">
                <a16:creationId xmlns:a16="http://schemas.microsoft.com/office/drawing/2014/main" id="{219692FA-EF23-4321-97F9-08171D638F7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1301836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7" name="MS logo gray - EMF" descr="Microsoft logo, gray text version">
            <a:extLst>
              <a:ext uri="{FF2B5EF4-FFF2-40B4-BE49-F238E27FC236}">
                <a16:creationId xmlns:a16="http://schemas.microsoft.com/office/drawing/2014/main" id="{063958CF-C901-4840-A49F-189BC6FF7696}"/>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6128279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Title Slide wiith photo_black text">
    <p:bg>
      <p:bgRef idx="1001">
        <a:schemeClr val="bg1"/>
      </p:bgRef>
    </p:bg>
    <p:spTree>
      <p:nvGrpSpPr>
        <p:cNvPr id="1" name=""/>
        <p:cNvGrpSpPr/>
        <p:nvPr/>
      </p:nvGrpSpPr>
      <p:grpSpPr>
        <a:xfrm>
          <a:off x="0" y="0"/>
          <a:ext cx="0" cy="0"/>
          <a:chOff x="0" y="0"/>
          <a:chExt cx="0" cy="0"/>
        </a:xfrm>
      </p:grpSpPr>
      <p:pic>
        <p:nvPicPr>
          <p:cNvPr id="3" name="Picture 2" descr="A person sitting at a table in front of a window using a pen on a Surface Book folded into tablet mode.&#10;">
            <a:extLst>
              <a:ext uri="{FF2B5EF4-FFF2-40B4-BE49-F238E27FC236}">
                <a16:creationId xmlns:a16="http://schemas.microsoft.com/office/drawing/2014/main" id="{C4F23456-CF30-4F8E-B7F9-2458DD633470}"/>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bwMode="auto">
          <a:xfrm>
            <a:off x="0" y="0"/>
            <a:ext cx="12192000" cy="6858000"/>
          </a:xfrm>
          <a:prstGeom prst="rect">
            <a:avLst/>
          </a:prstGeom>
        </p:spPr>
      </p:pic>
      <p:pic>
        <p:nvPicPr>
          <p:cNvPr id="6" name="MS logo gray - EMF" descr="Microsoft logo, gray text version">
            <a:extLst>
              <a:ext uri="{FF2B5EF4-FFF2-40B4-BE49-F238E27FC236}">
                <a16:creationId xmlns:a16="http://schemas.microsoft.com/office/drawing/2014/main" id="{3CC725DE-C7B6-4C58-AD2C-FED56896EFC4}"/>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600" spc="-50" baseline="0">
                <a:gradFill>
                  <a:gsLst>
                    <a:gs pos="21764">
                      <a:srgbClr val="1A1A1A"/>
                    </a:gs>
                    <a:gs pos="12500">
                      <a:srgbClr val="1A1A1A"/>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084064" cy="307777"/>
          </a:xfrm>
          <a:noFill/>
        </p:spPr>
        <p:txBody>
          <a:bodyPr wrap="square" lIns="0" tIns="0" rIns="0" bIns="0">
            <a:spAutoFit/>
          </a:bodyPr>
          <a:lstStyle>
            <a:lvl1pPr marL="0" indent="0">
              <a:spcBef>
                <a:spcPts val="0"/>
              </a:spcBef>
              <a:buNone/>
              <a:defRPr sz="2000"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41410870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p:cSld name="Title Slide wiith photo_white text">
    <p:bg>
      <p:bgRef idx="1001">
        <a:schemeClr val="bg1"/>
      </p:bgRef>
    </p:bg>
    <p:spTree>
      <p:nvGrpSpPr>
        <p:cNvPr id="1" name=""/>
        <p:cNvGrpSpPr/>
        <p:nvPr/>
      </p:nvGrpSpPr>
      <p:grpSpPr>
        <a:xfrm>
          <a:off x="0" y="0"/>
          <a:ext cx="0" cy="0"/>
          <a:chOff x="0" y="0"/>
          <a:chExt cx="0" cy="0"/>
        </a:xfrm>
      </p:grpSpPr>
      <p:pic>
        <p:nvPicPr>
          <p:cNvPr id="4" name="Picture 3" descr="A man and woman standing in the dark, smiling, holding up a phone taking a 'selfie&quot; photo.&#10;">
            <a:extLst>
              <a:ext uri="{FF2B5EF4-FFF2-40B4-BE49-F238E27FC236}">
                <a16:creationId xmlns:a16="http://schemas.microsoft.com/office/drawing/2014/main" id="{0FDB5818-845D-4D59-92EA-7FEEAB84EE00}"/>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bwMode="auto">
          <a:xfrm>
            <a:off x="0" y="0"/>
            <a:ext cx="12192000" cy="6858000"/>
          </a:xfrm>
          <a:prstGeom prst="rect">
            <a:avLst/>
          </a:prstGeom>
        </p:spPr>
      </p:pic>
      <p:sp>
        <p:nvSpPr>
          <p:cNvPr id="9" name="Title 1"/>
          <p:cNvSpPr>
            <a:spLocks noGrp="1"/>
          </p:cNvSpPr>
          <p:nvPr>
            <p:ph type="title" hasCustomPrompt="1"/>
          </p:nvPr>
        </p:nvSpPr>
        <p:spPr bwMode="white">
          <a:xfrm>
            <a:off x="584635" y="2425780"/>
            <a:ext cx="5083629" cy="1107996"/>
          </a:xfrm>
          <a:noFill/>
        </p:spPr>
        <p:txBody>
          <a:bodyPr wrap="square" lIns="0" tIns="0" rIns="0" bIns="0" anchor="b" anchorCtr="0">
            <a:spAutoFit/>
          </a:bodyPr>
          <a:lstStyle>
            <a:lvl1pPr>
              <a:defRPr sz="3600" spc="-50" baseline="0">
                <a:gradFill>
                  <a:gsLst>
                    <a:gs pos="53365">
                      <a:srgbClr val="FFFFFF"/>
                    </a:gs>
                    <a:gs pos="21764">
                      <a:srgbClr val="FFFFFF"/>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bwMode="white">
          <a:xfrm>
            <a:off x="584200" y="3962400"/>
            <a:ext cx="5084064" cy="307777"/>
          </a:xfrm>
          <a:noFill/>
        </p:spPr>
        <p:txBody>
          <a:bodyPr wrap="square" lIns="0" tIns="0" rIns="0" bIns="0">
            <a:spAutoFit/>
          </a:bodyPr>
          <a:lstStyle>
            <a:lvl1pPr marL="0" indent="0">
              <a:spcBef>
                <a:spcPts val="0"/>
              </a:spcBef>
              <a:buNone/>
              <a:defRPr sz="2000" spc="0" baseline="0">
                <a:gradFill>
                  <a:gsLst>
                    <a:gs pos="53365">
                      <a:srgbClr val="FFFFFF"/>
                    </a:gs>
                    <a:gs pos="21764">
                      <a:srgbClr val="FFFFFF"/>
                    </a:gs>
                  </a:gsLst>
                  <a:lin ang="5400000" scaled="0"/>
                </a:gradFill>
                <a:latin typeface="+mn-lt"/>
                <a:cs typeface="Segoe UI" panose="020B0502040204020203" pitchFamily="34" charset="0"/>
              </a:defRPr>
            </a:lvl1pPr>
          </a:lstStyle>
          <a:p>
            <a:pPr lvl="0"/>
            <a:r>
              <a:rPr lang="en-US" dirty="0"/>
              <a:t>Speaker name or subtitle text</a:t>
            </a:r>
          </a:p>
        </p:txBody>
      </p:sp>
      <p:pic>
        <p:nvPicPr>
          <p:cNvPr id="6" name="MS logo white - EMF" descr="Microsoft logo white text version">
            <a:extLst>
              <a:ext uri="{FF2B5EF4-FFF2-40B4-BE49-F238E27FC236}">
                <a16:creationId xmlns:a16="http://schemas.microsoft.com/office/drawing/2014/main" id="{AA220987-CAF7-45F3-B22A-77038A8D8133}"/>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black">
          <a:xfrm>
            <a:off x="585216" y="585788"/>
            <a:ext cx="1366245" cy="292608"/>
          </a:xfrm>
          <a:prstGeom prst="rect">
            <a:avLst/>
          </a:prstGeom>
        </p:spPr>
      </p:pic>
    </p:spTree>
    <p:extLst>
      <p:ext uri="{BB962C8B-B14F-4D97-AF65-F5344CB8AC3E}">
        <p14:creationId xmlns:p14="http://schemas.microsoft.com/office/powerpoint/2010/main" val="18496400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64883147"/>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51841893"/>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70682897"/>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26995303"/>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02474276"/>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enefit Simple">
    <p:spTree>
      <p:nvGrpSpPr>
        <p:cNvPr id="1" name=""/>
        <p:cNvGrpSpPr/>
        <p:nvPr/>
      </p:nvGrpSpPr>
      <p:grpSpPr>
        <a:xfrm>
          <a:off x="0" y="0"/>
          <a:ext cx="0" cy="0"/>
          <a:chOff x="0" y="0"/>
          <a:chExt cx="0" cy="0"/>
        </a:xfrm>
      </p:grpSpPr>
      <p:sp>
        <p:nvSpPr>
          <p:cNvPr id="11" name="Shape 69"/>
          <p:cNvSpPr txBox="1">
            <a:spLocks noGrp="1"/>
          </p:cNvSpPr>
          <p:nvPr>
            <p:ph type="body" idx="1" hasCustomPrompt="1"/>
          </p:nvPr>
        </p:nvSpPr>
        <p:spPr>
          <a:xfrm>
            <a:off x="6103281" y="4851708"/>
            <a:ext cx="5615580" cy="1564792"/>
          </a:xfrm>
          <a:prstGeom prst="rect">
            <a:avLst/>
          </a:prstGeom>
          <a:noFill/>
          <a:ln w="12700">
            <a:noFill/>
          </a:ln>
        </p:spPr>
        <p:txBody>
          <a:bodyPr vert="horz" lIns="182880" tIns="0" rIns="0" bIns="0" rtlCol="0">
            <a:normAutofit/>
          </a:bodyPr>
          <a:lstStyle>
            <a:lvl1pPr marL="0" indent="0">
              <a:defRPr sz="2000" b="0" dirty="0">
                <a:solidFill>
                  <a:schemeClr val="tx1"/>
                </a:solidFill>
                <a:latin typeface="+mn-lt"/>
              </a:defRPr>
            </a:lvl1pPr>
          </a:lstStyle>
          <a:p>
            <a:pPr lvl="0"/>
            <a:r>
              <a:rPr lang="en-US" dirty="0"/>
              <a:t>Reason to believe</a:t>
            </a:r>
          </a:p>
          <a:p>
            <a:pPr lvl="0"/>
            <a:r>
              <a:rPr lang="en-US" dirty="0"/>
              <a:t>Reason to believe</a:t>
            </a:r>
          </a:p>
        </p:txBody>
      </p:sp>
      <p:sp>
        <p:nvSpPr>
          <p:cNvPr id="12" name="Shape 69"/>
          <p:cNvSpPr txBox="1">
            <a:spLocks noGrp="1"/>
          </p:cNvSpPr>
          <p:nvPr>
            <p:ph type="body" idx="23" hasCustomPrompt="1"/>
          </p:nvPr>
        </p:nvSpPr>
        <p:spPr>
          <a:xfrm>
            <a:off x="6103281" y="2757189"/>
            <a:ext cx="5615580" cy="1412875"/>
          </a:xfrm>
          <a:prstGeom prst="rect">
            <a:avLst/>
          </a:prstGeom>
          <a:noFill/>
          <a:ln w="12700">
            <a:noFill/>
          </a:ln>
        </p:spPr>
        <p:txBody>
          <a:bodyPr vert="horz" lIns="182880" tIns="0" rIns="0" bIns="0" rtlCol="0">
            <a:normAutofit/>
          </a:bodyPr>
          <a:lstStyle>
            <a:lvl1pPr>
              <a:defRPr sz="2000" b="0" dirty="0">
                <a:solidFill>
                  <a:schemeClr val="tx1"/>
                </a:solidFill>
                <a:latin typeface="+mn-lt"/>
              </a:defRPr>
            </a:lvl1pPr>
          </a:lstStyle>
          <a:p>
            <a:pPr lvl="0"/>
            <a:r>
              <a:rPr lang="en-US" dirty="0"/>
              <a:t>Reason to believe</a:t>
            </a:r>
          </a:p>
          <a:p>
            <a:pPr lvl="0"/>
            <a:r>
              <a:rPr lang="en-US" dirty="0"/>
              <a:t>Reason to believe</a:t>
            </a:r>
            <a:endParaRPr dirty="0"/>
          </a:p>
        </p:txBody>
      </p:sp>
      <p:sp>
        <p:nvSpPr>
          <p:cNvPr id="9" name="Picture Placeholder 3"/>
          <p:cNvSpPr>
            <a:spLocks noGrp="1"/>
          </p:cNvSpPr>
          <p:nvPr>
            <p:ph type="pic" sz="quarter" idx="26"/>
          </p:nvPr>
        </p:nvSpPr>
        <p:spPr>
          <a:xfrm>
            <a:off x="473103" y="1866901"/>
            <a:ext cx="5630178" cy="4229099"/>
          </a:xfrm>
        </p:spPr>
        <p:txBody>
          <a:bodyPr anchor="ctr"/>
          <a:lstStyle>
            <a:lvl1pPr algn="ctr">
              <a:defRPr>
                <a:solidFill>
                  <a:srgbClr val="B4009E"/>
                </a:solidFill>
              </a:defRPr>
            </a:lvl1pPr>
          </a:lstStyle>
          <a:p>
            <a:r>
              <a:rPr lang="en-US"/>
              <a:t>Click icon to add picture</a:t>
            </a:r>
            <a:endParaRPr lang="en-US" dirty="0"/>
          </a:p>
        </p:txBody>
      </p:sp>
      <p:sp>
        <p:nvSpPr>
          <p:cNvPr id="4" name="Text Placeholder 3">
            <a:extLst>
              <a:ext uri="{FF2B5EF4-FFF2-40B4-BE49-F238E27FC236}">
                <a16:creationId xmlns:a16="http://schemas.microsoft.com/office/drawing/2014/main" id="{101AFB50-C9C6-4A7E-95B0-BCD4CC5AD4BF}"/>
              </a:ext>
            </a:extLst>
          </p:cNvPr>
          <p:cNvSpPr>
            <a:spLocks noGrp="1"/>
          </p:cNvSpPr>
          <p:nvPr>
            <p:ph type="body" sz="quarter" idx="27" hasCustomPrompt="1"/>
          </p:nvPr>
        </p:nvSpPr>
        <p:spPr>
          <a:xfrm>
            <a:off x="6103281" y="1866900"/>
            <a:ext cx="5615582" cy="581257"/>
          </a:xfrm>
        </p:spPr>
        <p:txBody>
          <a:bodyPr lIns="182880" anchor="b"/>
          <a:lstStyle>
            <a:lvl1pPr>
              <a:defRPr sz="2000" b="1" i="0">
                <a:solidFill>
                  <a:schemeClr val="accent2"/>
                </a:solidFill>
                <a:latin typeface="Segoe UI Semibold" charset="0"/>
                <a:ea typeface="Segoe UI Semibold" charset="0"/>
                <a:cs typeface="Segoe UI Semibold" charset="0"/>
              </a:defRPr>
            </a:lvl1pPr>
          </a:lstStyle>
          <a:p>
            <a:pPr lvl="0"/>
            <a:r>
              <a:rPr lang="en-US" dirty="0"/>
              <a:t>Benefit statement</a:t>
            </a:r>
          </a:p>
        </p:txBody>
      </p:sp>
      <p:sp>
        <p:nvSpPr>
          <p:cNvPr id="17" name="Text Placeholder 3">
            <a:extLst>
              <a:ext uri="{FF2B5EF4-FFF2-40B4-BE49-F238E27FC236}">
                <a16:creationId xmlns:a16="http://schemas.microsoft.com/office/drawing/2014/main" id="{50E2ADD4-807F-4A38-AA9A-901D0FD36358}"/>
              </a:ext>
            </a:extLst>
          </p:cNvPr>
          <p:cNvSpPr>
            <a:spLocks noGrp="1"/>
          </p:cNvSpPr>
          <p:nvPr>
            <p:ph type="body" sz="quarter" idx="28" hasCustomPrompt="1"/>
          </p:nvPr>
        </p:nvSpPr>
        <p:spPr>
          <a:xfrm>
            <a:off x="6103281" y="3960546"/>
            <a:ext cx="5615582" cy="581257"/>
          </a:xfrm>
        </p:spPr>
        <p:txBody>
          <a:bodyPr lIns="182880" anchor="b"/>
          <a:lstStyle>
            <a:lvl1pPr>
              <a:defRPr sz="2000" b="1" i="0">
                <a:solidFill>
                  <a:schemeClr val="accent2"/>
                </a:solidFill>
                <a:latin typeface="Segoe UI Semibold" charset="0"/>
                <a:ea typeface="Segoe UI Semibold" charset="0"/>
                <a:cs typeface="Segoe UI Semibold" charset="0"/>
              </a:defRPr>
            </a:lvl1pPr>
          </a:lstStyle>
          <a:p>
            <a:pPr lvl="0"/>
            <a:r>
              <a:rPr lang="en-US" dirty="0"/>
              <a:t>Benefit statement</a:t>
            </a:r>
          </a:p>
        </p:txBody>
      </p:sp>
      <p:sp>
        <p:nvSpPr>
          <p:cNvPr id="18" name="Title Placeholder 2">
            <a:extLst>
              <a:ext uri="{FF2B5EF4-FFF2-40B4-BE49-F238E27FC236}">
                <a16:creationId xmlns:a16="http://schemas.microsoft.com/office/drawing/2014/main" id="{59110E6B-B1B3-4C17-A980-291E240D0408}"/>
              </a:ext>
            </a:extLst>
          </p:cNvPr>
          <p:cNvSpPr>
            <a:spLocks noGrp="1"/>
          </p:cNvSpPr>
          <p:nvPr>
            <p:ph type="title"/>
          </p:nvPr>
        </p:nvSpPr>
        <p:spPr>
          <a:xfrm>
            <a:off x="457200" y="457200"/>
            <a:ext cx="11277600" cy="594359"/>
          </a:xfrm>
          <a:prstGeom prst="rect">
            <a:avLst/>
          </a:prstGeom>
        </p:spPr>
        <p:txBody>
          <a:bodyPr vert="horz" lIns="0" tIns="0" rIns="0" bIns="0" rtlCol="0" anchor="t">
            <a:normAutofit/>
          </a:bodyPr>
          <a:lstStyle>
            <a:lvl1pPr>
              <a:defRPr b="1" i="0">
                <a:solidFill>
                  <a:schemeClr val="tx1"/>
                </a:solidFill>
                <a:latin typeface="Segoe UI Semibold" charset="0"/>
                <a:ea typeface="Segoe UI Semibold" charset="0"/>
                <a:cs typeface="Segoe UI Semibold" charset="0"/>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8CE85EB5-4D05-7249-837C-024FBED97309}"/>
              </a:ext>
            </a:extLst>
          </p:cNvPr>
          <p:cNvSpPr>
            <a:spLocks noGrp="1"/>
          </p:cNvSpPr>
          <p:nvPr>
            <p:ph type="sldNum" sz="quarter" idx="29"/>
          </p:nvPr>
        </p:nvSpPr>
        <p:spPr/>
        <p:txBody>
          <a:bodyPr/>
          <a:lstStyle/>
          <a:p>
            <a:fld id="{529AFA16-AEC4-7D4A-82F3-BDAE8E49079E}" type="slidenum">
              <a:rPr lang="en-US" smtClean="0"/>
              <a:pPr/>
              <a:t>‹#›</a:t>
            </a:fld>
            <a:endParaRPr lang="en-US"/>
          </a:p>
        </p:txBody>
      </p:sp>
      <p:sp>
        <p:nvSpPr>
          <p:cNvPr id="14" name="Subtitle 2">
            <a:extLst>
              <a:ext uri="{FF2B5EF4-FFF2-40B4-BE49-F238E27FC236}">
                <a16:creationId xmlns:a16="http://schemas.microsoft.com/office/drawing/2014/main" id="{34E78E25-AA27-2840-A6EC-9C7A33D92FEF}"/>
              </a:ext>
            </a:extLst>
          </p:cNvPr>
          <p:cNvSpPr>
            <a:spLocks noGrp="1"/>
          </p:cNvSpPr>
          <p:nvPr>
            <p:ph type="subTitle" idx="30"/>
          </p:nvPr>
        </p:nvSpPr>
        <p:spPr>
          <a:xfrm>
            <a:off x="457200" y="1051560"/>
            <a:ext cx="11277600" cy="685800"/>
          </a:xfrm>
        </p:spPr>
        <p:txBody>
          <a:bodyPr/>
          <a:lstStyle>
            <a:lvl1pPr marL="0" indent="0" algn="l">
              <a:buNone/>
              <a:defRPr sz="2400" b="1" i="0" spc="-60" baseline="0">
                <a:latin typeface="Segoe UI Semibold" charset="0"/>
                <a:ea typeface="Segoe UI Semibold" charset="0"/>
                <a:cs typeface="Segoe UI Semibold"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3425761337"/>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48262767"/>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151414917"/>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200177948"/>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962229481"/>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668436442"/>
      </p:ext>
    </p:extLst>
  </p:cSld>
  <p:clrMapOvr>
    <a:masterClrMapping/>
  </p:clrMapOvr>
  <p:transition>
    <p:fade/>
  </p:transition>
  <p:hf sldNum="0" hdr="0" ftr="0" dt="0"/>
  <p:extLst mod="1">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30135859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39758302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12401147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19632796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915689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enefit Complex">
    <p:spTree>
      <p:nvGrpSpPr>
        <p:cNvPr id="1" name=""/>
        <p:cNvGrpSpPr/>
        <p:nvPr/>
      </p:nvGrpSpPr>
      <p:grpSpPr>
        <a:xfrm>
          <a:off x="0" y="0"/>
          <a:ext cx="0" cy="0"/>
          <a:chOff x="0" y="0"/>
          <a:chExt cx="0" cy="0"/>
        </a:xfrm>
      </p:grpSpPr>
      <p:sp>
        <p:nvSpPr>
          <p:cNvPr id="13" name="Picture Placeholder 13"/>
          <p:cNvSpPr>
            <a:spLocks noGrp="1"/>
          </p:cNvSpPr>
          <p:nvPr>
            <p:ph type="pic" sz="quarter" idx="18"/>
          </p:nvPr>
        </p:nvSpPr>
        <p:spPr>
          <a:xfrm>
            <a:off x="7871125" y="1873851"/>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p>
        </p:txBody>
      </p:sp>
      <p:sp>
        <p:nvSpPr>
          <p:cNvPr id="20" name="Shape 69"/>
          <p:cNvSpPr txBox="1">
            <a:spLocks noGrp="1"/>
          </p:cNvSpPr>
          <p:nvPr>
            <p:ph type="body" idx="23" hasCustomPrompt="1"/>
          </p:nvPr>
        </p:nvSpPr>
        <p:spPr>
          <a:xfrm>
            <a:off x="473102" y="5529995"/>
            <a:ext cx="7032813" cy="812800"/>
          </a:xfrm>
          <a:prstGeom prst="rect">
            <a:avLst/>
          </a:prstGeom>
        </p:spPr>
        <p:txBody>
          <a:bodyPr vert="horz" lIns="0" tIns="0" rIns="274320" bIns="0" rtlCol="0">
            <a:normAutofit/>
          </a:bodyPr>
          <a:lstStyle>
            <a:lvl1pPr marL="230188" indent="-171450">
              <a:buClrTx/>
              <a:buSzPct val="100000"/>
              <a:buFont typeface="Arial" charset="0"/>
              <a:buChar char="•"/>
              <a:defRPr sz="1400" b="0" i="0" dirty="0">
                <a:solidFill>
                  <a:schemeClr val="tx1"/>
                </a:solidFill>
                <a:latin typeface="Segoe UI" charset="0"/>
                <a:ea typeface="Segoe UI" charset="0"/>
                <a:cs typeface="Segoe UI" charset="0"/>
              </a:defRPr>
            </a:lvl1pPr>
          </a:lstStyle>
          <a:p>
            <a:pPr lvl="0">
              <a:spcBef>
                <a:spcPts val="0"/>
              </a:spcBef>
            </a:pPr>
            <a:r>
              <a:rPr lang="en-US" dirty="0"/>
              <a:t>Bullet level one</a:t>
            </a:r>
          </a:p>
          <a:p>
            <a:pPr lvl="0">
              <a:spcBef>
                <a:spcPts val="0"/>
              </a:spcBef>
            </a:pPr>
            <a:r>
              <a:rPr lang="en-US" dirty="0"/>
              <a:t>Bullet level two</a:t>
            </a:r>
            <a:endParaRPr dirty="0"/>
          </a:p>
        </p:txBody>
      </p:sp>
      <p:sp>
        <p:nvSpPr>
          <p:cNvPr id="21" name="Text Placeholder 3"/>
          <p:cNvSpPr>
            <a:spLocks noGrp="1"/>
          </p:cNvSpPr>
          <p:nvPr>
            <p:ph type="body" sz="quarter" idx="16" hasCustomPrompt="1"/>
          </p:nvPr>
        </p:nvSpPr>
        <p:spPr>
          <a:xfrm>
            <a:off x="10325100" y="1866901"/>
            <a:ext cx="1422400" cy="1416650"/>
          </a:xfrm>
          <a:prstGeom prst="rect">
            <a:avLst/>
          </a:prstGeom>
          <a:noFill/>
          <a:ln>
            <a:noFill/>
          </a:ln>
        </p:spPr>
        <p:txBody>
          <a:bodyPr vert="horz" lIns="91402" tIns="0" rIns="91402" bIns="0" rtlCol="0" anchor="ctr" anchorCtr="0">
            <a:noAutofit/>
          </a:bodyPr>
          <a:lstStyle>
            <a:lvl1pPr marL="0" indent="0">
              <a:lnSpc>
                <a:spcPct val="100000"/>
              </a:lnSpc>
              <a:spcBef>
                <a:spcPts val="0"/>
              </a:spcBef>
              <a:buFont typeface="Arial"/>
              <a:buNone/>
              <a:defRPr lang="en-US" sz="1400" b="1" i="0" dirty="0">
                <a:solidFill>
                  <a:schemeClr val="accent2"/>
                </a:solidFill>
                <a:latin typeface="Segoe UI Semibold" charset="0"/>
                <a:ea typeface="Segoe UI Semibold" charset="0"/>
                <a:cs typeface="Segoe UI Semibold" charset="0"/>
              </a:defRPr>
            </a:lvl1pPr>
          </a:lstStyle>
          <a:p>
            <a:pPr marL="0" lvl="0">
              <a:spcBef>
                <a:spcPts val="1000"/>
              </a:spcBef>
              <a:buClr>
                <a:schemeClr val="accent1"/>
              </a:buClr>
            </a:pPr>
            <a:r>
              <a:rPr lang="en-US" dirty="0"/>
              <a:t>Click to edit subtitle</a:t>
            </a:r>
          </a:p>
        </p:txBody>
      </p:sp>
      <p:sp>
        <p:nvSpPr>
          <p:cNvPr id="22" name="Text Placeholder 3"/>
          <p:cNvSpPr>
            <a:spLocks noGrp="1"/>
          </p:cNvSpPr>
          <p:nvPr>
            <p:ph type="body" sz="quarter" idx="27" hasCustomPrompt="1"/>
          </p:nvPr>
        </p:nvSpPr>
        <p:spPr>
          <a:xfrm>
            <a:off x="10325100" y="3283551"/>
            <a:ext cx="1422400" cy="1402749"/>
          </a:xfrm>
          <a:prstGeom prst="rect">
            <a:avLst/>
          </a:prstGeom>
          <a:noFill/>
          <a:ln>
            <a:noFill/>
          </a:ln>
        </p:spPr>
        <p:txBody>
          <a:bodyPr vert="horz" lIns="91402" tIns="0" rIns="91402" bIns="0" rtlCol="0" anchor="ctr" anchorCtr="0">
            <a:noAutofit/>
          </a:bodyPr>
          <a:lstStyle>
            <a:lvl1pPr marL="0" indent="0">
              <a:lnSpc>
                <a:spcPct val="100000"/>
              </a:lnSpc>
              <a:spcBef>
                <a:spcPts val="0"/>
              </a:spcBef>
              <a:buFont typeface="Arial"/>
              <a:buNone/>
              <a:defRPr lang="en-US" sz="1400" b="1" i="0" dirty="0">
                <a:solidFill>
                  <a:schemeClr val="accent2"/>
                </a:solidFill>
                <a:latin typeface="Segoe UI Semibold" charset="0"/>
                <a:ea typeface="Segoe UI Semibold" charset="0"/>
                <a:cs typeface="Segoe UI Semibold" charset="0"/>
              </a:defRPr>
            </a:lvl1pPr>
          </a:lstStyle>
          <a:p>
            <a:pPr marL="0" lvl="0">
              <a:spcBef>
                <a:spcPts val="1000"/>
              </a:spcBef>
              <a:buClr>
                <a:schemeClr val="accent1"/>
              </a:buClr>
            </a:pPr>
            <a:r>
              <a:rPr lang="en-US"/>
              <a:t>Click to edit subtitle</a:t>
            </a:r>
          </a:p>
        </p:txBody>
      </p:sp>
      <p:sp>
        <p:nvSpPr>
          <p:cNvPr id="23" name="Text Placeholder 3"/>
          <p:cNvSpPr>
            <a:spLocks noGrp="1"/>
          </p:cNvSpPr>
          <p:nvPr>
            <p:ph type="body" sz="quarter" idx="28" hasCustomPrompt="1"/>
          </p:nvPr>
        </p:nvSpPr>
        <p:spPr>
          <a:xfrm>
            <a:off x="10325100" y="4686300"/>
            <a:ext cx="1422400" cy="1409700"/>
          </a:xfrm>
          <a:prstGeom prst="rect">
            <a:avLst/>
          </a:prstGeom>
          <a:noFill/>
          <a:ln>
            <a:noFill/>
          </a:ln>
        </p:spPr>
        <p:txBody>
          <a:bodyPr vert="horz" lIns="91402" tIns="0" rIns="91402" bIns="0" rtlCol="0" anchor="ctr" anchorCtr="0">
            <a:noAutofit/>
          </a:bodyPr>
          <a:lstStyle>
            <a:lvl1pPr marL="0" indent="0">
              <a:lnSpc>
                <a:spcPct val="100000"/>
              </a:lnSpc>
              <a:spcBef>
                <a:spcPts val="0"/>
              </a:spcBef>
              <a:buFont typeface="Arial"/>
              <a:buNone/>
              <a:tabLst/>
              <a:defRPr lang="en-US" sz="1400" b="1" i="0" dirty="0">
                <a:solidFill>
                  <a:schemeClr val="accent2"/>
                </a:solidFill>
                <a:latin typeface="Segoe UI Semibold" charset="0"/>
                <a:ea typeface="Segoe UI Semibold" charset="0"/>
                <a:cs typeface="Segoe UI Semibold" charset="0"/>
              </a:defRPr>
            </a:lvl1pPr>
          </a:lstStyle>
          <a:p>
            <a:pPr marL="0" lvl="0">
              <a:spcBef>
                <a:spcPts val="1000"/>
              </a:spcBef>
              <a:buClr>
                <a:schemeClr val="accent1"/>
              </a:buClr>
            </a:pPr>
            <a:r>
              <a:rPr lang="en-US" dirty="0"/>
              <a:t>Click to edit subtitle</a:t>
            </a:r>
          </a:p>
        </p:txBody>
      </p:sp>
      <p:sp>
        <p:nvSpPr>
          <p:cNvPr id="27" name="Picture Placeholder 13"/>
          <p:cNvSpPr>
            <a:spLocks noGrp="1"/>
          </p:cNvSpPr>
          <p:nvPr>
            <p:ph type="pic" sz="quarter" idx="32"/>
          </p:nvPr>
        </p:nvSpPr>
        <p:spPr>
          <a:xfrm>
            <a:off x="9242725" y="1873851"/>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endParaRPr lang="en-US" dirty="0"/>
          </a:p>
        </p:txBody>
      </p:sp>
      <p:sp>
        <p:nvSpPr>
          <p:cNvPr id="30" name="Text Placeholder 3"/>
          <p:cNvSpPr>
            <a:spLocks noGrp="1"/>
          </p:cNvSpPr>
          <p:nvPr>
            <p:ph type="body" sz="quarter" idx="35" hasCustomPrompt="1"/>
          </p:nvPr>
        </p:nvSpPr>
        <p:spPr>
          <a:xfrm>
            <a:off x="7505700" y="2639727"/>
            <a:ext cx="1409700" cy="640953"/>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dirty="0"/>
              <a:t>Subtitle</a:t>
            </a:r>
          </a:p>
        </p:txBody>
      </p:sp>
      <p:sp>
        <p:nvSpPr>
          <p:cNvPr id="33" name="Text Placeholder 3"/>
          <p:cNvSpPr>
            <a:spLocks noGrp="1"/>
          </p:cNvSpPr>
          <p:nvPr>
            <p:ph type="body" sz="quarter" idx="38" hasCustomPrompt="1"/>
          </p:nvPr>
        </p:nvSpPr>
        <p:spPr>
          <a:xfrm>
            <a:off x="8915401" y="2640072"/>
            <a:ext cx="1409700" cy="636528"/>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dirty="0"/>
              <a:t>Subtitle</a:t>
            </a:r>
          </a:p>
        </p:txBody>
      </p:sp>
      <p:sp>
        <p:nvSpPr>
          <p:cNvPr id="37" name="Content Placeholder 3"/>
          <p:cNvSpPr>
            <a:spLocks noGrp="1"/>
          </p:cNvSpPr>
          <p:nvPr>
            <p:ph sz="quarter" idx="15" hasCustomPrompt="1"/>
          </p:nvPr>
        </p:nvSpPr>
        <p:spPr>
          <a:xfrm>
            <a:off x="457201" y="1051560"/>
            <a:ext cx="11277600" cy="358859"/>
          </a:xfrm>
          <a:prstGeom prst="rect">
            <a:avLst/>
          </a:prstGeom>
        </p:spPr>
        <p:txBody>
          <a:bodyPr tIns="0" bIns="0">
            <a:noAutofit/>
          </a:bodyPr>
          <a:lstStyle>
            <a:lvl1pPr marL="0" indent="0">
              <a:spcBef>
                <a:spcPts val="0"/>
              </a:spcBef>
              <a:buFont typeface="Arial" charset="0"/>
              <a:buNone/>
              <a:defRPr sz="2800" b="1" i="0">
                <a:solidFill>
                  <a:schemeClr val="tx1"/>
                </a:solidFill>
                <a:latin typeface="Segoe UI Semibold" charset="0"/>
                <a:ea typeface="Segoe UI Semibold" charset="0"/>
                <a:cs typeface="Segoe UI Semibold" charset="0"/>
              </a:defRPr>
            </a:lvl1pPr>
            <a:lvl2pPr marL="0" indent="0">
              <a:buNone/>
              <a:defRPr/>
            </a:lvl2pPr>
            <a:lvl3pPr marL="0" indent="0">
              <a:buNone/>
              <a:defRPr/>
            </a:lvl3pPr>
            <a:lvl4pPr marL="0" indent="0">
              <a:buNone/>
              <a:defRPr/>
            </a:lvl4pPr>
            <a:lvl5pPr marL="0" indent="0">
              <a:buNone/>
              <a:defRPr/>
            </a:lvl5pPr>
          </a:lstStyle>
          <a:p>
            <a:pPr lvl="0"/>
            <a:r>
              <a:rPr lang="en-US" dirty="0"/>
              <a:t>Click to edit text</a:t>
            </a:r>
          </a:p>
        </p:txBody>
      </p:sp>
      <p:sp>
        <p:nvSpPr>
          <p:cNvPr id="38" name="Shape 69"/>
          <p:cNvSpPr txBox="1">
            <a:spLocks noGrp="1"/>
          </p:cNvSpPr>
          <p:nvPr>
            <p:ph type="body" idx="44" hasCustomPrompt="1"/>
          </p:nvPr>
        </p:nvSpPr>
        <p:spPr>
          <a:xfrm>
            <a:off x="473102" y="2420863"/>
            <a:ext cx="7032705" cy="812800"/>
          </a:xfrm>
          <a:prstGeom prst="rect">
            <a:avLst/>
          </a:prstGeom>
        </p:spPr>
        <p:txBody>
          <a:bodyPr vert="horz" lIns="0" tIns="0" rIns="274320" bIns="0" rtlCol="0">
            <a:normAutofit/>
          </a:bodyPr>
          <a:lstStyle>
            <a:lvl1pPr marL="230188" indent="-176213">
              <a:buClrTx/>
              <a:buSzPct val="100000"/>
              <a:buFont typeface="Arial" charset="0"/>
              <a:buChar char="•"/>
              <a:defRPr sz="1400" b="0" i="0" dirty="0">
                <a:solidFill>
                  <a:schemeClr val="tx1"/>
                </a:solidFill>
                <a:latin typeface="Segoe UI" charset="0"/>
                <a:ea typeface="Segoe UI" charset="0"/>
                <a:cs typeface="Segoe UI" charset="0"/>
              </a:defRPr>
            </a:lvl1pPr>
          </a:lstStyle>
          <a:p>
            <a:pPr lvl="0">
              <a:spcBef>
                <a:spcPts val="0"/>
              </a:spcBef>
            </a:pPr>
            <a:r>
              <a:rPr lang="en-US" dirty="0"/>
              <a:t>Bullet level one</a:t>
            </a:r>
          </a:p>
          <a:p>
            <a:pPr lvl="0">
              <a:spcBef>
                <a:spcPts val="0"/>
              </a:spcBef>
            </a:pPr>
            <a:r>
              <a:rPr lang="en-US" dirty="0"/>
              <a:t>Bullet level two</a:t>
            </a:r>
            <a:endParaRPr dirty="0"/>
          </a:p>
        </p:txBody>
      </p:sp>
      <p:sp>
        <p:nvSpPr>
          <p:cNvPr id="41" name="Shape 69"/>
          <p:cNvSpPr txBox="1">
            <a:spLocks noGrp="1"/>
          </p:cNvSpPr>
          <p:nvPr>
            <p:ph type="body" idx="47" hasCustomPrompt="1"/>
          </p:nvPr>
        </p:nvSpPr>
        <p:spPr>
          <a:xfrm>
            <a:off x="473102" y="3961029"/>
            <a:ext cx="7032705" cy="812800"/>
          </a:xfrm>
          <a:prstGeom prst="rect">
            <a:avLst/>
          </a:prstGeom>
        </p:spPr>
        <p:txBody>
          <a:bodyPr vert="horz" lIns="0" tIns="0" rIns="274320" bIns="0" rtlCol="0">
            <a:normAutofit/>
          </a:bodyPr>
          <a:lstStyle>
            <a:lvl1pPr marL="230188" indent="-171450">
              <a:buClrTx/>
              <a:buSzPct val="100000"/>
              <a:buFont typeface="Arial" charset="0"/>
              <a:buChar char="•"/>
              <a:defRPr sz="1400" b="0" i="0" dirty="0">
                <a:solidFill>
                  <a:schemeClr val="tx1"/>
                </a:solidFill>
                <a:latin typeface="Segoe UI" charset="0"/>
                <a:ea typeface="Segoe UI" charset="0"/>
                <a:cs typeface="Segoe UI" charset="0"/>
              </a:defRPr>
            </a:lvl1pPr>
          </a:lstStyle>
          <a:p>
            <a:pPr lvl="0">
              <a:spcBef>
                <a:spcPts val="0"/>
              </a:spcBef>
            </a:pPr>
            <a:r>
              <a:rPr lang="en-US" dirty="0"/>
              <a:t>Bullet level one</a:t>
            </a:r>
          </a:p>
          <a:p>
            <a:pPr lvl="0">
              <a:spcBef>
                <a:spcPts val="0"/>
              </a:spcBef>
            </a:pPr>
            <a:r>
              <a:rPr lang="en-US" dirty="0"/>
              <a:t>Bullet level two</a:t>
            </a:r>
            <a:endParaRPr dirty="0"/>
          </a:p>
        </p:txBody>
      </p:sp>
      <p:sp>
        <p:nvSpPr>
          <p:cNvPr id="47" name="Text Placeholder 3">
            <a:extLst>
              <a:ext uri="{FF2B5EF4-FFF2-40B4-BE49-F238E27FC236}">
                <a16:creationId xmlns:a16="http://schemas.microsoft.com/office/drawing/2014/main" id="{DBC2D7F7-6E7E-44B0-9137-6394EDEBD68B}"/>
              </a:ext>
            </a:extLst>
          </p:cNvPr>
          <p:cNvSpPr>
            <a:spLocks noGrp="1"/>
          </p:cNvSpPr>
          <p:nvPr>
            <p:ph type="body" sz="quarter" idx="51" hasCustomPrompt="1"/>
          </p:nvPr>
        </p:nvSpPr>
        <p:spPr>
          <a:xfrm>
            <a:off x="473102" y="1756923"/>
            <a:ext cx="7032597" cy="361796"/>
          </a:xfrm>
        </p:spPr>
        <p:txBody>
          <a:bodyPr rIns="274320" anchor="b"/>
          <a:lstStyle>
            <a:lvl1pPr>
              <a:defRPr sz="2000" b="1" i="0">
                <a:solidFill>
                  <a:schemeClr val="accent2"/>
                </a:solidFill>
                <a:latin typeface="Segoe UI Semibold" charset="0"/>
                <a:ea typeface="Segoe UI Semibold" charset="0"/>
                <a:cs typeface="Segoe UI Semibold" charset="0"/>
              </a:defRPr>
            </a:lvl1pPr>
          </a:lstStyle>
          <a:p>
            <a:pPr lvl="0"/>
            <a:r>
              <a:rPr lang="en-US" dirty="0"/>
              <a:t>Benefit statement</a:t>
            </a:r>
          </a:p>
        </p:txBody>
      </p:sp>
      <p:sp>
        <p:nvSpPr>
          <p:cNvPr id="48" name="Text Placeholder 3">
            <a:extLst>
              <a:ext uri="{FF2B5EF4-FFF2-40B4-BE49-F238E27FC236}">
                <a16:creationId xmlns:a16="http://schemas.microsoft.com/office/drawing/2014/main" id="{4A21BECF-1C2F-4A19-8137-0F48B9B64243}"/>
              </a:ext>
            </a:extLst>
          </p:cNvPr>
          <p:cNvSpPr>
            <a:spLocks noGrp="1"/>
          </p:cNvSpPr>
          <p:nvPr>
            <p:ph type="body" sz="quarter" idx="52" hasCustomPrompt="1"/>
          </p:nvPr>
        </p:nvSpPr>
        <p:spPr>
          <a:xfrm>
            <a:off x="473102" y="3283551"/>
            <a:ext cx="7032597" cy="361796"/>
          </a:xfrm>
        </p:spPr>
        <p:txBody>
          <a:bodyPr rIns="274320" anchor="b"/>
          <a:lstStyle>
            <a:lvl1pPr>
              <a:defRPr sz="2000" b="1" i="0">
                <a:solidFill>
                  <a:schemeClr val="accent2"/>
                </a:solidFill>
                <a:latin typeface="Segoe UI Semibold" charset="0"/>
                <a:ea typeface="Segoe UI Semibold" charset="0"/>
                <a:cs typeface="Segoe UI Semibold" charset="0"/>
              </a:defRPr>
            </a:lvl1pPr>
          </a:lstStyle>
          <a:p>
            <a:pPr lvl="0"/>
            <a:r>
              <a:rPr lang="en-US" dirty="0"/>
              <a:t>Benefit statement</a:t>
            </a:r>
          </a:p>
        </p:txBody>
      </p:sp>
      <p:sp>
        <p:nvSpPr>
          <p:cNvPr id="49" name="Text Placeholder 3">
            <a:extLst>
              <a:ext uri="{FF2B5EF4-FFF2-40B4-BE49-F238E27FC236}">
                <a16:creationId xmlns:a16="http://schemas.microsoft.com/office/drawing/2014/main" id="{0247880E-91C6-4030-A719-9DC584A4471E}"/>
              </a:ext>
            </a:extLst>
          </p:cNvPr>
          <p:cNvSpPr>
            <a:spLocks noGrp="1"/>
          </p:cNvSpPr>
          <p:nvPr>
            <p:ph type="body" sz="quarter" idx="53" hasCustomPrompt="1"/>
          </p:nvPr>
        </p:nvSpPr>
        <p:spPr>
          <a:xfrm>
            <a:off x="473102" y="4850048"/>
            <a:ext cx="7032705" cy="361796"/>
          </a:xfrm>
        </p:spPr>
        <p:txBody>
          <a:bodyPr rIns="274320" anchor="b"/>
          <a:lstStyle>
            <a:lvl1pPr>
              <a:defRPr sz="2000" b="1" i="0">
                <a:solidFill>
                  <a:schemeClr val="accent2"/>
                </a:solidFill>
                <a:latin typeface="Segoe UI Semibold" charset="0"/>
                <a:ea typeface="Segoe UI Semibold" charset="0"/>
                <a:cs typeface="Segoe UI Semibold" charset="0"/>
              </a:defRPr>
            </a:lvl1pPr>
          </a:lstStyle>
          <a:p>
            <a:pPr lvl="0"/>
            <a:r>
              <a:rPr lang="en-US"/>
              <a:t>Benefit statement</a:t>
            </a:r>
          </a:p>
        </p:txBody>
      </p:sp>
      <p:sp>
        <p:nvSpPr>
          <p:cNvPr id="50" name="Text Placeholder 3">
            <a:extLst>
              <a:ext uri="{FF2B5EF4-FFF2-40B4-BE49-F238E27FC236}">
                <a16:creationId xmlns:a16="http://schemas.microsoft.com/office/drawing/2014/main" id="{B52D364F-72A4-46BE-A18B-3517A057A5F3}"/>
              </a:ext>
            </a:extLst>
          </p:cNvPr>
          <p:cNvSpPr>
            <a:spLocks noGrp="1"/>
          </p:cNvSpPr>
          <p:nvPr>
            <p:ph type="body" sz="quarter" idx="54" hasCustomPrompt="1"/>
          </p:nvPr>
        </p:nvSpPr>
        <p:spPr>
          <a:xfrm>
            <a:off x="473102" y="2136783"/>
            <a:ext cx="7032597" cy="284078"/>
          </a:xfrm>
        </p:spPr>
        <p:txBody>
          <a:bodyPr rIns="274320" anchor="ctr"/>
          <a:lstStyle>
            <a:lvl1pPr>
              <a:defRPr sz="2000" b="1" i="0">
                <a:solidFill>
                  <a:schemeClr val="tx1"/>
                </a:solidFill>
                <a:latin typeface="Segoe Semibold" charset="0"/>
                <a:ea typeface="Segoe Semibold" charset="0"/>
                <a:cs typeface="Segoe Semibold" charset="0"/>
              </a:defRPr>
            </a:lvl1pPr>
          </a:lstStyle>
          <a:p>
            <a:pPr lvl="0"/>
            <a:r>
              <a:rPr lang="en-US" dirty="0"/>
              <a:t>Click to edit text</a:t>
            </a:r>
          </a:p>
        </p:txBody>
      </p:sp>
      <p:sp>
        <p:nvSpPr>
          <p:cNvPr id="51" name="Text Placeholder 3">
            <a:extLst>
              <a:ext uri="{FF2B5EF4-FFF2-40B4-BE49-F238E27FC236}">
                <a16:creationId xmlns:a16="http://schemas.microsoft.com/office/drawing/2014/main" id="{050C5830-E768-414C-8F74-6328F4AA19F6}"/>
              </a:ext>
            </a:extLst>
          </p:cNvPr>
          <p:cNvSpPr>
            <a:spLocks noGrp="1"/>
          </p:cNvSpPr>
          <p:nvPr>
            <p:ph type="body" sz="quarter" idx="55" hasCustomPrompt="1"/>
          </p:nvPr>
        </p:nvSpPr>
        <p:spPr>
          <a:xfrm>
            <a:off x="473102" y="3666503"/>
            <a:ext cx="7032597" cy="284078"/>
          </a:xfrm>
        </p:spPr>
        <p:txBody>
          <a:bodyPr rIns="274320" anchor="ctr"/>
          <a:lstStyle>
            <a:lvl1pPr>
              <a:defRPr sz="2000" b="1" i="0">
                <a:solidFill>
                  <a:schemeClr val="tx1"/>
                </a:solidFill>
                <a:latin typeface="Segoe Semibold" charset="0"/>
                <a:ea typeface="Segoe Semibold" charset="0"/>
                <a:cs typeface="Segoe Semibold" charset="0"/>
              </a:defRPr>
            </a:lvl1pPr>
          </a:lstStyle>
          <a:p>
            <a:pPr lvl="0"/>
            <a:r>
              <a:rPr lang="en-US" dirty="0"/>
              <a:t>Click to edit text</a:t>
            </a:r>
          </a:p>
        </p:txBody>
      </p:sp>
      <p:sp>
        <p:nvSpPr>
          <p:cNvPr id="52" name="Text Placeholder 3">
            <a:extLst>
              <a:ext uri="{FF2B5EF4-FFF2-40B4-BE49-F238E27FC236}">
                <a16:creationId xmlns:a16="http://schemas.microsoft.com/office/drawing/2014/main" id="{0F45D579-F485-4F2B-B066-B4F9B33DA8B5}"/>
              </a:ext>
            </a:extLst>
          </p:cNvPr>
          <p:cNvSpPr>
            <a:spLocks noGrp="1"/>
          </p:cNvSpPr>
          <p:nvPr>
            <p:ph type="body" sz="quarter" idx="56" hasCustomPrompt="1"/>
          </p:nvPr>
        </p:nvSpPr>
        <p:spPr>
          <a:xfrm>
            <a:off x="473102" y="5227116"/>
            <a:ext cx="7032705" cy="284078"/>
          </a:xfrm>
        </p:spPr>
        <p:txBody>
          <a:bodyPr rIns="274320" anchor="ctr"/>
          <a:lstStyle>
            <a:lvl1pPr>
              <a:defRPr sz="2000" b="1" i="0">
                <a:solidFill>
                  <a:schemeClr val="tx1"/>
                </a:solidFill>
                <a:latin typeface="Segoe Semibold" charset="0"/>
                <a:ea typeface="Segoe Semibold" charset="0"/>
                <a:cs typeface="Segoe Semibold" charset="0"/>
              </a:defRPr>
            </a:lvl1pPr>
          </a:lstStyle>
          <a:p>
            <a:pPr lvl="0"/>
            <a:r>
              <a:rPr lang="en-US"/>
              <a:t>Click to edit text</a:t>
            </a:r>
          </a:p>
        </p:txBody>
      </p:sp>
      <p:sp>
        <p:nvSpPr>
          <p:cNvPr id="53" name="Title Placeholder 2">
            <a:extLst>
              <a:ext uri="{FF2B5EF4-FFF2-40B4-BE49-F238E27FC236}">
                <a16:creationId xmlns:a16="http://schemas.microsoft.com/office/drawing/2014/main" id="{35BB5920-8F82-4ED5-ABA9-3217C73AC0CA}"/>
              </a:ext>
            </a:extLst>
          </p:cNvPr>
          <p:cNvSpPr>
            <a:spLocks noGrp="1"/>
          </p:cNvSpPr>
          <p:nvPr>
            <p:ph type="title"/>
          </p:nvPr>
        </p:nvSpPr>
        <p:spPr>
          <a:xfrm>
            <a:off x="473102" y="457200"/>
            <a:ext cx="11261697" cy="594074"/>
          </a:xfrm>
          <a:prstGeom prst="rect">
            <a:avLst/>
          </a:prstGeom>
        </p:spPr>
        <p:txBody>
          <a:bodyPr vert="horz" lIns="0" tIns="0" rIns="0" bIns="0" rtlCol="0" anchor="t">
            <a:normAutofit/>
          </a:bodyPr>
          <a:lstStyle>
            <a:lvl1pPr>
              <a:defRPr b="1" i="0">
                <a:solidFill>
                  <a:schemeClr val="tx1"/>
                </a:solidFill>
                <a:latin typeface="Segoe UI Semibold" charset="0"/>
                <a:ea typeface="Segoe UI Semibold" charset="0"/>
                <a:cs typeface="Segoe UI Semibold" charset="0"/>
              </a:defRPr>
            </a:lvl1pPr>
          </a:lstStyle>
          <a:p>
            <a:r>
              <a:rPr lang="en-US"/>
              <a:t>Click to edit Master title style</a:t>
            </a:r>
            <a:endParaRPr lang="en-US" dirty="0"/>
          </a:p>
        </p:txBody>
      </p:sp>
      <p:sp>
        <p:nvSpPr>
          <p:cNvPr id="40" name="Picture Placeholder 13"/>
          <p:cNvSpPr>
            <a:spLocks noGrp="1"/>
          </p:cNvSpPr>
          <p:nvPr>
            <p:ph type="pic" sz="quarter" idx="57"/>
          </p:nvPr>
        </p:nvSpPr>
        <p:spPr>
          <a:xfrm>
            <a:off x="7871125" y="3283265"/>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p>
        </p:txBody>
      </p:sp>
      <p:sp>
        <p:nvSpPr>
          <p:cNvPr id="42" name="Picture Placeholder 13"/>
          <p:cNvSpPr>
            <a:spLocks noGrp="1"/>
          </p:cNvSpPr>
          <p:nvPr>
            <p:ph type="pic" sz="quarter" idx="58"/>
          </p:nvPr>
        </p:nvSpPr>
        <p:spPr>
          <a:xfrm>
            <a:off x="9242725" y="3283265"/>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endParaRPr lang="en-US" dirty="0"/>
          </a:p>
        </p:txBody>
      </p:sp>
      <p:sp>
        <p:nvSpPr>
          <p:cNvPr id="43" name="Text Placeholder 3"/>
          <p:cNvSpPr>
            <a:spLocks noGrp="1"/>
          </p:cNvSpPr>
          <p:nvPr>
            <p:ph type="body" sz="quarter" idx="59" hasCustomPrompt="1"/>
          </p:nvPr>
        </p:nvSpPr>
        <p:spPr>
          <a:xfrm>
            <a:off x="7505700" y="4049141"/>
            <a:ext cx="1409700" cy="640953"/>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dirty="0"/>
              <a:t>Subtitle</a:t>
            </a:r>
          </a:p>
        </p:txBody>
      </p:sp>
      <p:sp>
        <p:nvSpPr>
          <p:cNvPr id="45" name="Text Placeholder 3"/>
          <p:cNvSpPr>
            <a:spLocks noGrp="1"/>
          </p:cNvSpPr>
          <p:nvPr>
            <p:ph type="body" sz="quarter" idx="60" hasCustomPrompt="1"/>
          </p:nvPr>
        </p:nvSpPr>
        <p:spPr>
          <a:xfrm>
            <a:off x="8915401" y="4049486"/>
            <a:ext cx="1409700" cy="636528"/>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dirty="0"/>
              <a:t>Subtitle</a:t>
            </a:r>
          </a:p>
        </p:txBody>
      </p:sp>
      <p:sp>
        <p:nvSpPr>
          <p:cNvPr id="54" name="Picture Placeholder 13"/>
          <p:cNvSpPr>
            <a:spLocks noGrp="1"/>
          </p:cNvSpPr>
          <p:nvPr>
            <p:ph type="pic" sz="quarter" idx="61"/>
          </p:nvPr>
        </p:nvSpPr>
        <p:spPr>
          <a:xfrm>
            <a:off x="7871125" y="4685803"/>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p>
        </p:txBody>
      </p:sp>
      <p:sp>
        <p:nvSpPr>
          <p:cNvPr id="55" name="Picture Placeholder 13"/>
          <p:cNvSpPr>
            <a:spLocks noGrp="1"/>
          </p:cNvSpPr>
          <p:nvPr>
            <p:ph type="pic" sz="quarter" idx="62"/>
          </p:nvPr>
        </p:nvSpPr>
        <p:spPr>
          <a:xfrm>
            <a:off x="9242725" y="4685803"/>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endParaRPr lang="en-US" dirty="0"/>
          </a:p>
        </p:txBody>
      </p:sp>
      <p:sp>
        <p:nvSpPr>
          <p:cNvPr id="56" name="Text Placeholder 3"/>
          <p:cNvSpPr>
            <a:spLocks noGrp="1"/>
          </p:cNvSpPr>
          <p:nvPr>
            <p:ph type="body" sz="quarter" idx="63" hasCustomPrompt="1"/>
          </p:nvPr>
        </p:nvSpPr>
        <p:spPr>
          <a:xfrm>
            <a:off x="7505700" y="5451679"/>
            <a:ext cx="1409700" cy="640953"/>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dirty="0"/>
              <a:t>Subtitle</a:t>
            </a:r>
          </a:p>
        </p:txBody>
      </p:sp>
      <p:sp>
        <p:nvSpPr>
          <p:cNvPr id="57" name="Text Placeholder 3"/>
          <p:cNvSpPr>
            <a:spLocks noGrp="1"/>
          </p:cNvSpPr>
          <p:nvPr>
            <p:ph type="body" sz="quarter" idx="64" hasCustomPrompt="1"/>
          </p:nvPr>
        </p:nvSpPr>
        <p:spPr>
          <a:xfrm>
            <a:off x="8915401" y="5452024"/>
            <a:ext cx="1409700" cy="636528"/>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dirty="0"/>
              <a:t>Subtitle</a:t>
            </a:r>
          </a:p>
        </p:txBody>
      </p:sp>
      <p:sp>
        <p:nvSpPr>
          <p:cNvPr id="2" name="Slide Number Placeholder 1">
            <a:extLst>
              <a:ext uri="{FF2B5EF4-FFF2-40B4-BE49-F238E27FC236}">
                <a16:creationId xmlns:a16="http://schemas.microsoft.com/office/drawing/2014/main" id="{BD1012CF-3C73-0C45-ABD9-90FC1E3C69E2}"/>
              </a:ext>
            </a:extLst>
          </p:cNvPr>
          <p:cNvSpPr>
            <a:spLocks noGrp="1"/>
          </p:cNvSpPr>
          <p:nvPr>
            <p:ph type="sldNum" sz="quarter" idx="65"/>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669941276"/>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805600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16679959"/>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00712208"/>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52798916"/>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4" name="Text Box 3">
            <a:extLst>
              <a:ext uri="{FF2B5EF4-FFF2-40B4-BE49-F238E27FC236}">
                <a16:creationId xmlns:a16="http://schemas.microsoft.com/office/drawing/2014/main" id="{9D044545-811C-4B5F-BEEC-1F64A80C8744}"/>
              </a:ext>
            </a:extLst>
          </p:cNvPr>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6" name="MS logo white - EMF" descr="Microsoft logo white text version">
            <a:extLst>
              <a:ext uri="{FF2B5EF4-FFF2-40B4-BE49-F238E27FC236}">
                <a16:creationId xmlns:a16="http://schemas.microsoft.com/office/drawing/2014/main" id="{DBD73BF4-299D-488A-AA99-02B8BE92CC15}"/>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997800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2100131409"/>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userDrawn="1">
  <p:cSld name="Content">
    <p:spTree>
      <p:nvGrpSpPr>
        <p:cNvPr id="1" name=""/>
        <p:cNvGrpSpPr/>
        <p:nvPr/>
      </p:nvGrpSpPr>
      <p:grpSpPr>
        <a:xfrm>
          <a:off x="0" y="0"/>
          <a:ext cx="0" cy="0"/>
          <a:chOff x="0" y="0"/>
          <a:chExt cx="0" cy="0"/>
        </a:xfrm>
      </p:grpSpPr>
      <p:sp>
        <p:nvSpPr>
          <p:cNvPr id="5" name="Footer Placeholder 6" hidden="1"/>
          <p:cNvSpPr txBox="1">
            <a:spLocks/>
          </p:cNvSpPr>
          <p:nvPr/>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2" name="Title Placeholder 2">
            <a:extLst>
              <a:ext uri="{FF2B5EF4-FFF2-40B4-BE49-F238E27FC236}">
                <a16:creationId xmlns:a16="http://schemas.microsoft.com/office/drawing/2014/main" id="{E901D344-ED89-49CF-99A7-86594AEA4B3F}"/>
              </a:ext>
            </a:extLst>
          </p:cNvPr>
          <p:cNvSpPr>
            <a:spLocks noGrp="1"/>
          </p:cNvSpPr>
          <p:nvPr>
            <p:ph type="title"/>
          </p:nvPr>
        </p:nvSpPr>
        <p:spPr>
          <a:xfrm>
            <a:off x="457200" y="457200"/>
            <a:ext cx="11277599" cy="635000"/>
          </a:xfrm>
          <a:prstGeom prst="rect">
            <a:avLst/>
          </a:prstGeom>
        </p:spPr>
        <p:txBody>
          <a:bodyPr vert="horz" lIns="0" tIns="0" rIns="0" bIns="0" rtlCol="0" anchor="t">
            <a:normAutofit/>
          </a:bodyPr>
          <a:lstStyle>
            <a:lvl1pPr>
              <a:defRPr sz="4400" b="1" i="0">
                <a:solidFill>
                  <a:schemeClr val="tx1"/>
                </a:solidFill>
                <a:latin typeface="Segoe Semibold" charset="0"/>
                <a:ea typeface="Segoe Semibold" charset="0"/>
                <a:cs typeface="Segoe Semibold" charset="0"/>
              </a:defRPr>
            </a:lvl1pPr>
          </a:lstStyle>
          <a:p>
            <a:r>
              <a:rPr lang="en-US"/>
              <a:t>Click to edit Master title style</a:t>
            </a:r>
            <a:endParaRPr lang="en-US" dirty="0"/>
          </a:p>
        </p:txBody>
      </p:sp>
      <p:sp>
        <p:nvSpPr>
          <p:cNvPr id="6" name="Subtitle 2">
            <a:extLst>
              <a:ext uri="{FF2B5EF4-FFF2-40B4-BE49-F238E27FC236}">
                <a16:creationId xmlns:a16="http://schemas.microsoft.com/office/drawing/2014/main" id="{BA99162F-3F7B-2242-A1B2-486A63B6C5DF}"/>
              </a:ext>
            </a:extLst>
          </p:cNvPr>
          <p:cNvSpPr>
            <a:spLocks noGrp="1"/>
          </p:cNvSpPr>
          <p:nvPr>
            <p:ph type="subTitle" idx="27"/>
          </p:nvPr>
        </p:nvSpPr>
        <p:spPr>
          <a:xfrm>
            <a:off x="457200" y="1051560"/>
            <a:ext cx="11277600" cy="685800"/>
          </a:xfrm>
        </p:spPr>
        <p:txBody>
          <a:bodyPr/>
          <a:lstStyle>
            <a:lvl1pPr marL="0" indent="0" algn="l">
              <a:buNone/>
              <a:defRPr sz="2400" b="1" i="0" spc="-60" baseline="0">
                <a:latin typeface="Segoe UI Semibold" charset="0"/>
                <a:ea typeface="Segoe UI Semibold" charset="0"/>
                <a:cs typeface="Segoe UI Semibold"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2" name="Slide Number Placeholder 1">
            <a:extLst>
              <a:ext uri="{FF2B5EF4-FFF2-40B4-BE49-F238E27FC236}">
                <a16:creationId xmlns:a16="http://schemas.microsoft.com/office/drawing/2014/main" id="{9FF4F531-1753-1544-8A42-F788362A04E3}"/>
              </a:ext>
            </a:extLst>
          </p:cNvPr>
          <p:cNvSpPr>
            <a:spLocks noGrp="1"/>
          </p:cNvSpPr>
          <p:nvPr>
            <p:ph type="sldNum" sz="quarter" idx="28"/>
          </p:nvPr>
        </p:nvSpPr>
        <p:spPr/>
        <p:txBody>
          <a:bodyPr/>
          <a:lstStyle/>
          <a:p>
            <a:fld id="{529AFA16-AEC4-7D4A-82F3-BDAE8E49079E}" type="slidenum">
              <a:rPr lang="en-US" smtClean="0"/>
              <a:pPr/>
              <a:t>‹#›</a:t>
            </a:fld>
            <a:endParaRPr lang="en-US"/>
          </a:p>
        </p:txBody>
      </p:sp>
      <p:sp>
        <p:nvSpPr>
          <p:cNvPr id="7" name="Footer Placeholder 6" hidden="1">
            <a:extLst>
              <a:ext uri="{FF2B5EF4-FFF2-40B4-BE49-F238E27FC236}">
                <a16:creationId xmlns:a16="http://schemas.microsoft.com/office/drawing/2014/main" id="{288157B8-476F-EA4F-A047-5A8BD09DED6D}"/>
              </a:ext>
            </a:extLst>
          </p:cNvPr>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0" name="Text Placeholder 3">
            <a:extLst>
              <a:ext uri="{FF2B5EF4-FFF2-40B4-BE49-F238E27FC236}">
                <a16:creationId xmlns:a16="http://schemas.microsoft.com/office/drawing/2014/main" id="{9113A430-F6A1-4E86-9240-781A33179C75}"/>
              </a:ext>
            </a:extLst>
          </p:cNvPr>
          <p:cNvSpPr>
            <a:spLocks noGrp="1"/>
          </p:cNvSpPr>
          <p:nvPr>
            <p:ph idx="32"/>
          </p:nvPr>
        </p:nvSpPr>
        <p:spPr>
          <a:xfrm>
            <a:off x="457200" y="1866900"/>
            <a:ext cx="11277599" cy="4514047"/>
          </a:xfrm>
          <a:prstGeom prst="rect">
            <a:avLst/>
          </a:prstGeom>
        </p:spPr>
        <p:txBody>
          <a:bodyPr vert="horz" wrap="square"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142773436"/>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userDrawn="1">
  <p:cSld name="STATEMENT">
    <p:spTree>
      <p:nvGrpSpPr>
        <p:cNvPr id="1" name=""/>
        <p:cNvGrpSpPr/>
        <p:nvPr/>
      </p:nvGrpSpPr>
      <p:grpSpPr>
        <a:xfrm>
          <a:off x="0" y="0"/>
          <a:ext cx="0" cy="0"/>
          <a:chOff x="0" y="0"/>
          <a:chExt cx="0" cy="0"/>
        </a:xfrm>
      </p:grpSpPr>
      <p:sp>
        <p:nvSpPr>
          <p:cNvPr id="5" name="Footer Placeholder 6" hidden="1"/>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5" name="Text Placeholder 3"/>
          <p:cNvSpPr>
            <a:spLocks noGrp="1"/>
          </p:cNvSpPr>
          <p:nvPr>
            <p:ph idx="1" hasCustomPrompt="1"/>
          </p:nvPr>
        </p:nvSpPr>
        <p:spPr>
          <a:xfrm>
            <a:off x="457200" y="457200"/>
            <a:ext cx="11277599" cy="5638800"/>
          </a:xfrm>
          <a:prstGeom prst="rect">
            <a:avLst/>
          </a:prstGeom>
        </p:spPr>
        <p:txBody>
          <a:bodyPr vert="horz" lIns="0" tIns="0" rIns="0" bIns="91440" rtlCol="0" anchor="ctr" anchorCtr="0">
            <a:normAutofit/>
          </a:bodyPr>
          <a:lstStyle>
            <a:lvl1pPr>
              <a:lnSpc>
                <a:spcPct val="110000"/>
              </a:lnSpc>
              <a:defRPr sz="4400" b="1" i="0">
                <a:solidFill>
                  <a:schemeClr val="tx1"/>
                </a:solidFill>
                <a:latin typeface="Segoe Pro Semibold" charset="0"/>
                <a:ea typeface="Segoe Pro Semibold" charset="0"/>
                <a:cs typeface="Segoe Pro Semibold" charset="0"/>
              </a:defRPr>
            </a:lvl1pPr>
            <a:lvl2pPr>
              <a:lnSpc>
                <a:spcPct val="110000"/>
              </a:lnSpc>
              <a:defRPr sz="2400" b="0" i="0">
                <a:solidFill>
                  <a:schemeClr val="tx1"/>
                </a:solidFill>
                <a:latin typeface="Segoe Pro" charset="0"/>
                <a:ea typeface="Segoe Pro" charset="0"/>
                <a:cs typeface="Segoe Pro" charset="0"/>
              </a:defRPr>
            </a:lvl2pPr>
            <a:lvl3pPr>
              <a:lnSpc>
                <a:spcPct val="110000"/>
              </a:lnSpc>
              <a:defRPr sz="2400" b="0" i="0">
                <a:solidFill>
                  <a:schemeClr val="tx1"/>
                </a:solidFill>
                <a:latin typeface="Segoe Pro" charset="0"/>
                <a:ea typeface="Segoe Pro" charset="0"/>
                <a:cs typeface="Segoe Pro" charset="0"/>
              </a:defRPr>
            </a:lvl3pPr>
            <a:lvl4pPr>
              <a:defRPr>
                <a:solidFill>
                  <a:schemeClr val="bg2">
                    <a:lumMod val="60000"/>
                    <a:lumOff val="40000"/>
                  </a:schemeClr>
                </a:solidFill>
              </a:defRPr>
            </a:lvl4pPr>
          </a:lstStyle>
          <a:p>
            <a:pPr lvl="0"/>
            <a:r>
              <a:rPr lang="en-US" dirty="0"/>
              <a:t>Click to edit Subhead Master text styles</a:t>
            </a:r>
          </a:p>
          <a:p>
            <a:pPr lvl="1"/>
            <a:r>
              <a:rPr lang="en-US" dirty="0"/>
              <a:t>Second level</a:t>
            </a:r>
          </a:p>
          <a:p>
            <a:pPr lvl="2"/>
            <a:r>
              <a:rPr lang="en-US" dirty="0"/>
              <a:t>Third level</a:t>
            </a:r>
          </a:p>
        </p:txBody>
      </p:sp>
      <p:sp>
        <p:nvSpPr>
          <p:cNvPr id="2" name="Slide Number Placeholder 1">
            <a:extLst>
              <a:ext uri="{FF2B5EF4-FFF2-40B4-BE49-F238E27FC236}">
                <a16:creationId xmlns:a16="http://schemas.microsoft.com/office/drawing/2014/main" id="{9FF4F531-1753-1544-8A42-F788362A04E3}"/>
              </a:ext>
            </a:extLst>
          </p:cNvPr>
          <p:cNvSpPr>
            <a:spLocks noGrp="1"/>
          </p:cNvSpPr>
          <p:nvPr>
            <p:ph type="sldNum" sz="quarter" idx="28"/>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4203997941"/>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329E74-16F5-4676-83FC-8CCBD63D0C2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550A0D5-C071-4F1A-979D-B6AA3041F989}"/>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B84EF1C-CF37-44EE-8D82-6699FAB0734B}"/>
              </a:ext>
            </a:extLst>
          </p:cNvPr>
          <p:cNvSpPr>
            <a:spLocks noGrp="1"/>
          </p:cNvSpPr>
          <p:nvPr>
            <p:ph type="dt" sz="half" idx="10"/>
          </p:nvPr>
        </p:nvSpPr>
        <p:spPr/>
        <p:txBody>
          <a:bodyPr/>
          <a:lstStyle/>
          <a:p>
            <a:fld id="{94DAD4EF-CC38-40CA-8530-3F8A36D27854}" type="datetimeFigureOut">
              <a:rPr lang="en-US" smtClean="0"/>
              <a:t>10/26/2018</a:t>
            </a:fld>
            <a:endParaRPr lang="en-US"/>
          </a:p>
        </p:txBody>
      </p:sp>
      <p:sp>
        <p:nvSpPr>
          <p:cNvPr id="5" name="Footer Placeholder 4">
            <a:extLst>
              <a:ext uri="{FF2B5EF4-FFF2-40B4-BE49-F238E27FC236}">
                <a16:creationId xmlns:a16="http://schemas.microsoft.com/office/drawing/2014/main" id="{3AC9C80C-0FF5-4904-9457-C8035D4E75A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57A0065-4C7B-44F4-BD7E-0344CCA0B146}"/>
              </a:ext>
            </a:extLst>
          </p:cNvPr>
          <p:cNvSpPr>
            <a:spLocks noGrp="1"/>
          </p:cNvSpPr>
          <p:nvPr>
            <p:ph type="sldNum" sz="quarter" idx="12"/>
          </p:nvPr>
        </p:nvSpPr>
        <p:spPr/>
        <p:txBody>
          <a:bodyPr/>
          <a:lstStyle/>
          <a:p>
            <a:fld id="{A57A034F-3359-44F0-95E5-6AE3EE39738C}" type="slidenum">
              <a:rPr lang="en-US" smtClean="0"/>
              <a:t>‹#›</a:t>
            </a:fld>
            <a:endParaRPr lang="en-US"/>
          </a:p>
        </p:txBody>
      </p:sp>
    </p:spTree>
    <p:extLst>
      <p:ext uri="{BB962C8B-B14F-4D97-AF65-F5344CB8AC3E}">
        <p14:creationId xmlns:p14="http://schemas.microsoft.com/office/powerpoint/2010/main" val="409149818"/>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8" name="Picture 7" descr="A group of young people, students,  looking at a computer&#10;">
            <a:extLst>
              <a:ext uri="{FF2B5EF4-FFF2-40B4-BE49-F238E27FC236}">
                <a16:creationId xmlns:a16="http://schemas.microsoft.com/office/drawing/2014/main" id="{5AA75CBB-8F34-43C9-991C-DAF5E5D2D167}"/>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5334000" y="0"/>
            <a:ext cx="6858000" cy="6858000"/>
          </a:xfrm>
          <a:prstGeom prst="rect">
            <a:avLst/>
          </a:prstGeom>
        </p:spPr>
      </p:pic>
      <p:pic>
        <p:nvPicPr>
          <p:cNvPr id="6" name="MS logo gray - EMF" descr="Microsoft logo, gray text version">
            <a:extLst>
              <a:ext uri="{FF2B5EF4-FFF2-40B4-BE49-F238E27FC236}">
                <a16:creationId xmlns:a16="http://schemas.microsoft.com/office/drawing/2014/main" id="{606C7DA6-3E58-4BAA-9E2E-EA46ED5F1820}"/>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8267679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de - Wide">
    <p:spTree>
      <p:nvGrpSpPr>
        <p:cNvPr id="1" name=""/>
        <p:cNvGrpSpPr/>
        <p:nvPr/>
      </p:nvGrpSpPr>
      <p:grpSpPr>
        <a:xfrm>
          <a:off x="0" y="0"/>
          <a:ext cx="0" cy="0"/>
          <a:chOff x="0" y="0"/>
          <a:chExt cx="0" cy="0"/>
        </a:xfrm>
      </p:grpSpPr>
      <p:sp>
        <p:nvSpPr>
          <p:cNvPr id="5" name="Text Placeholder 3"/>
          <p:cNvSpPr>
            <a:spLocks noGrp="1"/>
          </p:cNvSpPr>
          <p:nvPr>
            <p:ph type="body" sz="quarter" idx="29" hasCustomPrompt="1"/>
          </p:nvPr>
        </p:nvSpPr>
        <p:spPr>
          <a:xfrm>
            <a:off x="457200" y="1181100"/>
            <a:ext cx="11277599" cy="4914900"/>
          </a:xfrm>
          <a:solidFill>
            <a:schemeClr val="tx1"/>
          </a:solidFill>
        </p:spPr>
        <p:txBody>
          <a:bodyPr lIns="274320" tIns="182880" rIns="182880" bIns="182880"/>
          <a:lstStyle>
            <a:lvl1pPr>
              <a:lnSpc>
                <a:spcPct val="150000"/>
              </a:lnSpc>
              <a:spcBef>
                <a:spcPts val="0"/>
              </a:spcBef>
              <a:defRPr sz="1400" b="0">
                <a:solidFill>
                  <a:schemeClr val="tx2"/>
                </a:solidFill>
                <a:latin typeface="Consolas" panose="020B0609020204030204" pitchFamily="49" charset="0"/>
              </a:defRPr>
            </a:lvl1pPr>
          </a:lstStyle>
          <a:p>
            <a:pPr lvl="0"/>
            <a:r>
              <a:rPr lang="en-US" dirty="0"/>
              <a:t>Insert code here</a:t>
            </a:r>
          </a:p>
        </p:txBody>
      </p:sp>
      <p:sp>
        <p:nvSpPr>
          <p:cNvPr id="11" name="Title Placeholder 2">
            <a:extLst>
              <a:ext uri="{FF2B5EF4-FFF2-40B4-BE49-F238E27FC236}">
                <a16:creationId xmlns:a16="http://schemas.microsoft.com/office/drawing/2014/main" id="{6F8047C7-B1D6-4C30-BD8C-09D9A0947D21}"/>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75D619B9-0479-A445-88B6-B88DF671E8CA}"/>
              </a:ext>
            </a:extLst>
          </p:cNvPr>
          <p:cNvSpPr>
            <a:spLocks noGrp="1"/>
          </p:cNvSpPr>
          <p:nvPr>
            <p:ph type="sldNum" sz="quarter" idx="30"/>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1730557305"/>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8" name="Picture 7" descr="A group of young people, students,  looking at a computer">
            <a:extLst>
              <a:ext uri="{FF2B5EF4-FFF2-40B4-BE49-F238E27FC236}">
                <a16:creationId xmlns:a16="http://schemas.microsoft.com/office/drawing/2014/main" id="{1285F101-84E7-425B-BE07-D20731937218}"/>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5334000" y="0"/>
            <a:ext cx="6858000" cy="6858000"/>
          </a:xfrm>
          <a:prstGeom prst="rect">
            <a:avLst/>
          </a:prstGeom>
        </p:spPr>
      </p:pic>
      <p:pic>
        <p:nvPicPr>
          <p:cNvPr id="6" name="MS logo white - EMF" descr="Microsoft logo white text version">
            <a:extLst>
              <a:ext uri="{FF2B5EF4-FFF2-40B4-BE49-F238E27FC236}">
                <a16:creationId xmlns:a16="http://schemas.microsoft.com/office/drawing/2014/main" id="{752F7F94-9231-4E4A-AA40-FA537E6B0D74}"/>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519958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11527229-DBED-4F7D-9D9A-03EC2258F269}"/>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0958508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888416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itle Slide wiith photo_black text">
    <p:bg>
      <p:bgRef idx="1001">
        <a:schemeClr val="bg1"/>
      </p:bgRef>
    </p:bg>
    <p:spTree>
      <p:nvGrpSpPr>
        <p:cNvPr id="1" name=""/>
        <p:cNvGrpSpPr/>
        <p:nvPr/>
      </p:nvGrpSpPr>
      <p:grpSpPr>
        <a:xfrm>
          <a:off x="0" y="0"/>
          <a:ext cx="0" cy="0"/>
          <a:chOff x="0" y="0"/>
          <a:chExt cx="0" cy="0"/>
        </a:xfrm>
      </p:grpSpPr>
      <p:pic>
        <p:nvPicPr>
          <p:cNvPr id="3" name="Picture 2" descr="A person sitting at a table in front of a window using a pen on a Surface Book folded into tablet mode.&#10;">
            <a:extLst>
              <a:ext uri="{FF2B5EF4-FFF2-40B4-BE49-F238E27FC236}">
                <a16:creationId xmlns:a16="http://schemas.microsoft.com/office/drawing/2014/main" id="{C4F23456-CF30-4F8E-B7F9-2458DD633470}"/>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0" y="0"/>
            <a:ext cx="12192000" cy="6858000"/>
          </a:xfrm>
          <a:prstGeom prst="rect">
            <a:avLst/>
          </a:prstGeom>
        </p:spPr>
      </p:pic>
      <p:pic>
        <p:nvPicPr>
          <p:cNvPr id="6" name="MS logo gray - EMF" descr="Microsoft logo, gray text version">
            <a:extLst>
              <a:ext uri="{FF2B5EF4-FFF2-40B4-BE49-F238E27FC236}">
                <a16:creationId xmlns:a16="http://schemas.microsoft.com/office/drawing/2014/main" id="{3CC725DE-C7B6-4C58-AD2C-FED56896EFC4}"/>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600" spc="-50" baseline="0">
                <a:gradFill>
                  <a:gsLst>
                    <a:gs pos="21764">
                      <a:srgbClr val="1A1A1A"/>
                    </a:gs>
                    <a:gs pos="12500">
                      <a:srgbClr val="1A1A1A"/>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084064" cy="307777"/>
          </a:xfrm>
          <a:noFill/>
        </p:spPr>
        <p:txBody>
          <a:bodyPr wrap="square" lIns="0" tIns="0" rIns="0" bIns="0">
            <a:spAutoFit/>
          </a:bodyPr>
          <a:lstStyle>
            <a:lvl1pPr marL="0" indent="0">
              <a:spcBef>
                <a:spcPts val="0"/>
              </a:spcBef>
              <a:buNone/>
              <a:defRPr sz="2000"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27490619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Title Slide wiith photo_white text">
    <p:spTree>
      <p:nvGrpSpPr>
        <p:cNvPr id="1" name=""/>
        <p:cNvGrpSpPr/>
        <p:nvPr/>
      </p:nvGrpSpPr>
      <p:grpSpPr>
        <a:xfrm>
          <a:off x="0" y="0"/>
          <a:ext cx="0" cy="0"/>
          <a:chOff x="0" y="0"/>
          <a:chExt cx="0" cy="0"/>
        </a:xfrm>
      </p:grpSpPr>
      <p:pic>
        <p:nvPicPr>
          <p:cNvPr id="4" name="Picture 3" descr="A man and woman standing in the dark, smiling, holding up a phone taking a 'selfie&quot; photo.&#10;">
            <a:extLst>
              <a:ext uri="{FF2B5EF4-FFF2-40B4-BE49-F238E27FC236}">
                <a16:creationId xmlns:a16="http://schemas.microsoft.com/office/drawing/2014/main" id="{0FDB5818-845D-4D59-92EA-7FEEAB84EE00}"/>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0" y="0"/>
            <a:ext cx="12192000" cy="6858000"/>
          </a:xfrm>
          <a:prstGeom prst="rect">
            <a:avLst/>
          </a:prstGeom>
        </p:spPr>
      </p:pic>
      <p:sp>
        <p:nvSpPr>
          <p:cNvPr id="9" name="Title 1"/>
          <p:cNvSpPr>
            <a:spLocks noGrp="1"/>
          </p:cNvSpPr>
          <p:nvPr>
            <p:ph type="title" hasCustomPrompt="1"/>
          </p:nvPr>
        </p:nvSpPr>
        <p:spPr bwMode="white">
          <a:xfrm>
            <a:off x="584635" y="2425780"/>
            <a:ext cx="5083629" cy="1107996"/>
          </a:xfrm>
          <a:noFill/>
        </p:spPr>
        <p:txBody>
          <a:bodyPr wrap="square" lIns="0" tIns="0" rIns="0" bIns="0" anchor="b" anchorCtr="0">
            <a:spAutoFit/>
          </a:bodyPr>
          <a:lstStyle>
            <a:lvl1pPr>
              <a:defRPr sz="3600" spc="-50" baseline="0">
                <a:gradFill>
                  <a:gsLst>
                    <a:gs pos="53365">
                      <a:srgbClr val="FFFFFF"/>
                    </a:gs>
                    <a:gs pos="21764">
                      <a:srgbClr val="FFFFFF"/>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bwMode="white">
          <a:xfrm>
            <a:off x="584200" y="3962400"/>
            <a:ext cx="5084064" cy="307777"/>
          </a:xfrm>
          <a:noFill/>
        </p:spPr>
        <p:txBody>
          <a:bodyPr wrap="square" lIns="0" tIns="0" rIns="0" bIns="0">
            <a:spAutoFit/>
          </a:bodyPr>
          <a:lstStyle>
            <a:lvl1pPr marL="0" indent="0">
              <a:spcBef>
                <a:spcPts val="0"/>
              </a:spcBef>
              <a:buNone/>
              <a:defRPr sz="2000" spc="0" baseline="0">
                <a:gradFill>
                  <a:gsLst>
                    <a:gs pos="53365">
                      <a:srgbClr val="FFFFFF"/>
                    </a:gs>
                    <a:gs pos="21764">
                      <a:srgbClr val="FFFFFF"/>
                    </a:gs>
                  </a:gsLst>
                  <a:lin ang="5400000" scaled="0"/>
                </a:gradFill>
                <a:latin typeface="+mn-lt"/>
                <a:cs typeface="Segoe UI" panose="020B0502040204020203" pitchFamily="34" charset="0"/>
              </a:defRPr>
            </a:lvl1pPr>
          </a:lstStyle>
          <a:p>
            <a:pPr lvl="0"/>
            <a:r>
              <a:rPr lang="en-US" dirty="0"/>
              <a:t>Speaker name or subtitle text</a:t>
            </a:r>
          </a:p>
        </p:txBody>
      </p:sp>
      <p:pic>
        <p:nvPicPr>
          <p:cNvPr id="6" name="MS logo white - EMF" descr="Microsoft logo white text version">
            <a:extLst>
              <a:ext uri="{FF2B5EF4-FFF2-40B4-BE49-F238E27FC236}">
                <a16:creationId xmlns:a16="http://schemas.microsoft.com/office/drawing/2014/main" id="{AA220987-CAF7-45F3-B22A-77038A8D8133}"/>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5216" y="585788"/>
            <a:ext cx="1366245" cy="292608"/>
          </a:xfrm>
          <a:prstGeom prst="rect">
            <a:avLst/>
          </a:prstGeom>
        </p:spPr>
      </p:pic>
    </p:spTree>
    <p:extLst>
      <p:ext uri="{BB962C8B-B14F-4D97-AF65-F5344CB8AC3E}">
        <p14:creationId xmlns:p14="http://schemas.microsoft.com/office/powerpoint/2010/main" val="2617602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98853322"/>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46373176"/>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05642068"/>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47644695"/>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33671272"/>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de - Wide with black background">
    <p:spTree>
      <p:nvGrpSpPr>
        <p:cNvPr id="1" name=""/>
        <p:cNvGrpSpPr/>
        <p:nvPr/>
      </p:nvGrpSpPr>
      <p:grpSpPr>
        <a:xfrm>
          <a:off x="0" y="0"/>
          <a:ext cx="0" cy="0"/>
          <a:chOff x="0" y="0"/>
          <a:chExt cx="0" cy="0"/>
        </a:xfrm>
      </p:grpSpPr>
      <p:sp>
        <p:nvSpPr>
          <p:cNvPr id="5" name="Text Placeholder 3"/>
          <p:cNvSpPr>
            <a:spLocks noGrp="1"/>
          </p:cNvSpPr>
          <p:nvPr>
            <p:ph type="body" sz="quarter" idx="29" hasCustomPrompt="1"/>
          </p:nvPr>
        </p:nvSpPr>
        <p:spPr>
          <a:xfrm>
            <a:off x="457200" y="1181100"/>
            <a:ext cx="11277599" cy="4914900"/>
          </a:xfrm>
          <a:solidFill>
            <a:schemeClr val="tx2"/>
          </a:solidFill>
        </p:spPr>
        <p:txBody>
          <a:bodyPr lIns="274320" tIns="182880" rIns="182880" bIns="182880"/>
          <a:lstStyle>
            <a:lvl1pPr>
              <a:lnSpc>
                <a:spcPct val="150000"/>
              </a:lnSpc>
              <a:spcBef>
                <a:spcPts val="0"/>
              </a:spcBef>
              <a:defRPr sz="1400" b="0">
                <a:solidFill>
                  <a:schemeClr val="bg2"/>
                </a:solidFill>
                <a:latin typeface="Consolas" panose="020B0609020204030204" pitchFamily="49" charset="0"/>
              </a:defRPr>
            </a:lvl1pPr>
          </a:lstStyle>
          <a:p>
            <a:pPr lvl="0"/>
            <a:r>
              <a:rPr lang="en-US" dirty="0"/>
              <a:t>Insert code here</a:t>
            </a:r>
          </a:p>
        </p:txBody>
      </p:sp>
      <p:sp>
        <p:nvSpPr>
          <p:cNvPr id="11" name="Title Placeholder 2">
            <a:extLst>
              <a:ext uri="{FF2B5EF4-FFF2-40B4-BE49-F238E27FC236}">
                <a16:creationId xmlns:a16="http://schemas.microsoft.com/office/drawing/2014/main" id="{6F8047C7-B1D6-4C30-BD8C-09D9A0947D21}"/>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75D619B9-0479-A445-88B6-B88DF671E8CA}"/>
              </a:ext>
            </a:extLst>
          </p:cNvPr>
          <p:cNvSpPr>
            <a:spLocks noGrp="1"/>
          </p:cNvSpPr>
          <p:nvPr>
            <p:ph type="sldNum" sz="quarter" idx="30"/>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608413207"/>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28655839"/>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884289549"/>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816611012"/>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475717946"/>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83305547"/>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31343936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13060052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35818341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4250211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42904436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de 2 column - Wider">
    <p:spTree>
      <p:nvGrpSpPr>
        <p:cNvPr id="1" name=""/>
        <p:cNvGrpSpPr/>
        <p:nvPr/>
      </p:nvGrpSpPr>
      <p:grpSpPr>
        <a:xfrm>
          <a:off x="0" y="0"/>
          <a:ext cx="0" cy="0"/>
          <a:chOff x="0" y="0"/>
          <a:chExt cx="0" cy="0"/>
        </a:xfrm>
      </p:grpSpPr>
      <p:sp>
        <p:nvSpPr>
          <p:cNvPr id="6" name="Text Placeholder 3"/>
          <p:cNvSpPr>
            <a:spLocks noGrp="1"/>
          </p:cNvSpPr>
          <p:nvPr>
            <p:ph type="body" sz="quarter" idx="29" hasCustomPrompt="1"/>
          </p:nvPr>
        </p:nvSpPr>
        <p:spPr>
          <a:xfrm>
            <a:off x="4686301" y="1181100"/>
            <a:ext cx="7048500" cy="5219700"/>
          </a:xfrm>
          <a:solidFill>
            <a:schemeClr val="tx1"/>
          </a:solidFill>
        </p:spPr>
        <p:txBody>
          <a:bodyPr lIns="274320" tIns="182880" rIns="182880" bIns="182880"/>
          <a:lstStyle>
            <a:lvl1pPr>
              <a:lnSpc>
                <a:spcPct val="150000"/>
              </a:lnSpc>
              <a:spcBef>
                <a:spcPts val="0"/>
              </a:spcBef>
              <a:defRPr sz="1400" b="0">
                <a:solidFill>
                  <a:schemeClr val="tx2"/>
                </a:solidFill>
                <a:latin typeface="Consolas" panose="020B0609020204030204" pitchFamily="49" charset="0"/>
              </a:defRPr>
            </a:lvl1pPr>
          </a:lstStyle>
          <a:p>
            <a:pPr lvl="0"/>
            <a:r>
              <a:rPr lang="en-US" dirty="0"/>
              <a:t>Insert code here</a:t>
            </a:r>
          </a:p>
        </p:txBody>
      </p:sp>
      <p:sp>
        <p:nvSpPr>
          <p:cNvPr id="11" name="Title Placeholder 2">
            <a:extLst>
              <a:ext uri="{FF2B5EF4-FFF2-40B4-BE49-F238E27FC236}">
                <a16:creationId xmlns:a16="http://schemas.microsoft.com/office/drawing/2014/main" id="{39A2F253-0BFB-4DB7-AF71-1FBA26C37254}"/>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FE20AD17-4CB5-AC4A-AAD4-A8939A1B59AA}"/>
              </a:ext>
            </a:extLst>
          </p:cNvPr>
          <p:cNvSpPr>
            <a:spLocks noGrp="1"/>
          </p:cNvSpPr>
          <p:nvPr>
            <p:ph type="sldNum" sz="quarter" idx="30"/>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A7F6AB04-05A4-467A-B0AB-61D33FCA96FA}"/>
              </a:ext>
            </a:extLst>
          </p:cNvPr>
          <p:cNvSpPr>
            <a:spLocks noGrp="1"/>
          </p:cNvSpPr>
          <p:nvPr>
            <p:ph idx="1" hasCustomPrompt="1"/>
          </p:nvPr>
        </p:nvSpPr>
        <p:spPr>
          <a:xfrm>
            <a:off x="457200" y="1181100"/>
            <a:ext cx="4229101" cy="5199847"/>
          </a:xfrm>
          <a:prstGeom prst="rect">
            <a:avLst/>
          </a:prstGeom>
        </p:spPr>
        <p:txBody>
          <a:bodyPr vert="horz" wrap="square" lIns="0" tIns="0" rIns="182880" bIns="0" rtlCol="0">
            <a:noAutofit/>
          </a:bodyPr>
          <a:lstStyle>
            <a:lvl1pPr>
              <a:defRPr sz="20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052752273"/>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432593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9389658"/>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22427729"/>
      </p:ext>
    </p:extLst>
  </p:cSld>
  <p:clrMapOvr>
    <a:overrideClrMapping bg1="lt1" tx1="dk1" bg2="lt2" tx2="dk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73425068"/>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6" name="MS logo gray - EMF" descr="Microsoft logo, gray text version">
            <a:extLst>
              <a:ext uri="{FF2B5EF4-FFF2-40B4-BE49-F238E27FC236}">
                <a16:creationId xmlns:a16="http://schemas.microsoft.com/office/drawing/2014/main" id="{6EB48F5B-FA46-418B-8BEE-9F0C23C84A52}"/>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32239759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2884695395"/>
      </p:ext>
    </p:extLst>
  </p:cSld>
  <p:clrMapOvr>
    <a:masterClrMapping/>
  </p:clrMapOvr>
  <p:transition>
    <p:fade/>
  </p:transition>
  <p:extLst mod="1">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column">
    <p:spTree>
      <p:nvGrpSpPr>
        <p:cNvPr id="1" name=""/>
        <p:cNvGrpSpPr/>
        <p:nvPr/>
      </p:nvGrpSpPr>
      <p:grpSpPr>
        <a:xfrm>
          <a:off x="0" y="0"/>
          <a:ext cx="0" cy="0"/>
          <a:chOff x="0" y="0"/>
          <a:chExt cx="0" cy="0"/>
        </a:xfrm>
      </p:grpSpPr>
      <p:sp>
        <p:nvSpPr>
          <p:cNvPr id="11" name="Title Placeholder 2">
            <a:extLst>
              <a:ext uri="{FF2B5EF4-FFF2-40B4-BE49-F238E27FC236}">
                <a16:creationId xmlns:a16="http://schemas.microsoft.com/office/drawing/2014/main" id="{9AFD44FB-5EE2-4D3E-9C7F-A0CA74B39F11}"/>
              </a:ext>
            </a:extLst>
          </p:cNvPr>
          <p:cNvSpPr>
            <a:spLocks noGrp="1"/>
          </p:cNvSpPr>
          <p:nvPr>
            <p:ph type="title"/>
          </p:nvPr>
        </p:nvSpPr>
        <p:spPr>
          <a:xfrm>
            <a:off x="457200" y="457200"/>
            <a:ext cx="11277599" cy="594360"/>
          </a:xfrm>
          <a:prstGeom prst="rect">
            <a:avLst/>
          </a:prstGeom>
        </p:spPr>
        <p:txBody>
          <a:bodyPr vert="horz" lIns="0" tIns="0" rIns="0" bIns="0" rtlCol="0" anchor="t">
            <a:normAutofit/>
          </a:bodyPr>
          <a:lstStyle>
            <a:lvl1pPr>
              <a:defRPr sz="4400" b="1" i="0">
                <a:solidFill>
                  <a:schemeClr val="tx1"/>
                </a:solidFill>
                <a:latin typeface="Segoe Pro Semibold" charset="0"/>
                <a:ea typeface="Segoe Pro Semibold" charset="0"/>
                <a:cs typeface="Segoe Pro Semibold" charset="0"/>
              </a:defRPr>
            </a:lvl1pPr>
          </a:lstStyle>
          <a:p>
            <a:r>
              <a:rPr lang="en-US"/>
              <a:t>Click to edit Master title style</a:t>
            </a:r>
            <a:endParaRPr lang="en-US" dirty="0"/>
          </a:p>
        </p:txBody>
      </p:sp>
      <p:sp>
        <p:nvSpPr>
          <p:cNvPr id="6" name="Subtitle 2">
            <a:extLst>
              <a:ext uri="{FF2B5EF4-FFF2-40B4-BE49-F238E27FC236}">
                <a16:creationId xmlns:a16="http://schemas.microsoft.com/office/drawing/2014/main" id="{AC21BB0E-11FF-4849-A437-1A08AE905469}"/>
              </a:ext>
            </a:extLst>
          </p:cNvPr>
          <p:cNvSpPr>
            <a:spLocks noGrp="1"/>
          </p:cNvSpPr>
          <p:nvPr>
            <p:ph type="subTitle" idx="27"/>
          </p:nvPr>
        </p:nvSpPr>
        <p:spPr>
          <a:xfrm>
            <a:off x="457200" y="1051560"/>
            <a:ext cx="11277600" cy="685800"/>
          </a:xfrm>
        </p:spPr>
        <p:txBody>
          <a:bodyPr/>
          <a:lstStyle>
            <a:lvl1pPr marL="0" indent="0" algn="l">
              <a:buNone/>
              <a:defRPr sz="2400" b="1" i="0" spc="-60" baseline="0">
                <a:latin typeface="Segoe UI Semibold" charset="0"/>
                <a:ea typeface="Segoe UI Semibold" charset="0"/>
                <a:cs typeface="Segoe UI Semibold"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 name="Slide Number Placeholder 1">
            <a:extLst>
              <a:ext uri="{FF2B5EF4-FFF2-40B4-BE49-F238E27FC236}">
                <a16:creationId xmlns:a16="http://schemas.microsoft.com/office/drawing/2014/main" id="{6E8743FE-41B9-984E-A69D-ECABFEB0E741}"/>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BE28BD72-8F4D-45F0-895D-618DDEA404CB}"/>
              </a:ext>
            </a:extLst>
          </p:cNvPr>
          <p:cNvSpPr>
            <a:spLocks noGrp="1"/>
          </p:cNvSpPr>
          <p:nvPr>
            <p:ph idx="1" hasCustomPrompt="1"/>
          </p:nvPr>
        </p:nvSpPr>
        <p:spPr>
          <a:xfrm>
            <a:off x="457200" y="1866900"/>
            <a:ext cx="5638799" cy="4514047"/>
          </a:xfrm>
          <a:prstGeom prst="rect">
            <a:avLst/>
          </a:prstGeom>
        </p:spPr>
        <p:txBody>
          <a:bodyPr vert="horz" wrap="square" lIns="0" tIns="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2" name="Text Placeholder 3">
            <a:extLst>
              <a:ext uri="{FF2B5EF4-FFF2-40B4-BE49-F238E27FC236}">
                <a16:creationId xmlns:a16="http://schemas.microsoft.com/office/drawing/2014/main" id="{CB848D9E-E208-474E-B8F8-6B6EF468998A}"/>
              </a:ext>
            </a:extLst>
          </p:cNvPr>
          <p:cNvSpPr>
            <a:spLocks noGrp="1"/>
          </p:cNvSpPr>
          <p:nvPr>
            <p:ph idx="26" hasCustomPrompt="1"/>
          </p:nvPr>
        </p:nvSpPr>
        <p:spPr>
          <a:xfrm>
            <a:off x="6096000" y="1866900"/>
            <a:ext cx="5638799" cy="4514047"/>
          </a:xfrm>
          <a:prstGeom prst="rect">
            <a:avLst/>
          </a:prstGeom>
        </p:spPr>
        <p:txBody>
          <a:bodyPr vert="horz" wrap="square"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93506418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de 2 column - Wider with black BG">
    <p:spTree>
      <p:nvGrpSpPr>
        <p:cNvPr id="1" name=""/>
        <p:cNvGrpSpPr/>
        <p:nvPr/>
      </p:nvGrpSpPr>
      <p:grpSpPr>
        <a:xfrm>
          <a:off x="0" y="0"/>
          <a:ext cx="0" cy="0"/>
          <a:chOff x="0" y="0"/>
          <a:chExt cx="0" cy="0"/>
        </a:xfrm>
      </p:grpSpPr>
      <p:sp>
        <p:nvSpPr>
          <p:cNvPr id="6" name="Text Placeholder 3"/>
          <p:cNvSpPr>
            <a:spLocks noGrp="1"/>
          </p:cNvSpPr>
          <p:nvPr>
            <p:ph type="body" sz="quarter" idx="29" hasCustomPrompt="1"/>
          </p:nvPr>
        </p:nvSpPr>
        <p:spPr>
          <a:xfrm>
            <a:off x="4686301" y="1181100"/>
            <a:ext cx="7048500" cy="5219700"/>
          </a:xfrm>
          <a:solidFill>
            <a:schemeClr val="tx2"/>
          </a:solidFill>
        </p:spPr>
        <p:txBody>
          <a:bodyPr lIns="274320" tIns="182880" rIns="182880" bIns="182880"/>
          <a:lstStyle>
            <a:lvl1pPr>
              <a:lnSpc>
                <a:spcPct val="150000"/>
              </a:lnSpc>
              <a:spcBef>
                <a:spcPts val="0"/>
              </a:spcBef>
              <a:defRPr sz="1400" b="0">
                <a:solidFill>
                  <a:schemeClr val="bg2"/>
                </a:solidFill>
                <a:latin typeface="Consolas" panose="020B0609020204030204" pitchFamily="49" charset="0"/>
              </a:defRPr>
            </a:lvl1pPr>
          </a:lstStyle>
          <a:p>
            <a:pPr lvl="0"/>
            <a:r>
              <a:rPr lang="en-US" dirty="0"/>
              <a:t>Insert code here</a:t>
            </a:r>
          </a:p>
        </p:txBody>
      </p:sp>
      <p:sp>
        <p:nvSpPr>
          <p:cNvPr id="11" name="Title Placeholder 2">
            <a:extLst>
              <a:ext uri="{FF2B5EF4-FFF2-40B4-BE49-F238E27FC236}">
                <a16:creationId xmlns:a16="http://schemas.microsoft.com/office/drawing/2014/main" id="{39A2F253-0BFB-4DB7-AF71-1FBA26C37254}"/>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FE20AD17-4CB5-AC4A-AAD4-A8939A1B59AA}"/>
              </a:ext>
            </a:extLst>
          </p:cNvPr>
          <p:cNvSpPr>
            <a:spLocks noGrp="1"/>
          </p:cNvSpPr>
          <p:nvPr>
            <p:ph type="sldNum" sz="quarter" idx="30"/>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A7F6AB04-05A4-467A-B0AB-61D33FCA96FA}"/>
              </a:ext>
            </a:extLst>
          </p:cNvPr>
          <p:cNvSpPr>
            <a:spLocks noGrp="1"/>
          </p:cNvSpPr>
          <p:nvPr>
            <p:ph idx="1" hasCustomPrompt="1"/>
          </p:nvPr>
        </p:nvSpPr>
        <p:spPr>
          <a:xfrm>
            <a:off x="457200" y="1181100"/>
            <a:ext cx="4229101" cy="5199847"/>
          </a:xfrm>
          <a:prstGeom prst="rect">
            <a:avLst/>
          </a:prstGeom>
        </p:spPr>
        <p:txBody>
          <a:bodyPr vert="horz" wrap="square" lIns="0" tIns="0" rIns="182880" bIns="0" rtlCol="0">
            <a:noAutofit/>
          </a:bodyPr>
          <a:lstStyle>
            <a:lvl1pPr>
              <a:defRPr sz="20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62209245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 column - Tall">
    <p:spTree>
      <p:nvGrpSpPr>
        <p:cNvPr id="1" name=""/>
        <p:cNvGrpSpPr/>
        <p:nvPr/>
      </p:nvGrpSpPr>
      <p:grpSpPr>
        <a:xfrm>
          <a:off x="0" y="0"/>
          <a:ext cx="0" cy="0"/>
          <a:chOff x="0" y="0"/>
          <a:chExt cx="0" cy="0"/>
        </a:xfrm>
      </p:grpSpPr>
      <p:sp>
        <p:nvSpPr>
          <p:cNvPr id="6" name="Text Placeholder 3"/>
          <p:cNvSpPr>
            <a:spLocks noGrp="1"/>
          </p:cNvSpPr>
          <p:nvPr>
            <p:ph type="body" sz="quarter" idx="29" hasCustomPrompt="1"/>
          </p:nvPr>
        </p:nvSpPr>
        <p:spPr>
          <a:xfrm>
            <a:off x="6819900" y="457200"/>
            <a:ext cx="4914900" cy="5943600"/>
          </a:xfrm>
          <a:solidFill>
            <a:schemeClr val="tx1"/>
          </a:solidFill>
        </p:spPr>
        <p:txBody>
          <a:bodyPr lIns="274320" tIns="182880" rIns="182880" bIns="182880"/>
          <a:lstStyle>
            <a:lvl1pPr>
              <a:lnSpc>
                <a:spcPct val="150000"/>
              </a:lnSpc>
              <a:spcBef>
                <a:spcPts val="0"/>
              </a:spcBef>
              <a:defRPr sz="1400" b="0">
                <a:solidFill>
                  <a:schemeClr val="tx2"/>
                </a:solidFill>
                <a:latin typeface="Consolas" panose="020B0609020204030204" pitchFamily="49" charset="0"/>
              </a:defRPr>
            </a:lvl1pPr>
          </a:lstStyle>
          <a:p>
            <a:pPr lvl="0"/>
            <a:r>
              <a:rPr lang="en-US"/>
              <a:t>Insert code here</a:t>
            </a:r>
          </a:p>
        </p:txBody>
      </p:sp>
      <p:sp>
        <p:nvSpPr>
          <p:cNvPr id="7" name="Title Placeholder 2">
            <a:extLst>
              <a:ext uri="{FF2B5EF4-FFF2-40B4-BE49-F238E27FC236}">
                <a16:creationId xmlns:a16="http://schemas.microsoft.com/office/drawing/2014/main" id="{A725FBCD-B594-4CE0-B97E-6B199DCD5249}"/>
              </a:ext>
            </a:extLst>
          </p:cNvPr>
          <p:cNvSpPr>
            <a:spLocks noGrp="1"/>
          </p:cNvSpPr>
          <p:nvPr>
            <p:ph type="title" hasCustomPrompt="1"/>
          </p:nvPr>
        </p:nvSpPr>
        <p:spPr>
          <a:xfrm>
            <a:off x="457201" y="457200"/>
            <a:ext cx="6362700" cy="1409700"/>
          </a:xfrm>
          <a:prstGeom prst="rect">
            <a:avLst/>
          </a:prstGeom>
        </p:spPr>
        <p:txBody>
          <a:bodyPr vert="horz" lIns="0" tIns="0" rIns="274320" bIns="0" rtlCol="0" anchor="t">
            <a:normAutofit/>
          </a:bodyPr>
          <a:lstStyle>
            <a:lvl1pPr>
              <a:defRPr>
                <a:solidFill>
                  <a:schemeClr val="tx1"/>
                </a:solidFill>
              </a:defRPr>
            </a:lvl1pPr>
          </a:lstStyle>
          <a:p>
            <a:r>
              <a:rPr lang="en-US" dirty="0"/>
              <a:t>Click to edit title style</a:t>
            </a:r>
          </a:p>
        </p:txBody>
      </p:sp>
      <p:sp>
        <p:nvSpPr>
          <p:cNvPr id="2" name="Slide Number Placeholder 1">
            <a:extLst>
              <a:ext uri="{FF2B5EF4-FFF2-40B4-BE49-F238E27FC236}">
                <a16:creationId xmlns:a16="http://schemas.microsoft.com/office/drawing/2014/main" id="{CC3DBD94-70C4-8646-BE45-F7612087AC47}"/>
              </a:ext>
            </a:extLst>
          </p:cNvPr>
          <p:cNvSpPr>
            <a:spLocks noGrp="1"/>
          </p:cNvSpPr>
          <p:nvPr>
            <p:ph type="sldNum" sz="quarter" idx="30"/>
          </p:nvPr>
        </p:nvSpPr>
        <p:spPr/>
        <p:txBody>
          <a:bodyPr/>
          <a:lstStyle/>
          <a:p>
            <a:fld id="{529AFA16-AEC4-7D4A-82F3-BDAE8E49079E}" type="slidenum">
              <a:rPr lang="en-US" smtClean="0"/>
              <a:pPr/>
              <a:t>‹#›</a:t>
            </a:fld>
            <a:endParaRPr lang="en-US"/>
          </a:p>
        </p:txBody>
      </p:sp>
      <p:sp>
        <p:nvSpPr>
          <p:cNvPr id="10" name="Text Placeholder 3">
            <a:extLst>
              <a:ext uri="{FF2B5EF4-FFF2-40B4-BE49-F238E27FC236}">
                <a16:creationId xmlns:a16="http://schemas.microsoft.com/office/drawing/2014/main" id="{61926A96-C004-4096-9D90-1712BB110B88}"/>
              </a:ext>
            </a:extLst>
          </p:cNvPr>
          <p:cNvSpPr>
            <a:spLocks noGrp="1"/>
          </p:cNvSpPr>
          <p:nvPr>
            <p:ph idx="1" hasCustomPrompt="1"/>
          </p:nvPr>
        </p:nvSpPr>
        <p:spPr>
          <a:xfrm>
            <a:off x="457200" y="1866900"/>
            <a:ext cx="6362700" cy="4514047"/>
          </a:xfrm>
          <a:prstGeom prst="rect">
            <a:avLst/>
          </a:prstGeom>
        </p:spPr>
        <p:txBody>
          <a:bodyPr vert="horz" wrap="square" lIns="0" tIns="0" rIns="182880" bIns="0" rtlCol="0">
            <a:noAutofit/>
          </a:bodyPr>
          <a:lstStyle>
            <a:lvl1pPr>
              <a:defRPr sz="20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67566694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de 1-line + Content">
    <p:spTree>
      <p:nvGrpSpPr>
        <p:cNvPr id="1" name=""/>
        <p:cNvGrpSpPr/>
        <p:nvPr/>
      </p:nvGrpSpPr>
      <p:grpSpPr>
        <a:xfrm>
          <a:off x="0" y="0"/>
          <a:ext cx="0" cy="0"/>
          <a:chOff x="0" y="0"/>
          <a:chExt cx="0" cy="0"/>
        </a:xfrm>
      </p:grpSpPr>
      <p:sp>
        <p:nvSpPr>
          <p:cNvPr id="15" name="Title Placeholder 2">
            <a:extLst>
              <a:ext uri="{FF2B5EF4-FFF2-40B4-BE49-F238E27FC236}">
                <a16:creationId xmlns:a16="http://schemas.microsoft.com/office/drawing/2014/main" id="{5B877F86-C881-4D2F-8BB4-23EF0768FA8A}"/>
              </a:ext>
            </a:extLst>
          </p:cNvPr>
          <p:cNvSpPr>
            <a:spLocks noGrp="1"/>
          </p:cNvSpPr>
          <p:nvPr>
            <p:ph type="title"/>
          </p:nvPr>
        </p:nvSpPr>
        <p:spPr>
          <a:xfrm>
            <a:off x="473102" y="457200"/>
            <a:ext cx="11261698"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7" name="Text Placeholder 3">
            <a:extLst>
              <a:ext uri="{FF2B5EF4-FFF2-40B4-BE49-F238E27FC236}">
                <a16:creationId xmlns:a16="http://schemas.microsoft.com/office/drawing/2014/main" id="{CC1F6FB8-2D7E-4A43-B024-3207F79A47B3}"/>
              </a:ext>
            </a:extLst>
          </p:cNvPr>
          <p:cNvSpPr>
            <a:spLocks noGrp="1"/>
          </p:cNvSpPr>
          <p:nvPr>
            <p:ph type="body" sz="quarter" idx="29" hasCustomPrompt="1"/>
          </p:nvPr>
        </p:nvSpPr>
        <p:spPr>
          <a:xfrm>
            <a:off x="465151" y="1181100"/>
            <a:ext cx="11261697" cy="685800"/>
          </a:xfrm>
          <a:solidFill>
            <a:schemeClr val="tx1">
              <a:lumMod val="20000"/>
              <a:lumOff val="80000"/>
            </a:schemeClr>
          </a:solidFill>
        </p:spPr>
        <p:txBody>
          <a:bodyPr lIns="274320" tIns="182880" rIns="182880" bIns="182880" anchor="ctr"/>
          <a:lstStyle>
            <a:lvl1pPr>
              <a:lnSpc>
                <a:spcPct val="150000"/>
              </a:lnSpc>
              <a:spcBef>
                <a:spcPts val="0"/>
              </a:spcBef>
              <a:defRPr sz="1600" b="0">
                <a:solidFill>
                  <a:schemeClr val="tx2"/>
                </a:solidFill>
                <a:latin typeface="Consolas" panose="020B0609020204030204" pitchFamily="49" charset="0"/>
              </a:defRPr>
            </a:lvl1pPr>
          </a:lstStyle>
          <a:p>
            <a:pPr lvl="0"/>
            <a:r>
              <a:rPr lang="en-US"/>
              <a:t>Insert API call here</a:t>
            </a:r>
          </a:p>
        </p:txBody>
      </p:sp>
      <p:sp>
        <p:nvSpPr>
          <p:cNvPr id="2" name="Slide Number Placeholder 1">
            <a:extLst>
              <a:ext uri="{FF2B5EF4-FFF2-40B4-BE49-F238E27FC236}">
                <a16:creationId xmlns:a16="http://schemas.microsoft.com/office/drawing/2014/main" id="{0BBE5885-8B68-E34E-9178-AC74D284DDCF}"/>
              </a:ext>
            </a:extLst>
          </p:cNvPr>
          <p:cNvSpPr>
            <a:spLocks noGrp="1"/>
          </p:cNvSpPr>
          <p:nvPr>
            <p:ph type="sldNum" sz="quarter" idx="47"/>
          </p:nvPr>
        </p:nvSpPr>
        <p:spPr/>
        <p:txBody>
          <a:bodyPr/>
          <a:lstStyle/>
          <a:p>
            <a:fld id="{529AFA16-AEC4-7D4A-82F3-BDAE8E49079E}" type="slidenum">
              <a:rPr lang="en-US" smtClean="0"/>
              <a:pPr/>
              <a:t>‹#›</a:t>
            </a:fld>
            <a:endParaRPr lang="en-US"/>
          </a:p>
        </p:txBody>
      </p:sp>
      <p:sp>
        <p:nvSpPr>
          <p:cNvPr id="7" name="Text Placeholder 3">
            <a:extLst>
              <a:ext uri="{FF2B5EF4-FFF2-40B4-BE49-F238E27FC236}">
                <a16:creationId xmlns:a16="http://schemas.microsoft.com/office/drawing/2014/main" id="{957150A5-603E-45CB-90ED-88D5F012D783}"/>
              </a:ext>
            </a:extLst>
          </p:cNvPr>
          <p:cNvSpPr>
            <a:spLocks noGrp="1"/>
          </p:cNvSpPr>
          <p:nvPr>
            <p:ph idx="1" hasCustomPrompt="1"/>
          </p:nvPr>
        </p:nvSpPr>
        <p:spPr>
          <a:xfrm>
            <a:off x="457201" y="1887751"/>
            <a:ext cx="11277600" cy="4208249"/>
          </a:xfrm>
          <a:prstGeom prst="rect">
            <a:avLst/>
          </a:prstGeom>
        </p:spPr>
        <p:txBody>
          <a:bodyPr vert="horz" wrap="square" lIns="0" tIns="18288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349596593"/>
      </p:ext>
    </p:extLst>
  </p:cSld>
  <p:clrMapOvr>
    <a:masterClrMapping/>
  </p:clrMapOvr>
  <p:extLst mod="1">
    <p:ext uri="{DCECCB84-F9BA-43D5-87BE-67443E8EF086}">
      <p15:sldGuideLst xmlns:p15="http://schemas.microsoft.com/office/powerpoint/2012/main">
        <p15:guide id="1" orient="horz" pos="2160" userDrawn="1">
          <p15:clr>
            <a:srgbClr val="FBAE40"/>
          </p15:clr>
        </p15:guide>
        <p15:guide id="2" pos="384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de 1-line + 2-col">
    <p:spTree>
      <p:nvGrpSpPr>
        <p:cNvPr id="1" name=""/>
        <p:cNvGrpSpPr/>
        <p:nvPr/>
      </p:nvGrpSpPr>
      <p:grpSpPr>
        <a:xfrm>
          <a:off x="0" y="0"/>
          <a:ext cx="0" cy="0"/>
          <a:chOff x="0" y="0"/>
          <a:chExt cx="0" cy="0"/>
        </a:xfrm>
      </p:grpSpPr>
      <p:sp>
        <p:nvSpPr>
          <p:cNvPr id="15" name="Title Placeholder 2">
            <a:extLst>
              <a:ext uri="{FF2B5EF4-FFF2-40B4-BE49-F238E27FC236}">
                <a16:creationId xmlns:a16="http://schemas.microsoft.com/office/drawing/2014/main" id="{5B877F86-C881-4D2F-8BB4-23EF0768FA8A}"/>
              </a:ext>
            </a:extLst>
          </p:cNvPr>
          <p:cNvSpPr>
            <a:spLocks noGrp="1"/>
          </p:cNvSpPr>
          <p:nvPr>
            <p:ph type="title"/>
          </p:nvPr>
        </p:nvSpPr>
        <p:spPr>
          <a:xfrm>
            <a:off x="473102" y="457200"/>
            <a:ext cx="11261698"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7" name="Text Placeholder 3">
            <a:extLst>
              <a:ext uri="{FF2B5EF4-FFF2-40B4-BE49-F238E27FC236}">
                <a16:creationId xmlns:a16="http://schemas.microsoft.com/office/drawing/2014/main" id="{CC1F6FB8-2D7E-4A43-B024-3207F79A47B3}"/>
              </a:ext>
            </a:extLst>
          </p:cNvPr>
          <p:cNvSpPr>
            <a:spLocks noGrp="1"/>
          </p:cNvSpPr>
          <p:nvPr>
            <p:ph type="body" sz="quarter" idx="29" hasCustomPrompt="1"/>
          </p:nvPr>
        </p:nvSpPr>
        <p:spPr>
          <a:xfrm>
            <a:off x="465151" y="1181100"/>
            <a:ext cx="11261697" cy="685800"/>
          </a:xfrm>
          <a:solidFill>
            <a:schemeClr val="tx1">
              <a:lumMod val="20000"/>
              <a:lumOff val="80000"/>
            </a:schemeClr>
          </a:solidFill>
        </p:spPr>
        <p:txBody>
          <a:bodyPr lIns="274320" tIns="182880" rIns="182880" bIns="182880" anchor="ctr"/>
          <a:lstStyle>
            <a:lvl1pPr>
              <a:lnSpc>
                <a:spcPct val="150000"/>
              </a:lnSpc>
              <a:spcBef>
                <a:spcPts val="0"/>
              </a:spcBef>
              <a:defRPr sz="1600" b="0">
                <a:solidFill>
                  <a:schemeClr val="tx2"/>
                </a:solidFill>
                <a:latin typeface="Consolas" panose="020B0609020204030204" pitchFamily="49" charset="0"/>
              </a:defRPr>
            </a:lvl1pPr>
          </a:lstStyle>
          <a:p>
            <a:pPr lvl="0"/>
            <a:r>
              <a:rPr lang="en-US"/>
              <a:t>Insert API call here</a:t>
            </a:r>
          </a:p>
        </p:txBody>
      </p:sp>
      <p:sp>
        <p:nvSpPr>
          <p:cNvPr id="2" name="Slide Number Placeholder 1">
            <a:extLst>
              <a:ext uri="{FF2B5EF4-FFF2-40B4-BE49-F238E27FC236}">
                <a16:creationId xmlns:a16="http://schemas.microsoft.com/office/drawing/2014/main" id="{0BBE5885-8B68-E34E-9178-AC74D284DDCF}"/>
              </a:ext>
            </a:extLst>
          </p:cNvPr>
          <p:cNvSpPr>
            <a:spLocks noGrp="1"/>
          </p:cNvSpPr>
          <p:nvPr>
            <p:ph type="sldNum" sz="quarter" idx="47"/>
          </p:nvPr>
        </p:nvSpPr>
        <p:spPr/>
        <p:txBody>
          <a:bodyPr/>
          <a:lstStyle/>
          <a:p>
            <a:fld id="{529AFA16-AEC4-7D4A-82F3-BDAE8E49079E}" type="slidenum">
              <a:rPr lang="en-US" smtClean="0"/>
              <a:pPr/>
              <a:t>‹#›</a:t>
            </a:fld>
            <a:endParaRPr lang="en-US"/>
          </a:p>
        </p:txBody>
      </p:sp>
      <p:sp>
        <p:nvSpPr>
          <p:cNvPr id="8" name="Text Placeholder 3">
            <a:extLst>
              <a:ext uri="{FF2B5EF4-FFF2-40B4-BE49-F238E27FC236}">
                <a16:creationId xmlns:a16="http://schemas.microsoft.com/office/drawing/2014/main" id="{D6A3AC42-E7E4-4837-AD6D-7372F7227A43}"/>
              </a:ext>
            </a:extLst>
          </p:cNvPr>
          <p:cNvSpPr>
            <a:spLocks noGrp="1"/>
          </p:cNvSpPr>
          <p:nvPr>
            <p:ph idx="1" hasCustomPrompt="1"/>
          </p:nvPr>
        </p:nvSpPr>
        <p:spPr>
          <a:xfrm>
            <a:off x="473102" y="1866900"/>
            <a:ext cx="5622897" cy="4514047"/>
          </a:xfrm>
          <a:prstGeom prst="rect">
            <a:avLst/>
          </a:prstGeom>
        </p:spPr>
        <p:txBody>
          <a:bodyPr vert="horz" wrap="square" lIns="0" tIns="18288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9" name="Text Placeholder 3">
            <a:extLst>
              <a:ext uri="{FF2B5EF4-FFF2-40B4-BE49-F238E27FC236}">
                <a16:creationId xmlns:a16="http://schemas.microsoft.com/office/drawing/2014/main" id="{64F77650-FFA2-4226-8961-E8D673467F27}"/>
              </a:ext>
            </a:extLst>
          </p:cNvPr>
          <p:cNvSpPr>
            <a:spLocks noGrp="1"/>
          </p:cNvSpPr>
          <p:nvPr>
            <p:ph idx="26" hasCustomPrompt="1"/>
          </p:nvPr>
        </p:nvSpPr>
        <p:spPr>
          <a:xfrm>
            <a:off x="6096000" y="1866900"/>
            <a:ext cx="5638799" cy="4514047"/>
          </a:xfrm>
          <a:prstGeom prst="rect">
            <a:avLst/>
          </a:prstGeom>
        </p:spPr>
        <p:txBody>
          <a:bodyPr vert="horz" wrap="square" lIns="0" tIns="18288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774356147"/>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de 2-line + 2-col">
    <p:spTree>
      <p:nvGrpSpPr>
        <p:cNvPr id="1" name=""/>
        <p:cNvGrpSpPr/>
        <p:nvPr/>
      </p:nvGrpSpPr>
      <p:grpSpPr>
        <a:xfrm>
          <a:off x="0" y="0"/>
          <a:ext cx="0" cy="0"/>
          <a:chOff x="0" y="0"/>
          <a:chExt cx="0" cy="0"/>
        </a:xfrm>
      </p:grpSpPr>
      <p:sp>
        <p:nvSpPr>
          <p:cNvPr id="12" name="Text Placeholder 3"/>
          <p:cNvSpPr>
            <a:spLocks noGrp="1"/>
          </p:cNvSpPr>
          <p:nvPr>
            <p:ph type="body" sz="quarter" idx="29" hasCustomPrompt="1"/>
          </p:nvPr>
        </p:nvSpPr>
        <p:spPr>
          <a:xfrm>
            <a:off x="473103" y="1181100"/>
            <a:ext cx="11261697" cy="1039586"/>
          </a:xfrm>
          <a:solidFill>
            <a:schemeClr val="tx1">
              <a:lumMod val="20000"/>
              <a:lumOff val="80000"/>
            </a:schemeClr>
          </a:solidFill>
        </p:spPr>
        <p:txBody>
          <a:bodyPr lIns="274320" tIns="182880" rIns="182880" bIns="182880" anchor="ctr"/>
          <a:lstStyle>
            <a:lvl1pPr>
              <a:lnSpc>
                <a:spcPct val="150000"/>
              </a:lnSpc>
              <a:spcBef>
                <a:spcPts val="0"/>
              </a:spcBef>
              <a:defRPr sz="1600" b="0">
                <a:solidFill>
                  <a:schemeClr val="tx2"/>
                </a:solidFill>
                <a:latin typeface="Consolas" panose="020B0609020204030204" pitchFamily="49" charset="0"/>
              </a:defRPr>
            </a:lvl1pPr>
          </a:lstStyle>
          <a:p>
            <a:pPr lvl="0"/>
            <a:r>
              <a:rPr lang="en-US" dirty="0"/>
              <a:t>Insert API call here</a:t>
            </a:r>
          </a:p>
        </p:txBody>
      </p:sp>
      <p:sp>
        <p:nvSpPr>
          <p:cNvPr id="15" name="Shape 69"/>
          <p:cNvSpPr txBox="1">
            <a:spLocks noGrp="1"/>
          </p:cNvSpPr>
          <p:nvPr>
            <p:ph type="body" idx="1" hasCustomPrompt="1"/>
          </p:nvPr>
        </p:nvSpPr>
        <p:spPr>
          <a:xfrm>
            <a:off x="457200" y="3274985"/>
            <a:ext cx="5638800" cy="2819401"/>
          </a:xfrm>
          <a:prstGeom prst="rect">
            <a:avLst/>
          </a:prstGeom>
          <a:noFill/>
          <a:ln w="12700">
            <a:noFill/>
          </a:ln>
        </p:spPr>
        <p:txBody>
          <a:bodyPr vert="horz" lIns="182880" tIns="179261" rIns="182880" bIns="45702" rtlCol="0">
            <a:normAutofit/>
          </a:bodyPr>
          <a:lstStyle>
            <a:lvl1pPr>
              <a:defRPr sz="2000" b="0" i="0" dirty="0">
                <a:solidFill>
                  <a:schemeClr val="tx1"/>
                </a:solidFill>
                <a:latin typeface="Segoe UI" charset="0"/>
                <a:ea typeface="Segoe UI" charset="0"/>
                <a:cs typeface="Segoe UI" charset="0"/>
              </a:defRPr>
            </a:lvl1pPr>
            <a:lvl2pPr marL="228600" indent="-182880">
              <a:buFont typeface="Arial" panose="020B0604020202020204" pitchFamily="34" charset="0"/>
              <a:buChar char="•"/>
              <a:defRPr/>
            </a:lvl2pPr>
          </a:lstStyle>
          <a:p>
            <a:pPr lvl="0"/>
            <a:r>
              <a:rPr lang="en-US" dirty="0"/>
              <a:t>Bullet level one</a:t>
            </a:r>
          </a:p>
          <a:p>
            <a:pPr lvl="1"/>
            <a:r>
              <a:rPr lang="en-US" dirty="0"/>
              <a:t>Bullet level two</a:t>
            </a:r>
            <a:endParaRPr dirty="0"/>
          </a:p>
        </p:txBody>
      </p:sp>
      <p:sp>
        <p:nvSpPr>
          <p:cNvPr id="14" name="Title Placeholder 2">
            <a:extLst>
              <a:ext uri="{FF2B5EF4-FFF2-40B4-BE49-F238E27FC236}">
                <a16:creationId xmlns:a16="http://schemas.microsoft.com/office/drawing/2014/main" id="{9BE0A8BE-2DE1-4F0B-A55F-DCADF0E5CEBC}"/>
              </a:ext>
            </a:extLst>
          </p:cNvPr>
          <p:cNvSpPr>
            <a:spLocks noGrp="1"/>
          </p:cNvSpPr>
          <p:nvPr>
            <p:ph type="title"/>
          </p:nvPr>
        </p:nvSpPr>
        <p:spPr>
          <a:xfrm>
            <a:off x="473102" y="457200"/>
            <a:ext cx="11261697"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3" name="Shape 69">
            <a:extLst>
              <a:ext uri="{FF2B5EF4-FFF2-40B4-BE49-F238E27FC236}">
                <a16:creationId xmlns:a16="http://schemas.microsoft.com/office/drawing/2014/main" id="{428E945F-C6CF-114F-9853-8A907768C6C9}"/>
              </a:ext>
            </a:extLst>
          </p:cNvPr>
          <p:cNvSpPr txBox="1">
            <a:spLocks noGrp="1"/>
          </p:cNvSpPr>
          <p:nvPr>
            <p:ph type="body" idx="30" hasCustomPrompt="1"/>
          </p:nvPr>
        </p:nvSpPr>
        <p:spPr>
          <a:xfrm>
            <a:off x="457200" y="2613661"/>
            <a:ext cx="5638800" cy="662560"/>
          </a:xfrm>
          <a:prstGeom prst="rect">
            <a:avLst/>
          </a:prstGeom>
          <a:noFill/>
          <a:ln w="12700">
            <a:noFill/>
          </a:ln>
        </p:spPr>
        <p:txBody>
          <a:bodyPr vert="horz" lIns="182880" tIns="0" rIns="182880" bIns="0" rtlCol="0" anchor="ctr" anchorCtr="0">
            <a:noAutofit/>
          </a:bodyPr>
          <a:lstStyle>
            <a:lvl1pPr algn="ctr">
              <a:defRPr sz="2000" b="1" i="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dirty="0"/>
              <a:t>Click to edit text</a:t>
            </a:r>
            <a:endParaRPr dirty="0"/>
          </a:p>
        </p:txBody>
      </p:sp>
      <p:sp>
        <p:nvSpPr>
          <p:cNvPr id="18" name="Shape 69">
            <a:extLst>
              <a:ext uri="{FF2B5EF4-FFF2-40B4-BE49-F238E27FC236}">
                <a16:creationId xmlns:a16="http://schemas.microsoft.com/office/drawing/2014/main" id="{7E329BEC-C2D0-C143-A502-5AB72E37BFE3}"/>
              </a:ext>
            </a:extLst>
          </p:cNvPr>
          <p:cNvSpPr txBox="1">
            <a:spLocks noGrp="1"/>
          </p:cNvSpPr>
          <p:nvPr>
            <p:ph type="body" idx="31" hasCustomPrompt="1"/>
          </p:nvPr>
        </p:nvSpPr>
        <p:spPr>
          <a:xfrm>
            <a:off x="6096001" y="2612046"/>
            <a:ext cx="5638798" cy="662939"/>
          </a:xfrm>
          <a:prstGeom prst="rect">
            <a:avLst/>
          </a:prstGeom>
          <a:noFill/>
          <a:ln w="12700">
            <a:noFill/>
          </a:ln>
        </p:spPr>
        <p:txBody>
          <a:bodyPr vert="horz" lIns="182880" tIns="0" rIns="182880" bIns="0" rtlCol="0" anchor="ctr" anchorCtr="0">
            <a:noAutofit/>
          </a:bodyPr>
          <a:lstStyle>
            <a:lvl1pPr algn="ctr">
              <a:defRPr sz="2000" b="1" i="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dirty="0"/>
              <a:t>Click to edit text</a:t>
            </a:r>
          </a:p>
        </p:txBody>
      </p:sp>
      <p:sp>
        <p:nvSpPr>
          <p:cNvPr id="2" name="Slide Number Placeholder 1">
            <a:extLst>
              <a:ext uri="{FF2B5EF4-FFF2-40B4-BE49-F238E27FC236}">
                <a16:creationId xmlns:a16="http://schemas.microsoft.com/office/drawing/2014/main" id="{EDDD05D2-30AD-CE4A-A02B-114257D5F8C5}"/>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19" name="Shape 69">
            <a:extLst>
              <a:ext uri="{FF2B5EF4-FFF2-40B4-BE49-F238E27FC236}">
                <a16:creationId xmlns:a16="http://schemas.microsoft.com/office/drawing/2014/main" id="{78CCEAB4-4301-9D4F-98B7-3C7144E5A3D5}"/>
              </a:ext>
            </a:extLst>
          </p:cNvPr>
          <p:cNvSpPr txBox="1">
            <a:spLocks noGrp="1"/>
          </p:cNvSpPr>
          <p:nvPr>
            <p:ph type="body" idx="33" hasCustomPrompt="1"/>
          </p:nvPr>
        </p:nvSpPr>
        <p:spPr>
          <a:xfrm>
            <a:off x="6096000" y="3274985"/>
            <a:ext cx="5638799" cy="2819401"/>
          </a:xfrm>
          <a:prstGeom prst="rect">
            <a:avLst/>
          </a:prstGeom>
          <a:noFill/>
          <a:ln w="12700">
            <a:noFill/>
          </a:ln>
        </p:spPr>
        <p:txBody>
          <a:bodyPr vert="horz" lIns="182880" tIns="179261" rIns="182880" bIns="45702" rtlCol="0">
            <a:normAutofit/>
          </a:bodyPr>
          <a:lstStyle>
            <a:lvl1pPr>
              <a:defRPr sz="2000" b="0" i="0" dirty="0">
                <a:solidFill>
                  <a:schemeClr val="tx1"/>
                </a:solidFill>
                <a:latin typeface="Segoe UI" charset="0"/>
                <a:ea typeface="Segoe UI" charset="0"/>
                <a:cs typeface="Segoe UI" charset="0"/>
              </a:defRPr>
            </a:lvl1pPr>
            <a:lvl2pPr marL="228600" indent="-182880">
              <a:buFont typeface="Arial" panose="020B0604020202020204" pitchFamily="34" charset="0"/>
              <a:buChar char="•"/>
              <a:defRPr/>
            </a:lvl2pPr>
          </a:lstStyle>
          <a:p>
            <a:pPr lvl="0"/>
            <a:r>
              <a:rPr lang="en-US" dirty="0"/>
              <a:t>Bullet level one</a:t>
            </a:r>
          </a:p>
          <a:p>
            <a:pPr lvl="1"/>
            <a:r>
              <a:rPr lang="en-US" dirty="0"/>
              <a:t>Bullet level two</a:t>
            </a:r>
            <a:endParaRPr dirty="0"/>
          </a:p>
        </p:txBody>
      </p:sp>
    </p:spTree>
    <p:extLst>
      <p:ext uri="{BB962C8B-B14F-4D97-AF65-F5344CB8AC3E}">
        <p14:creationId xmlns:p14="http://schemas.microsoft.com/office/powerpoint/2010/main" val="378436265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de 3-line + 2-col">
    <p:spTree>
      <p:nvGrpSpPr>
        <p:cNvPr id="1" name=""/>
        <p:cNvGrpSpPr/>
        <p:nvPr/>
      </p:nvGrpSpPr>
      <p:grpSpPr>
        <a:xfrm>
          <a:off x="0" y="0"/>
          <a:ext cx="0" cy="0"/>
          <a:chOff x="0" y="0"/>
          <a:chExt cx="0" cy="0"/>
        </a:xfrm>
      </p:grpSpPr>
      <p:sp>
        <p:nvSpPr>
          <p:cNvPr id="10" name="Text Placeholder 3"/>
          <p:cNvSpPr>
            <a:spLocks noGrp="1"/>
          </p:cNvSpPr>
          <p:nvPr>
            <p:ph type="body" sz="quarter" idx="29" hasCustomPrompt="1"/>
          </p:nvPr>
        </p:nvSpPr>
        <p:spPr>
          <a:xfrm>
            <a:off x="473103" y="1181100"/>
            <a:ext cx="11261697" cy="1409700"/>
          </a:xfrm>
          <a:solidFill>
            <a:schemeClr val="tx1">
              <a:lumMod val="20000"/>
              <a:lumOff val="80000"/>
            </a:schemeClr>
          </a:solidFill>
        </p:spPr>
        <p:txBody>
          <a:bodyPr lIns="274320" tIns="182880" rIns="182880" bIns="182880" anchor="ctr"/>
          <a:lstStyle>
            <a:lvl1pPr>
              <a:lnSpc>
                <a:spcPct val="150000"/>
              </a:lnSpc>
              <a:spcBef>
                <a:spcPts val="0"/>
              </a:spcBef>
              <a:defRPr sz="1600" b="0">
                <a:solidFill>
                  <a:schemeClr val="tx2"/>
                </a:solidFill>
                <a:latin typeface="Consolas" panose="020B0609020204030204" pitchFamily="49" charset="0"/>
              </a:defRPr>
            </a:lvl1pPr>
          </a:lstStyle>
          <a:p>
            <a:pPr lvl="0"/>
            <a:r>
              <a:rPr lang="en-US"/>
              <a:t>Insert API call here</a:t>
            </a:r>
          </a:p>
        </p:txBody>
      </p:sp>
      <p:sp>
        <p:nvSpPr>
          <p:cNvPr id="13" name="Title Placeholder 2">
            <a:extLst>
              <a:ext uri="{FF2B5EF4-FFF2-40B4-BE49-F238E27FC236}">
                <a16:creationId xmlns:a16="http://schemas.microsoft.com/office/drawing/2014/main" id="{73E1BA87-D25C-4F80-86CD-39C9FF7CD8AA}"/>
              </a:ext>
            </a:extLst>
          </p:cNvPr>
          <p:cNvSpPr>
            <a:spLocks noGrp="1"/>
          </p:cNvSpPr>
          <p:nvPr>
            <p:ph type="title"/>
          </p:nvPr>
        </p:nvSpPr>
        <p:spPr>
          <a:xfrm>
            <a:off x="473102" y="457200"/>
            <a:ext cx="11261697" cy="723132"/>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2" name="Shape 69">
            <a:extLst>
              <a:ext uri="{FF2B5EF4-FFF2-40B4-BE49-F238E27FC236}">
                <a16:creationId xmlns:a16="http://schemas.microsoft.com/office/drawing/2014/main" id="{BA65E103-69D9-5D45-B5F7-D01042ED1368}"/>
              </a:ext>
            </a:extLst>
          </p:cNvPr>
          <p:cNvSpPr txBox="1">
            <a:spLocks noGrp="1"/>
          </p:cNvSpPr>
          <p:nvPr>
            <p:ph type="body" idx="30" hasCustomPrompt="1"/>
          </p:nvPr>
        </p:nvSpPr>
        <p:spPr>
          <a:xfrm>
            <a:off x="457200" y="2613661"/>
            <a:ext cx="5638800" cy="1387660"/>
          </a:xfrm>
          <a:prstGeom prst="rect">
            <a:avLst/>
          </a:prstGeom>
          <a:noFill/>
          <a:ln w="12700">
            <a:noFill/>
          </a:ln>
        </p:spPr>
        <p:txBody>
          <a:bodyPr vert="horz" lIns="182880" tIns="0" rIns="182880" bIns="0" rtlCol="0" anchor="ctr" anchorCtr="0">
            <a:noAutofit/>
          </a:bodyPr>
          <a:lstStyle>
            <a:lvl1pPr algn="ctr">
              <a:defRPr sz="2000" b="1" i="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dirty="0"/>
              <a:t>Click to edit text</a:t>
            </a:r>
            <a:endParaRPr dirty="0"/>
          </a:p>
        </p:txBody>
      </p:sp>
      <p:sp>
        <p:nvSpPr>
          <p:cNvPr id="16" name="Shape 69">
            <a:extLst>
              <a:ext uri="{FF2B5EF4-FFF2-40B4-BE49-F238E27FC236}">
                <a16:creationId xmlns:a16="http://schemas.microsoft.com/office/drawing/2014/main" id="{3AAC50CE-DE03-A34A-8A83-25D7519888FE}"/>
              </a:ext>
            </a:extLst>
          </p:cNvPr>
          <p:cNvSpPr txBox="1">
            <a:spLocks noGrp="1"/>
          </p:cNvSpPr>
          <p:nvPr>
            <p:ph type="body" idx="31" hasCustomPrompt="1"/>
          </p:nvPr>
        </p:nvSpPr>
        <p:spPr>
          <a:xfrm>
            <a:off x="6096001" y="2612046"/>
            <a:ext cx="5638798" cy="1388454"/>
          </a:xfrm>
          <a:prstGeom prst="rect">
            <a:avLst/>
          </a:prstGeom>
          <a:noFill/>
          <a:ln w="12700">
            <a:noFill/>
          </a:ln>
        </p:spPr>
        <p:txBody>
          <a:bodyPr vert="horz" lIns="182880" tIns="0" rIns="182880" bIns="0" rtlCol="0" anchor="ctr" anchorCtr="0">
            <a:noAutofit/>
          </a:bodyPr>
          <a:lstStyle>
            <a:lvl1pPr algn="ctr">
              <a:defRPr sz="2000" b="1" i="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dirty="0"/>
              <a:t>Click to edit text</a:t>
            </a:r>
          </a:p>
        </p:txBody>
      </p:sp>
      <p:sp>
        <p:nvSpPr>
          <p:cNvPr id="2" name="Slide Number Placeholder 1">
            <a:extLst>
              <a:ext uri="{FF2B5EF4-FFF2-40B4-BE49-F238E27FC236}">
                <a16:creationId xmlns:a16="http://schemas.microsoft.com/office/drawing/2014/main" id="{CAE5AB7D-B686-4C4C-ACED-3F0D7A4F7378}"/>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18" name="Shape 69">
            <a:extLst>
              <a:ext uri="{FF2B5EF4-FFF2-40B4-BE49-F238E27FC236}">
                <a16:creationId xmlns:a16="http://schemas.microsoft.com/office/drawing/2014/main" id="{8EE58690-5E7F-C345-9E54-40916B1A6C53}"/>
              </a:ext>
            </a:extLst>
          </p:cNvPr>
          <p:cNvSpPr txBox="1">
            <a:spLocks noGrp="1"/>
          </p:cNvSpPr>
          <p:nvPr>
            <p:ph type="body" idx="1" hasCustomPrompt="1"/>
          </p:nvPr>
        </p:nvSpPr>
        <p:spPr>
          <a:xfrm>
            <a:off x="457200" y="4000500"/>
            <a:ext cx="5638800" cy="2093886"/>
          </a:xfrm>
          <a:prstGeom prst="rect">
            <a:avLst/>
          </a:prstGeom>
          <a:noFill/>
          <a:ln w="12700">
            <a:noFill/>
          </a:ln>
        </p:spPr>
        <p:txBody>
          <a:bodyPr vert="horz" lIns="182880" tIns="179261" rIns="182880" bIns="45702" rtlCol="0">
            <a:normAutofit/>
          </a:bodyPr>
          <a:lstStyle>
            <a:lvl1pPr>
              <a:defRPr sz="2000" b="0" i="0" dirty="0">
                <a:solidFill>
                  <a:schemeClr val="tx1"/>
                </a:solidFill>
                <a:latin typeface="Segoe UI" charset="0"/>
                <a:ea typeface="Segoe UI" charset="0"/>
                <a:cs typeface="Segoe UI" charset="0"/>
              </a:defRPr>
            </a:lvl1pPr>
            <a:lvl2pPr marL="228600" indent="-182880">
              <a:buFont typeface="Arial" panose="020B0604020202020204" pitchFamily="34" charset="0"/>
              <a:buChar char="•"/>
              <a:defRPr/>
            </a:lvl2pPr>
          </a:lstStyle>
          <a:p>
            <a:pPr lvl="0"/>
            <a:r>
              <a:rPr lang="en-US" dirty="0"/>
              <a:t>Bullet level one</a:t>
            </a:r>
          </a:p>
          <a:p>
            <a:pPr lvl="1"/>
            <a:r>
              <a:rPr lang="en-US" dirty="0"/>
              <a:t>Bullet level two</a:t>
            </a:r>
            <a:endParaRPr dirty="0"/>
          </a:p>
        </p:txBody>
      </p:sp>
      <p:sp>
        <p:nvSpPr>
          <p:cNvPr id="21" name="Shape 69">
            <a:extLst>
              <a:ext uri="{FF2B5EF4-FFF2-40B4-BE49-F238E27FC236}">
                <a16:creationId xmlns:a16="http://schemas.microsoft.com/office/drawing/2014/main" id="{FD8EFF2A-00F8-1C47-B16D-242D1997A4AB}"/>
              </a:ext>
            </a:extLst>
          </p:cNvPr>
          <p:cNvSpPr txBox="1">
            <a:spLocks noGrp="1"/>
          </p:cNvSpPr>
          <p:nvPr>
            <p:ph type="body" idx="33" hasCustomPrompt="1"/>
          </p:nvPr>
        </p:nvSpPr>
        <p:spPr>
          <a:xfrm>
            <a:off x="6096000" y="4000500"/>
            <a:ext cx="5638799" cy="2093886"/>
          </a:xfrm>
          <a:prstGeom prst="rect">
            <a:avLst/>
          </a:prstGeom>
          <a:noFill/>
          <a:ln w="12700">
            <a:noFill/>
          </a:ln>
        </p:spPr>
        <p:txBody>
          <a:bodyPr vert="horz" lIns="182880" tIns="179261" rIns="182880" bIns="45702" rtlCol="0">
            <a:normAutofit/>
          </a:bodyPr>
          <a:lstStyle>
            <a:lvl1pPr>
              <a:defRPr sz="2000" b="0" i="0" dirty="0">
                <a:solidFill>
                  <a:schemeClr val="tx1"/>
                </a:solidFill>
                <a:latin typeface="Segoe UI" charset="0"/>
                <a:ea typeface="Segoe UI" charset="0"/>
                <a:cs typeface="Segoe UI" charset="0"/>
              </a:defRPr>
            </a:lvl1pPr>
            <a:lvl2pPr marL="228600" indent="-182880">
              <a:buFont typeface="Arial" panose="020B0604020202020204" pitchFamily="34" charset="0"/>
              <a:buChar char="•"/>
              <a:defRPr/>
            </a:lvl2pPr>
          </a:lstStyle>
          <a:p>
            <a:pPr lvl="0"/>
            <a:r>
              <a:rPr lang="en-US" dirty="0"/>
              <a:t>Bullet level one</a:t>
            </a:r>
          </a:p>
          <a:p>
            <a:pPr lvl="1"/>
            <a:r>
              <a:rPr lang="en-US" dirty="0"/>
              <a:t>Bullet level two</a:t>
            </a:r>
            <a:endParaRPr dirty="0"/>
          </a:p>
        </p:txBody>
      </p:sp>
    </p:spTree>
    <p:extLst>
      <p:ext uri="{BB962C8B-B14F-4D97-AF65-F5344CB8AC3E}">
        <p14:creationId xmlns:p14="http://schemas.microsoft.com/office/powerpoint/2010/main" val="294019446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de 1-line + Benefits">
    <p:spTree>
      <p:nvGrpSpPr>
        <p:cNvPr id="1" name=""/>
        <p:cNvGrpSpPr/>
        <p:nvPr/>
      </p:nvGrpSpPr>
      <p:grpSpPr>
        <a:xfrm>
          <a:off x="0" y="0"/>
          <a:ext cx="0" cy="0"/>
          <a:chOff x="0" y="0"/>
          <a:chExt cx="0" cy="0"/>
        </a:xfrm>
      </p:grpSpPr>
      <p:sp>
        <p:nvSpPr>
          <p:cNvPr id="3" name="Content Placeholder 2"/>
          <p:cNvSpPr>
            <a:spLocks noGrp="1"/>
          </p:cNvSpPr>
          <p:nvPr>
            <p:ph sz="quarter" idx="26" hasCustomPrompt="1"/>
          </p:nvPr>
        </p:nvSpPr>
        <p:spPr>
          <a:xfrm>
            <a:off x="6102108" y="1866900"/>
            <a:ext cx="5623114" cy="716433"/>
          </a:xfrm>
          <a:prstGeom prst="rect">
            <a:avLst/>
          </a:prstGeom>
        </p:spPr>
        <p:txBody>
          <a:bodyPr lIns="0" bIns="45720" anchor="b" anchorCtr="0">
            <a:noAutofit/>
          </a:bodyPr>
          <a:lstStyle>
            <a:lvl1pPr>
              <a:lnSpc>
                <a:spcPct val="100000"/>
              </a:lnSpc>
              <a:defRPr sz="2000" b="1" i="0">
                <a:solidFill>
                  <a:schemeClr val="accent2"/>
                </a:solidFill>
                <a:latin typeface="Segoe UI Semibold" charset="0"/>
                <a:ea typeface="Segoe UI Semibold" charset="0"/>
                <a:cs typeface="Segoe UI Semibold" charset="0"/>
              </a:defRPr>
            </a:lvl1pPr>
            <a:lvl2pPr marL="0" indent="0">
              <a:lnSpc>
                <a:spcPct val="100000"/>
              </a:lnSpc>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p:txBody>
      </p:sp>
      <p:sp>
        <p:nvSpPr>
          <p:cNvPr id="9" name="Shape 69"/>
          <p:cNvSpPr txBox="1">
            <a:spLocks noGrp="1"/>
          </p:cNvSpPr>
          <p:nvPr>
            <p:ph type="body" idx="44" hasCustomPrompt="1"/>
          </p:nvPr>
        </p:nvSpPr>
        <p:spPr>
          <a:xfrm>
            <a:off x="6102108" y="2590800"/>
            <a:ext cx="5624740" cy="685800"/>
          </a:xfrm>
          <a:prstGeom prst="rect">
            <a:avLst/>
          </a:prstGeom>
        </p:spPr>
        <p:txBody>
          <a:bodyPr vert="horz" lIns="0" tIns="0" rIns="0" bIns="0" rtlCol="0">
            <a:normAutofit/>
          </a:bodyPr>
          <a:lstStyle>
            <a:lvl1pPr marL="193675" indent="-133350">
              <a:lnSpc>
                <a:spcPct val="100000"/>
              </a:lnSpc>
              <a:buClrTx/>
              <a:buSzPct val="100000"/>
              <a:buFont typeface="Arial" charset="0"/>
              <a:buChar char="•"/>
              <a:defRPr sz="1400" b="0" i="0" dirty="0">
                <a:solidFill>
                  <a:schemeClr val="tx1"/>
                </a:solidFill>
                <a:latin typeface="Segoe UI" charset="0"/>
                <a:ea typeface="Segoe UI" charset="0"/>
                <a:cs typeface="Segoe UI" charset="0"/>
              </a:defRPr>
            </a:lvl1pPr>
            <a:lvl2pPr marL="365760" indent="-182880">
              <a:buSzPct val="100000"/>
              <a:buFont typeface="Arial" panose="020B0604020202020204" pitchFamily="34" charset="0"/>
              <a:buChar char="•"/>
              <a:tabLst/>
              <a:defRPr sz="1400"/>
            </a:lvl2pPr>
          </a:lstStyle>
          <a:p>
            <a:pPr lvl="0">
              <a:spcBef>
                <a:spcPts val="0"/>
              </a:spcBef>
            </a:pPr>
            <a:r>
              <a:rPr lang="en-US" dirty="0"/>
              <a:t>Bullet level one</a:t>
            </a:r>
          </a:p>
          <a:p>
            <a:pPr lvl="1">
              <a:spcBef>
                <a:spcPts val="0"/>
              </a:spcBef>
            </a:pPr>
            <a:r>
              <a:rPr lang="en-US" dirty="0"/>
              <a:t>Bullet level two</a:t>
            </a:r>
            <a:endParaRPr dirty="0"/>
          </a:p>
        </p:txBody>
      </p:sp>
      <p:sp>
        <p:nvSpPr>
          <p:cNvPr id="15" name="Title Placeholder 2">
            <a:extLst>
              <a:ext uri="{FF2B5EF4-FFF2-40B4-BE49-F238E27FC236}">
                <a16:creationId xmlns:a16="http://schemas.microsoft.com/office/drawing/2014/main" id="{5B877F86-C881-4D2F-8BB4-23EF0768FA8A}"/>
              </a:ext>
            </a:extLst>
          </p:cNvPr>
          <p:cNvSpPr>
            <a:spLocks noGrp="1"/>
          </p:cNvSpPr>
          <p:nvPr>
            <p:ph type="title"/>
          </p:nvPr>
        </p:nvSpPr>
        <p:spPr>
          <a:xfrm>
            <a:off x="473102" y="457200"/>
            <a:ext cx="11261698"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7" name="Text Placeholder 3">
            <a:extLst>
              <a:ext uri="{FF2B5EF4-FFF2-40B4-BE49-F238E27FC236}">
                <a16:creationId xmlns:a16="http://schemas.microsoft.com/office/drawing/2014/main" id="{CC1F6FB8-2D7E-4A43-B024-3207F79A47B3}"/>
              </a:ext>
            </a:extLst>
          </p:cNvPr>
          <p:cNvSpPr>
            <a:spLocks noGrp="1"/>
          </p:cNvSpPr>
          <p:nvPr>
            <p:ph type="body" sz="quarter" idx="29" hasCustomPrompt="1"/>
          </p:nvPr>
        </p:nvSpPr>
        <p:spPr>
          <a:xfrm>
            <a:off x="465151" y="1181100"/>
            <a:ext cx="11261697" cy="685800"/>
          </a:xfrm>
          <a:solidFill>
            <a:schemeClr val="tx1">
              <a:lumMod val="20000"/>
              <a:lumOff val="80000"/>
            </a:schemeClr>
          </a:solidFill>
        </p:spPr>
        <p:txBody>
          <a:bodyPr lIns="274320" tIns="182880" rIns="182880" bIns="182880" anchor="ctr"/>
          <a:lstStyle>
            <a:lvl1pPr>
              <a:lnSpc>
                <a:spcPct val="150000"/>
              </a:lnSpc>
              <a:spcBef>
                <a:spcPts val="0"/>
              </a:spcBef>
              <a:defRPr sz="1600" b="0">
                <a:solidFill>
                  <a:schemeClr val="tx2"/>
                </a:solidFill>
                <a:latin typeface="Consolas" panose="020B0609020204030204" pitchFamily="49" charset="0"/>
              </a:defRPr>
            </a:lvl1pPr>
          </a:lstStyle>
          <a:p>
            <a:pPr lvl="0"/>
            <a:r>
              <a:rPr lang="en-US"/>
              <a:t>Insert API call here</a:t>
            </a:r>
          </a:p>
        </p:txBody>
      </p:sp>
      <p:sp>
        <p:nvSpPr>
          <p:cNvPr id="2" name="Slide Number Placeholder 1">
            <a:extLst>
              <a:ext uri="{FF2B5EF4-FFF2-40B4-BE49-F238E27FC236}">
                <a16:creationId xmlns:a16="http://schemas.microsoft.com/office/drawing/2014/main" id="{0BBE5885-8B68-E34E-9178-AC74D284DDCF}"/>
              </a:ext>
            </a:extLst>
          </p:cNvPr>
          <p:cNvSpPr>
            <a:spLocks noGrp="1"/>
          </p:cNvSpPr>
          <p:nvPr>
            <p:ph type="sldNum" sz="quarter" idx="47"/>
          </p:nvPr>
        </p:nvSpPr>
        <p:spPr/>
        <p:txBody>
          <a:bodyPr/>
          <a:lstStyle/>
          <a:p>
            <a:fld id="{529AFA16-AEC4-7D4A-82F3-BDAE8E49079E}" type="slidenum">
              <a:rPr lang="en-US" smtClean="0"/>
              <a:pPr/>
              <a:t>‹#›</a:t>
            </a:fld>
            <a:endParaRPr lang="en-US"/>
          </a:p>
        </p:txBody>
      </p:sp>
      <p:sp>
        <p:nvSpPr>
          <p:cNvPr id="16" name="Content Placeholder 2">
            <a:extLst>
              <a:ext uri="{FF2B5EF4-FFF2-40B4-BE49-F238E27FC236}">
                <a16:creationId xmlns:a16="http://schemas.microsoft.com/office/drawing/2014/main" id="{521DF2AB-6814-A044-92C3-4909B9B4BF2A}"/>
              </a:ext>
            </a:extLst>
          </p:cNvPr>
          <p:cNvSpPr>
            <a:spLocks noGrp="1"/>
          </p:cNvSpPr>
          <p:nvPr>
            <p:ph sz="quarter" idx="48" hasCustomPrompt="1"/>
          </p:nvPr>
        </p:nvSpPr>
        <p:spPr>
          <a:xfrm>
            <a:off x="6102108" y="3276600"/>
            <a:ext cx="5623114" cy="716433"/>
          </a:xfrm>
          <a:prstGeom prst="rect">
            <a:avLst/>
          </a:prstGeom>
        </p:spPr>
        <p:txBody>
          <a:bodyPr lIns="0" bIns="45720" anchor="b" anchorCtr="0">
            <a:noAutofit/>
          </a:bodyPr>
          <a:lstStyle>
            <a:lvl1pPr>
              <a:lnSpc>
                <a:spcPct val="100000"/>
              </a:lnSpc>
              <a:defRPr sz="2000" b="1" i="0">
                <a:solidFill>
                  <a:schemeClr val="accent2"/>
                </a:solidFill>
                <a:latin typeface="Segoe UI Semibold" charset="0"/>
                <a:ea typeface="Segoe UI Semibold" charset="0"/>
                <a:cs typeface="Segoe UI Semibold" charset="0"/>
              </a:defRPr>
            </a:lvl1pPr>
            <a:lvl2pPr marL="0" indent="0">
              <a:lnSpc>
                <a:spcPct val="100000"/>
              </a:lnSpc>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p:txBody>
      </p:sp>
      <p:sp>
        <p:nvSpPr>
          <p:cNvPr id="18" name="Shape 69">
            <a:extLst>
              <a:ext uri="{FF2B5EF4-FFF2-40B4-BE49-F238E27FC236}">
                <a16:creationId xmlns:a16="http://schemas.microsoft.com/office/drawing/2014/main" id="{D115A798-134E-9F4A-8926-D90F1F1E0789}"/>
              </a:ext>
            </a:extLst>
          </p:cNvPr>
          <p:cNvSpPr txBox="1">
            <a:spLocks noGrp="1"/>
          </p:cNvSpPr>
          <p:nvPr>
            <p:ph type="body" idx="49" hasCustomPrompt="1"/>
          </p:nvPr>
        </p:nvSpPr>
        <p:spPr>
          <a:xfrm>
            <a:off x="6102108" y="4000500"/>
            <a:ext cx="5624740" cy="678332"/>
          </a:xfrm>
          <a:prstGeom prst="rect">
            <a:avLst/>
          </a:prstGeom>
        </p:spPr>
        <p:txBody>
          <a:bodyPr vert="horz" lIns="0" tIns="0" rIns="0" bIns="0" rtlCol="0">
            <a:normAutofit/>
          </a:bodyPr>
          <a:lstStyle>
            <a:lvl1pPr marL="193675" indent="-133350">
              <a:lnSpc>
                <a:spcPct val="100000"/>
              </a:lnSpc>
              <a:buClrTx/>
              <a:buSzPct val="100000"/>
              <a:buFont typeface="Arial" charset="0"/>
              <a:buChar char="•"/>
              <a:defRPr sz="1400" b="0" i="0" dirty="0">
                <a:solidFill>
                  <a:schemeClr val="tx1"/>
                </a:solidFill>
                <a:latin typeface="Segoe UI" charset="0"/>
                <a:ea typeface="Segoe UI" charset="0"/>
                <a:cs typeface="Segoe UI" charset="0"/>
              </a:defRPr>
            </a:lvl1pPr>
            <a:lvl2pPr marL="365760" indent="-182880">
              <a:buSzPct val="100000"/>
              <a:buFont typeface="Arial" panose="020B0604020202020204" pitchFamily="34" charset="0"/>
              <a:buChar char="•"/>
              <a:tabLst/>
              <a:defRPr sz="1400"/>
            </a:lvl2pPr>
          </a:lstStyle>
          <a:p>
            <a:pPr lvl="0">
              <a:spcBef>
                <a:spcPts val="0"/>
              </a:spcBef>
            </a:pPr>
            <a:r>
              <a:rPr lang="en-US" dirty="0"/>
              <a:t>Bullet level one</a:t>
            </a:r>
          </a:p>
          <a:p>
            <a:pPr lvl="1">
              <a:spcBef>
                <a:spcPts val="0"/>
              </a:spcBef>
            </a:pPr>
            <a:r>
              <a:rPr lang="en-US" dirty="0"/>
              <a:t>Bullet level two</a:t>
            </a:r>
            <a:endParaRPr dirty="0"/>
          </a:p>
        </p:txBody>
      </p:sp>
      <p:sp>
        <p:nvSpPr>
          <p:cNvPr id="19" name="Content Placeholder 2">
            <a:extLst>
              <a:ext uri="{FF2B5EF4-FFF2-40B4-BE49-F238E27FC236}">
                <a16:creationId xmlns:a16="http://schemas.microsoft.com/office/drawing/2014/main" id="{39DE6605-90A7-CC4B-B3A0-0B82C572B9D9}"/>
              </a:ext>
            </a:extLst>
          </p:cNvPr>
          <p:cNvSpPr>
            <a:spLocks noGrp="1"/>
          </p:cNvSpPr>
          <p:nvPr>
            <p:ph sz="quarter" idx="50" hasCustomPrompt="1"/>
          </p:nvPr>
        </p:nvSpPr>
        <p:spPr>
          <a:xfrm>
            <a:off x="6096000" y="4678833"/>
            <a:ext cx="5623114" cy="693267"/>
          </a:xfrm>
          <a:prstGeom prst="rect">
            <a:avLst/>
          </a:prstGeom>
        </p:spPr>
        <p:txBody>
          <a:bodyPr lIns="0" bIns="45720" anchor="b" anchorCtr="0">
            <a:noAutofit/>
          </a:bodyPr>
          <a:lstStyle>
            <a:lvl1pPr>
              <a:lnSpc>
                <a:spcPct val="100000"/>
              </a:lnSpc>
              <a:defRPr sz="2000" b="1" i="0">
                <a:solidFill>
                  <a:schemeClr val="accent2"/>
                </a:solidFill>
                <a:latin typeface="Segoe UI Semibold" charset="0"/>
                <a:ea typeface="Segoe UI Semibold" charset="0"/>
                <a:cs typeface="Segoe UI Semibold" charset="0"/>
              </a:defRPr>
            </a:lvl1pPr>
            <a:lvl2pPr marL="0" indent="0">
              <a:lnSpc>
                <a:spcPct val="100000"/>
              </a:lnSpc>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p:txBody>
      </p:sp>
      <p:sp>
        <p:nvSpPr>
          <p:cNvPr id="20" name="Shape 69">
            <a:extLst>
              <a:ext uri="{FF2B5EF4-FFF2-40B4-BE49-F238E27FC236}">
                <a16:creationId xmlns:a16="http://schemas.microsoft.com/office/drawing/2014/main" id="{3EEC4BDE-E6C0-654A-B50A-49A221B458B8}"/>
              </a:ext>
            </a:extLst>
          </p:cNvPr>
          <p:cNvSpPr txBox="1">
            <a:spLocks noGrp="1"/>
          </p:cNvSpPr>
          <p:nvPr>
            <p:ph type="body" idx="51" hasCustomPrompt="1"/>
          </p:nvPr>
        </p:nvSpPr>
        <p:spPr>
          <a:xfrm>
            <a:off x="6096000" y="5372101"/>
            <a:ext cx="5624740" cy="723900"/>
          </a:xfrm>
          <a:prstGeom prst="rect">
            <a:avLst/>
          </a:prstGeom>
        </p:spPr>
        <p:txBody>
          <a:bodyPr vert="horz" lIns="0" tIns="0" rIns="0" bIns="0" rtlCol="0">
            <a:normAutofit/>
          </a:bodyPr>
          <a:lstStyle>
            <a:lvl1pPr marL="193675" indent="-133350">
              <a:lnSpc>
                <a:spcPct val="100000"/>
              </a:lnSpc>
              <a:buClrTx/>
              <a:buSzPct val="100000"/>
              <a:buFont typeface="Arial" charset="0"/>
              <a:buChar char="•"/>
              <a:defRPr sz="1400" b="0" i="0" dirty="0">
                <a:solidFill>
                  <a:schemeClr val="tx1"/>
                </a:solidFill>
                <a:latin typeface="Segoe UI" charset="0"/>
                <a:ea typeface="Segoe UI" charset="0"/>
                <a:cs typeface="Segoe UI" charset="0"/>
              </a:defRPr>
            </a:lvl1pPr>
            <a:lvl2pPr marL="365760" indent="-182880">
              <a:buSzPct val="100000"/>
              <a:buFont typeface="Arial" panose="020B0604020202020204" pitchFamily="34" charset="0"/>
              <a:buChar char="•"/>
              <a:tabLst/>
              <a:defRPr sz="1400"/>
            </a:lvl2pPr>
          </a:lstStyle>
          <a:p>
            <a:pPr lvl="0">
              <a:spcBef>
                <a:spcPts val="0"/>
              </a:spcBef>
            </a:pPr>
            <a:r>
              <a:rPr lang="en-US" dirty="0"/>
              <a:t>Bullet level one</a:t>
            </a:r>
          </a:p>
          <a:p>
            <a:pPr lvl="1">
              <a:spcBef>
                <a:spcPts val="0"/>
              </a:spcBef>
            </a:pPr>
            <a:r>
              <a:rPr lang="en-US" dirty="0"/>
              <a:t>Bullet level two</a:t>
            </a:r>
            <a:endParaRPr dirty="0"/>
          </a:p>
        </p:txBody>
      </p:sp>
      <p:sp>
        <p:nvSpPr>
          <p:cNvPr id="11" name="Picture Placeholder 3">
            <a:extLst>
              <a:ext uri="{FF2B5EF4-FFF2-40B4-BE49-F238E27FC236}">
                <a16:creationId xmlns:a16="http://schemas.microsoft.com/office/drawing/2014/main" id="{85C63F4F-9B1D-48B9-B01E-A10B1592D270}"/>
              </a:ext>
            </a:extLst>
          </p:cNvPr>
          <p:cNvSpPr>
            <a:spLocks noGrp="1"/>
          </p:cNvSpPr>
          <p:nvPr>
            <p:ph type="pic" sz="quarter" idx="52"/>
          </p:nvPr>
        </p:nvSpPr>
        <p:spPr>
          <a:xfrm>
            <a:off x="473103" y="1905000"/>
            <a:ext cx="5630178" cy="4191000"/>
          </a:xfrm>
        </p:spPr>
        <p:txBody>
          <a:bodyPr anchor="ctr"/>
          <a:lstStyle>
            <a:lvl1pPr algn="ctr">
              <a:defRPr>
                <a:solidFill>
                  <a:srgbClr val="B4009E"/>
                </a:solidFill>
              </a:defRPr>
            </a:lvl1pPr>
          </a:lstStyle>
          <a:p>
            <a:r>
              <a:rPr lang="en-US"/>
              <a:t>Click icon to add picture</a:t>
            </a:r>
            <a:endParaRPr lang="en-US" dirty="0"/>
          </a:p>
        </p:txBody>
      </p:sp>
    </p:spTree>
    <p:extLst>
      <p:ext uri="{BB962C8B-B14F-4D97-AF65-F5344CB8AC3E}">
        <p14:creationId xmlns:p14="http://schemas.microsoft.com/office/powerpoint/2010/main" val="1838795832"/>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C Screen + Content Left">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6517678" y="1433031"/>
            <a:ext cx="5700644" cy="5429877"/>
          </a:xfrm>
          <a:prstGeom prst="rect">
            <a:avLst/>
          </a:prstGeom>
        </p:spPr>
      </p:pic>
      <p:sp>
        <p:nvSpPr>
          <p:cNvPr id="5" name="Picture Placeholder 4"/>
          <p:cNvSpPr>
            <a:spLocks noGrp="1"/>
          </p:cNvSpPr>
          <p:nvPr>
            <p:ph type="pic" sz="quarter" idx="27"/>
          </p:nvPr>
        </p:nvSpPr>
        <p:spPr>
          <a:xfrm>
            <a:off x="6809222" y="1839351"/>
            <a:ext cx="5409100" cy="5007646"/>
          </a:xfrm>
          <a:solidFill>
            <a:schemeClr val="bg2"/>
          </a:solidFill>
        </p:spPr>
        <p:txBody>
          <a:bodyPr anchor="ctr"/>
          <a:lstStyle>
            <a:lvl1pPr algn="ctr">
              <a:defRPr>
                <a:solidFill>
                  <a:srgbClr val="B4009E"/>
                </a:solidFill>
              </a:defRPr>
            </a:lvl1pPr>
          </a:lstStyle>
          <a:p>
            <a:r>
              <a:rPr lang="en-US"/>
              <a:t>Click icon to add picture</a:t>
            </a:r>
            <a:endParaRPr lang="en-US" dirty="0"/>
          </a:p>
        </p:txBody>
      </p:sp>
      <p:sp>
        <p:nvSpPr>
          <p:cNvPr id="12" name="Title Placeholder 2">
            <a:extLst>
              <a:ext uri="{FF2B5EF4-FFF2-40B4-BE49-F238E27FC236}">
                <a16:creationId xmlns:a16="http://schemas.microsoft.com/office/drawing/2014/main" id="{4ED96F2B-B9BA-4E98-B1E2-09D18F6A591E}"/>
              </a:ext>
            </a:extLst>
          </p:cNvPr>
          <p:cNvSpPr>
            <a:spLocks noGrp="1"/>
          </p:cNvSpPr>
          <p:nvPr>
            <p:ph type="title"/>
          </p:nvPr>
        </p:nvSpPr>
        <p:spPr>
          <a:xfrm>
            <a:off x="473103" y="457200"/>
            <a:ext cx="10972800"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3" name="Slide Number Placeholder 2">
            <a:extLst>
              <a:ext uri="{FF2B5EF4-FFF2-40B4-BE49-F238E27FC236}">
                <a16:creationId xmlns:a16="http://schemas.microsoft.com/office/drawing/2014/main" id="{236E7C6A-A303-4FDB-B6B8-5D88290F27D4}"/>
              </a:ext>
            </a:extLst>
          </p:cNvPr>
          <p:cNvSpPr>
            <a:spLocks noGrp="1"/>
          </p:cNvSpPr>
          <p:nvPr>
            <p:ph type="sldNum" sz="quarter" idx="4"/>
          </p:nvPr>
        </p:nvSpPr>
        <p:spPr>
          <a:xfrm>
            <a:off x="1" y="6442502"/>
            <a:ext cx="528074" cy="266241"/>
          </a:xfrm>
          <a:prstGeom prst="rect">
            <a:avLst/>
          </a:prstGeom>
        </p:spPr>
        <p:txBody>
          <a:bodyPr anchor="t"/>
          <a:lstStyle>
            <a:lvl1pPr algn="r">
              <a:defRPr sz="1200">
                <a:solidFill>
                  <a:schemeClr val="accent6"/>
                </a:solidFill>
              </a:defRPr>
            </a:lvl1pPr>
          </a:lstStyle>
          <a:p>
            <a:fld id="{B9D7F84B-3C83-9746-917C-397D4BD96F66}" type="slidenum">
              <a:rPr lang="en-US" smtClean="0"/>
              <a:pPr/>
              <a:t>‹#›</a:t>
            </a:fld>
            <a:endParaRPr lang="en-US"/>
          </a:p>
        </p:txBody>
      </p:sp>
      <p:sp>
        <p:nvSpPr>
          <p:cNvPr id="8" name="Text Placeholder 3">
            <a:extLst>
              <a:ext uri="{FF2B5EF4-FFF2-40B4-BE49-F238E27FC236}">
                <a16:creationId xmlns:a16="http://schemas.microsoft.com/office/drawing/2014/main" id="{8674C8F2-F047-4FCF-8943-2578FE19FEFC}"/>
              </a:ext>
            </a:extLst>
          </p:cNvPr>
          <p:cNvSpPr>
            <a:spLocks noGrp="1"/>
          </p:cNvSpPr>
          <p:nvPr>
            <p:ph idx="1" hasCustomPrompt="1"/>
          </p:nvPr>
        </p:nvSpPr>
        <p:spPr>
          <a:xfrm>
            <a:off x="473102" y="1839352"/>
            <a:ext cx="5622897" cy="4541596"/>
          </a:xfrm>
          <a:prstGeom prst="rect">
            <a:avLst/>
          </a:prstGeom>
        </p:spPr>
        <p:txBody>
          <a:bodyPr vert="horz" wrap="square" lIns="0" tIns="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59971011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PC Screen + Content Right">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57" y="1414770"/>
            <a:ext cx="5817866" cy="5443229"/>
          </a:xfrm>
          <a:prstGeom prst="rect">
            <a:avLst/>
          </a:prstGeom>
        </p:spPr>
      </p:pic>
      <p:sp>
        <p:nvSpPr>
          <p:cNvPr id="5" name="Picture Placeholder 4"/>
          <p:cNvSpPr>
            <a:spLocks noGrp="1"/>
          </p:cNvSpPr>
          <p:nvPr>
            <p:ph type="pic" sz="quarter" idx="27"/>
          </p:nvPr>
        </p:nvSpPr>
        <p:spPr>
          <a:xfrm>
            <a:off x="0" y="1827037"/>
            <a:ext cx="5422401" cy="5019960"/>
          </a:xfrm>
          <a:solidFill>
            <a:schemeClr val="bg2"/>
          </a:solidFill>
        </p:spPr>
        <p:txBody>
          <a:bodyPr anchor="ctr"/>
          <a:lstStyle>
            <a:lvl1pPr algn="ctr">
              <a:defRPr>
                <a:solidFill>
                  <a:srgbClr val="B4009E"/>
                </a:solidFill>
              </a:defRPr>
            </a:lvl1pPr>
          </a:lstStyle>
          <a:p>
            <a:r>
              <a:rPr lang="en-US"/>
              <a:t>Click icon to add picture</a:t>
            </a:r>
            <a:endParaRPr lang="en-US" dirty="0"/>
          </a:p>
        </p:txBody>
      </p:sp>
      <p:sp>
        <p:nvSpPr>
          <p:cNvPr id="8" name="Title Placeholder 2">
            <a:extLst>
              <a:ext uri="{FF2B5EF4-FFF2-40B4-BE49-F238E27FC236}">
                <a16:creationId xmlns:a16="http://schemas.microsoft.com/office/drawing/2014/main" id="{A148A8CD-2643-4A3A-8ACB-8D5DC84BC0A8}"/>
              </a:ext>
            </a:extLst>
          </p:cNvPr>
          <p:cNvSpPr>
            <a:spLocks noGrp="1"/>
          </p:cNvSpPr>
          <p:nvPr>
            <p:ph type="title"/>
          </p:nvPr>
        </p:nvSpPr>
        <p:spPr>
          <a:xfrm>
            <a:off x="473103" y="457200"/>
            <a:ext cx="10972800" cy="8001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BEC9A58A-9A2E-054F-968B-0EAFEE732C6B}"/>
              </a:ext>
            </a:extLst>
          </p:cNvPr>
          <p:cNvSpPr>
            <a:spLocks noGrp="1"/>
          </p:cNvSpPr>
          <p:nvPr>
            <p:ph type="sldNum" sz="quarter" idx="29"/>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4CDD260C-CCCD-467E-AF20-0BCBF4300AC7}"/>
              </a:ext>
            </a:extLst>
          </p:cNvPr>
          <p:cNvSpPr>
            <a:spLocks noGrp="1"/>
          </p:cNvSpPr>
          <p:nvPr>
            <p:ph idx="26" hasCustomPrompt="1"/>
          </p:nvPr>
        </p:nvSpPr>
        <p:spPr>
          <a:xfrm>
            <a:off x="6096000" y="1839352"/>
            <a:ext cx="5638799" cy="4541596"/>
          </a:xfrm>
          <a:prstGeom prst="rect">
            <a:avLst/>
          </a:prstGeom>
        </p:spPr>
        <p:txBody>
          <a:bodyPr vert="horz" wrap="square"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6305137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C Screen + Concept">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6524553" y="1439579"/>
            <a:ext cx="5693769" cy="5423329"/>
          </a:xfrm>
          <a:prstGeom prst="rect">
            <a:avLst/>
          </a:prstGeom>
        </p:spPr>
      </p:pic>
      <p:sp>
        <p:nvSpPr>
          <p:cNvPr id="5" name="Picture Placeholder 4"/>
          <p:cNvSpPr>
            <a:spLocks noGrp="1"/>
          </p:cNvSpPr>
          <p:nvPr>
            <p:ph type="pic" sz="quarter" idx="27"/>
          </p:nvPr>
        </p:nvSpPr>
        <p:spPr>
          <a:xfrm>
            <a:off x="6819900" y="1849235"/>
            <a:ext cx="5398422" cy="4997761"/>
          </a:xfrm>
          <a:solidFill>
            <a:schemeClr val="bg2"/>
          </a:solidFill>
        </p:spPr>
        <p:txBody>
          <a:bodyPr anchor="ctr"/>
          <a:lstStyle>
            <a:lvl1pPr algn="ctr">
              <a:defRPr>
                <a:solidFill>
                  <a:srgbClr val="B4009E"/>
                </a:solidFill>
              </a:defRPr>
            </a:lvl1pPr>
          </a:lstStyle>
          <a:p>
            <a:r>
              <a:rPr lang="en-US"/>
              <a:t>Click icon to add picture</a:t>
            </a:r>
          </a:p>
        </p:txBody>
      </p:sp>
      <p:sp>
        <p:nvSpPr>
          <p:cNvPr id="13" name="Picture Placeholder 5">
            <a:extLst>
              <a:ext uri="{FF2B5EF4-FFF2-40B4-BE49-F238E27FC236}">
                <a16:creationId xmlns:a16="http://schemas.microsoft.com/office/drawing/2014/main" id="{FC5D7497-43E0-43D6-8854-1B74C949DE07}"/>
              </a:ext>
            </a:extLst>
          </p:cNvPr>
          <p:cNvSpPr>
            <a:spLocks noGrp="1"/>
          </p:cNvSpPr>
          <p:nvPr>
            <p:ph type="pic" sz="quarter" idx="28"/>
          </p:nvPr>
        </p:nvSpPr>
        <p:spPr>
          <a:xfrm>
            <a:off x="1882801" y="1183713"/>
            <a:ext cx="2803500" cy="2092885"/>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p>
        </p:txBody>
      </p:sp>
      <p:cxnSp>
        <p:nvCxnSpPr>
          <p:cNvPr id="18" name="Straight Connector 17">
            <a:extLst>
              <a:ext uri="{FF2B5EF4-FFF2-40B4-BE49-F238E27FC236}">
                <a16:creationId xmlns:a16="http://schemas.microsoft.com/office/drawing/2014/main" id="{683E5DE2-86E4-48F3-A62D-D5DF9BDF85B0}"/>
              </a:ext>
            </a:extLst>
          </p:cNvPr>
          <p:cNvCxnSpPr>
            <a:cxnSpLocks/>
          </p:cNvCxnSpPr>
          <p:nvPr userDrawn="1"/>
        </p:nvCxnSpPr>
        <p:spPr>
          <a:xfrm>
            <a:off x="473102" y="3894138"/>
            <a:ext cx="5622898"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sp>
        <p:nvSpPr>
          <p:cNvPr id="19" name="Shape 78">
            <a:extLst>
              <a:ext uri="{FF2B5EF4-FFF2-40B4-BE49-F238E27FC236}">
                <a16:creationId xmlns:a16="http://schemas.microsoft.com/office/drawing/2014/main" id="{71C8E277-7D4C-447B-AFAB-D7CF24D9E342}"/>
              </a:ext>
            </a:extLst>
          </p:cNvPr>
          <p:cNvSpPr txBox="1">
            <a:spLocks noGrp="1"/>
          </p:cNvSpPr>
          <p:nvPr>
            <p:ph type="body" idx="30" hasCustomPrompt="1"/>
          </p:nvPr>
        </p:nvSpPr>
        <p:spPr>
          <a:xfrm>
            <a:off x="473102" y="3276599"/>
            <a:ext cx="5622898" cy="720506"/>
          </a:xfrm>
          <a:prstGeom prst="rect">
            <a:avLst/>
          </a:prstGeom>
          <a:ln>
            <a:noFill/>
          </a:ln>
        </p:spPr>
        <p:txBody>
          <a:bodyPr vert="horz" wrap="square" lIns="67222" tIns="67222" rIns="67222" bIns="67222" rtlCol="0" anchor="ctr">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dirty="0"/>
              <a:t>Column 1</a:t>
            </a:r>
          </a:p>
        </p:txBody>
      </p:sp>
      <p:sp>
        <p:nvSpPr>
          <p:cNvPr id="20" name="Shape 69">
            <a:extLst>
              <a:ext uri="{FF2B5EF4-FFF2-40B4-BE49-F238E27FC236}">
                <a16:creationId xmlns:a16="http://schemas.microsoft.com/office/drawing/2014/main" id="{70591C03-C195-4562-B18E-1D79C2C9AE21}"/>
              </a:ext>
            </a:extLst>
          </p:cNvPr>
          <p:cNvSpPr txBox="1">
            <a:spLocks noGrp="1"/>
          </p:cNvSpPr>
          <p:nvPr>
            <p:ph type="body" idx="32" hasCustomPrompt="1"/>
          </p:nvPr>
        </p:nvSpPr>
        <p:spPr>
          <a:xfrm>
            <a:off x="473102" y="3997105"/>
            <a:ext cx="5622898" cy="2325956"/>
          </a:xfrm>
          <a:prstGeom prst="rect">
            <a:avLst/>
          </a:prstGeom>
        </p:spPr>
        <p:txBody>
          <a:bodyPr vert="horz" wrap="square" lIns="67222" tIns="0" rIns="67222" bIns="0" rtlCol="0" anchor="t">
            <a:noAutofit/>
          </a:bodyPr>
          <a:lstStyle>
            <a:lvl1pPr algn="ctr">
              <a:defRPr sz="2000" b="0" i="0" dirty="0">
                <a:solidFill>
                  <a:schemeClr val="tx1"/>
                </a:solidFill>
                <a:latin typeface="Segoe UI" charset="0"/>
                <a:ea typeface="Segoe UI" charset="0"/>
                <a:cs typeface="Segoe UI" charset="0"/>
              </a:defRPr>
            </a:lvl1pPr>
          </a:lstStyle>
          <a:p>
            <a:pPr lvl="0" algn="ctr" defTabSz="914367">
              <a:spcBef>
                <a:spcPts val="0"/>
              </a:spcBef>
              <a:spcAft>
                <a:spcPts val="1176"/>
              </a:spcAft>
              <a:buFont typeface="Arial"/>
            </a:pPr>
            <a:r>
              <a:rPr lang="en-US" dirty="0"/>
              <a:t>level one</a:t>
            </a:r>
          </a:p>
          <a:p>
            <a:pPr lvl="0" algn="ctr" defTabSz="914367">
              <a:spcBef>
                <a:spcPts val="0"/>
              </a:spcBef>
              <a:spcAft>
                <a:spcPts val="1176"/>
              </a:spcAft>
              <a:buFont typeface="Arial"/>
            </a:pPr>
            <a:r>
              <a:rPr lang="en-US" dirty="0"/>
              <a:t>level two</a:t>
            </a:r>
          </a:p>
        </p:txBody>
      </p:sp>
      <p:sp>
        <p:nvSpPr>
          <p:cNvPr id="21" name="Title Placeholder 2">
            <a:extLst>
              <a:ext uri="{FF2B5EF4-FFF2-40B4-BE49-F238E27FC236}">
                <a16:creationId xmlns:a16="http://schemas.microsoft.com/office/drawing/2014/main" id="{266178FF-475A-4E85-B10B-BB484DCB9473}"/>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6" name="Slide Number Placeholder 2">
            <a:extLst>
              <a:ext uri="{FF2B5EF4-FFF2-40B4-BE49-F238E27FC236}">
                <a16:creationId xmlns:a16="http://schemas.microsoft.com/office/drawing/2014/main" id="{79B7A28B-DF7F-46F2-924F-B96EF909C372}"/>
              </a:ext>
            </a:extLst>
          </p:cNvPr>
          <p:cNvSpPr>
            <a:spLocks noGrp="1"/>
          </p:cNvSpPr>
          <p:nvPr>
            <p:ph type="sldNum" sz="quarter" idx="4"/>
          </p:nvPr>
        </p:nvSpPr>
        <p:spPr>
          <a:xfrm>
            <a:off x="1" y="6442502"/>
            <a:ext cx="528074" cy="390311"/>
          </a:xfrm>
          <a:prstGeom prst="rect">
            <a:avLst/>
          </a:prstGeom>
        </p:spPr>
        <p:txBody>
          <a:bodyPr anchor="t"/>
          <a:lstStyle>
            <a:lvl1pPr algn="r">
              <a:defRPr sz="1200">
                <a:solidFill>
                  <a:schemeClr val="accent6"/>
                </a:solidFill>
              </a:defRPr>
            </a:lvl1pPr>
          </a:lstStyle>
          <a:p>
            <a:fld id="{B9D7F84B-3C83-9746-917C-397D4BD96F66}" type="slidenum">
              <a:rPr lang="en-US" smtClean="0"/>
              <a:pPr/>
              <a:t>‹#›</a:t>
            </a:fld>
            <a:endParaRPr lang="en-US"/>
          </a:p>
        </p:txBody>
      </p:sp>
    </p:spTree>
    <p:extLst>
      <p:ext uri="{BB962C8B-B14F-4D97-AF65-F5344CB8AC3E}">
        <p14:creationId xmlns:p14="http://schemas.microsoft.com/office/powerpoint/2010/main" val="6316674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col + Double Subheads">
    <p:spTree>
      <p:nvGrpSpPr>
        <p:cNvPr id="1" name=""/>
        <p:cNvGrpSpPr/>
        <p:nvPr/>
      </p:nvGrpSpPr>
      <p:grpSpPr>
        <a:xfrm>
          <a:off x="0" y="0"/>
          <a:ext cx="0" cy="0"/>
          <a:chOff x="0" y="0"/>
          <a:chExt cx="0" cy="0"/>
        </a:xfrm>
      </p:grpSpPr>
      <p:sp>
        <p:nvSpPr>
          <p:cNvPr id="13" name="Text Placeholder 3"/>
          <p:cNvSpPr>
            <a:spLocks noGrp="1"/>
          </p:cNvSpPr>
          <p:nvPr>
            <p:ph idx="1" hasCustomPrompt="1"/>
          </p:nvPr>
        </p:nvSpPr>
        <p:spPr>
          <a:xfrm>
            <a:off x="457200" y="1866900"/>
            <a:ext cx="5638799" cy="4514047"/>
          </a:xfrm>
          <a:prstGeom prst="rect">
            <a:avLst/>
          </a:prstGeom>
        </p:spPr>
        <p:txBody>
          <a:bodyPr vert="horz" wrap="square" lIns="0" tIns="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4" name="Text Placeholder 3"/>
          <p:cNvSpPr>
            <a:spLocks noGrp="1"/>
          </p:cNvSpPr>
          <p:nvPr>
            <p:ph idx="26" hasCustomPrompt="1"/>
          </p:nvPr>
        </p:nvSpPr>
        <p:spPr>
          <a:xfrm>
            <a:off x="6096000" y="1866900"/>
            <a:ext cx="5638799" cy="4514047"/>
          </a:xfrm>
          <a:prstGeom prst="rect">
            <a:avLst/>
          </a:prstGeom>
        </p:spPr>
        <p:txBody>
          <a:bodyPr vert="horz" wrap="square"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1" name="Title Placeholder 2">
            <a:extLst>
              <a:ext uri="{FF2B5EF4-FFF2-40B4-BE49-F238E27FC236}">
                <a16:creationId xmlns:a16="http://schemas.microsoft.com/office/drawing/2014/main" id="{9AFD44FB-5EE2-4D3E-9C7F-A0CA74B39F11}"/>
              </a:ext>
            </a:extLst>
          </p:cNvPr>
          <p:cNvSpPr>
            <a:spLocks noGrp="1"/>
          </p:cNvSpPr>
          <p:nvPr>
            <p:ph type="title"/>
          </p:nvPr>
        </p:nvSpPr>
        <p:spPr>
          <a:xfrm>
            <a:off x="457200" y="457200"/>
            <a:ext cx="11277599" cy="722853"/>
          </a:xfrm>
          <a:prstGeom prst="rect">
            <a:avLst/>
          </a:prstGeom>
        </p:spPr>
        <p:txBody>
          <a:bodyPr vert="horz" lIns="0" tIns="0" rIns="0" bIns="0" rtlCol="0" anchor="t">
            <a:normAutofit/>
          </a:body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C5A5FC2E-6D98-CE43-9551-6AA69FEF734C}"/>
              </a:ext>
            </a:extLst>
          </p:cNvPr>
          <p:cNvSpPr>
            <a:spLocks noGrp="1"/>
          </p:cNvSpPr>
          <p:nvPr>
            <p:ph type="sldNum" sz="quarter" idx="27"/>
          </p:nvPr>
        </p:nvSpPr>
        <p:spPr/>
        <p:txBody>
          <a:bodyPr/>
          <a:lstStyle/>
          <a:p>
            <a:fld id="{529AFA16-AEC4-7D4A-82F3-BDAE8E49079E}" type="slidenum">
              <a:rPr lang="en-US" smtClean="0"/>
              <a:pPr/>
              <a:t>‹#›</a:t>
            </a:fld>
            <a:endParaRPr lang="en-US"/>
          </a:p>
        </p:txBody>
      </p:sp>
      <p:sp>
        <p:nvSpPr>
          <p:cNvPr id="8" name="Shape 78">
            <a:extLst>
              <a:ext uri="{FF2B5EF4-FFF2-40B4-BE49-F238E27FC236}">
                <a16:creationId xmlns:a16="http://schemas.microsoft.com/office/drawing/2014/main" id="{DA021890-D16A-D649-AA1E-9ED7EFA69AF4}"/>
              </a:ext>
            </a:extLst>
          </p:cNvPr>
          <p:cNvSpPr txBox="1">
            <a:spLocks noGrp="1"/>
          </p:cNvSpPr>
          <p:nvPr>
            <p:ph type="body" idx="7" hasCustomPrompt="1"/>
          </p:nvPr>
        </p:nvSpPr>
        <p:spPr>
          <a:xfrm>
            <a:off x="6095999" y="1180053"/>
            <a:ext cx="5638798" cy="686847"/>
          </a:xfrm>
          <a:prstGeom prst="rect">
            <a:avLst/>
          </a:prstGeom>
          <a:ln>
            <a:noFill/>
          </a:ln>
        </p:spPr>
        <p:txBody>
          <a:bodyPr vert="horz" wrap="square" lIns="0" tIns="0" rIns="0" bIns="0" rtlCol="0" anchor="b">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dirty="0"/>
              <a:t>Column 2</a:t>
            </a:r>
          </a:p>
        </p:txBody>
      </p:sp>
      <p:sp>
        <p:nvSpPr>
          <p:cNvPr id="9" name="Shape 78">
            <a:extLst>
              <a:ext uri="{FF2B5EF4-FFF2-40B4-BE49-F238E27FC236}">
                <a16:creationId xmlns:a16="http://schemas.microsoft.com/office/drawing/2014/main" id="{596BDBB1-DFCE-5B44-8169-B1A6DE61560F}"/>
              </a:ext>
            </a:extLst>
          </p:cNvPr>
          <p:cNvSpPr txBox="1">
            <a:spLocks noGrp="1"/>
          </p:cNvSpPr>
          <p:nvPr>
            <p:ph type="body" idx="30" hasCustomPrompt="1"/>
          </p:nvPr>
        </p:nvSpPr>
        <p:spPr>
          <a:xfrm>
            <a:off x="457201" y="1183190"/>
            <a:ext cx="5638800" cy="682523"/>
          </a:xfrm>
          <a:prstGeom prst="rect">
            <a:avLst/>
          </a:prstGeom>
          <a:ln>
            <a:noFill/>
          </a:ln>
        </p:spPr>
        <p:txBody>
          <a:bodyPr vert="horz" wrap="square" lIns="0" tIns="0" rIns="182880" bIns="0" rtlCol="0" anchor="b">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dirty="0"/>
              <a:t>Column 1</a:t>
            </a:r>
          </a:p>
        </p:txBody>
      </p:sp>
    </p:spTree>
    <p:extLst>
      <p:ext uri="{BB962C8B-B14F-4D97-AF65-F5344CB8AC3E}">
        <p14:creationId xmlns:p14="http://schemas.microsoft.com/office/powerpoint/2010/main" val="335942800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5" name="Footer Placeholder 6" hidden="1"/>
          <p:cNvSpPr txBox="1">
            <a:spLocks/>
          </p:cNvSpPr>
          <p:nvPr/>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2" name="Title Placeholder 2">
            <a:extLst>
              <a:ext uri="{FF2B5EF4-FFF2-40B4-BE49-F238E27FC236}">
                <a16:creationId xmlns:a16="http://schemas.microsoft.com/office/drawing/2014/main" id="{E901D344-ED89-49CF-99A7-86594AEA4B3F}"/>
              </a:ext>
            </a:extLst>
          </p:cNvPr>
          <p:cNvSpPr>
            <a:spLocks noGrp="1"/>
          </p:cNvSpPr>
          <p:nvPr>
            <p:ph type="title"/>
          </p:nvPr>
        </p:nvSpPr>
        <p:spPr>
          <a:xfrm>
            <a:off x="457200" y="457200"/>
            <a:ext cx="11277599" cy="635000"/>
          </a:xfrm>
          <a:prstGeom prst="rect">
            <a:avLst/>
          </a:prstGeom>
        </p:spPr>
        <p:txBody>
          <a:bodyPr vert="horz" lIns="0" tIns="0" rIns="0" bIns="0" rtlCol="0" anchor="t">
            <a:normAutofit/>
          </a:bodyPr>
          <a:lstStyle>
            <a:lvl1pPr>
              <a:defRPr sz="4400" b="1" i="0">
                <a:solidFill>
                  <a:schemeClr val="tx1"/>
                </a:solidFill>
                <a:latin typeface="Segoe Semibold" charset="0"/>
                <a:ea typeface="Segoe Semibold" charset="0"/>
                <a:cs typeface="Segoe Semibold" charset="0"/>
              </a:defRPr>
            </a:lvl1pPr>
          </a:lstStyle>
          <a:p>
            <a:r>
              <a:rPr lang="en-US"/>
              <a:t>Click to edit Master title style</a:t>
            </a:r>
            <a:endParaRPr lang="en-US" dirty="0"/>
          </a:p>
        </p:txBody>
      </p:sp>
      <p:sp>
        <p:nvSpPr>
          <p:cNvPr id="6" name="Subtitle 2">
            <a:extLst>
              <a:ext uri="{FF2B5EF4-FFF2-40B4-BE49-F238E27FC236}">
                <a16:creationId xmlns:a16="http://schemas.microsoft.com/office/drawing/2014/main" id="{BA99162F-3F7B-2242-A1B2-486A63B6C5DF}"/>
              </a:ext>
            </a:extLst>
          </p:cNvPr>
          <p:cNvSpPr>
            <a:spLocks noGrp="1"/>
          </p:cNvSpPr>
          <p:nvPr>
            <p:ph type="subTitle" idx="27"/>
          </p:nvPr>
        </p:nvSpPr>
        <p:spPr>
          <a:xfrm>
            <a:off x="457200" y="1051560"/>
            <a:ext cx="11277600" cy="685800"/>
          </a:xfrm>
        </p:spPr>
        <p:txBody>
          <a:bodyPr/>
          <a:lstStyle>
            <a:lvl1pPr marL="0" indent="0" algn="l">
              <a:buNone/>
              <a:defRPr sz="2400" b="1" i="0" spc="-60" baseline="0">
                <a:latin typeface="Segoe UI Semibold" charset="0"/>
                <a:ea typeface="Segoe UI Semibold" charset="0"/>
                <a:cs typeface="Segoe UI Semibold"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2" name="Slide Number Placeholder 1">
            <a:extLst>
              <a:ext uri="{FF2B5EF4-FFF2-40B4-BE49-F238E27FC236}">
                <a16:creationId xmlns:a16="http://schemas.microsoft.com/office/drawing/2014/main" id="{9FF4F531-1753-1544-8A42-F788362A04E3}"/>
              </a:ext>
            </a:extLst>
          </p:cNvPr>
          <p:cNvSpPr>
            <a:spLocks noGrp="1"/>
          </p:cNvSpPr>
          <p:nvPr>
            <p:ph type="sldNum" sz="quarter" idx="28"/>
          </p:nvPr>
        </p:nvSpPr>
        <p:spPr/>
        <p:txBody>
          <a:bodyPr/>
          <a:lstStyle/>
          <a:p>
            <a:fld id="{529AFA16-AEC4-7D4A-82F3-BDAE8E49079E}" type="slidenum">
              <a:rPr lang="en-US" smtClean="0"/>
              <a:pPr/>
              <a:t>‹#›</a:t>
            </a:fld>
            <a:endParaRPr lang="en-US"/>
          </a:p>
        </p:txBody>
      </p:sp>
      <p:sp>
        <p:nvSpPr>
          <p:cNvPr id="7" name="Footer Placeholder 6" hidden="1">
            <a:extLst>
              <a:ext uri="{FF2B5EF4-FFF2-40B4-BE49-F238E27FC236}">
                <a16:creationId xmlns:a16="http://schemas.microsoft.com/office/drawing/2014/main" id="{288157B8-476F-EA4F-A047-5A8BD09DED6D}"/>
              </a:ext>
            </a:extLst>
          </p:cNvPr>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0" name="Text Placeholder 3">
            <a:extLst>
              <a:ext uri="{FF2B5EF4-FFF2-40B4-BE49-F238E27FC236}">
                <a16:creationId xmlns:a16="http://schemas.microsoft.com/office/drawing/2014/main" id="{9113A430-F6A1-4E86-9240-781A33179C75}"/>
              </a:ext>
            </a:extLst>
          </p:cNvPr>
          <p:cNvSpPr>
            <a:spLocks noGrp="1"/>
          </p:cNvSpPr>
          <p:nvPr>
            <p:ph idx="32"/>
          </p:nvPr>
        </p:nvSpPr>
        <p:spPr>
          <a:xfrm>
            <a:off x="457200" y="1866900"/>
            <a:ext cx="11277599" cy="4514047"/>
          </a:xfrm>
          <a:prstGeom prst="rect">
            <a:avLst/>
          </a:prstGeom>
        </p:spPr>
        <p:txBody>
          <a:bodyPr vert="horz" wrap="square"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63730392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column">
    <p:spTree>
      <p:nvGrpSpPr>
        <p:cNvPr id="1" name=""/>
        <p:cNvGrpSpPr/>
        <p:nvPr/>
      </p:nvGrpSpPr>
      <p:grpSpPr>
        <a:xfrm>
          <a:off x="0" y="0"/>
          <a:ext cx="0" cy="0"/>
          <a:chOff x="0" y="0"/>
          <a:chExt cx="0" cy="0"/>
        </a:xfrm>
      </p:grpSpPr>
      <p:sp>
        <p:nvSpPr>
          <p:cNvPr id="11" name="Title Placeholder 2">
            <a:extLst>
              <a:ext uri="{FF2B5EF4-FFF2-40B4-BE49-F238E27FC236}">
                <a16:creationId xmlns:a16="http://schemas.microsoft.com/office/drawing/2014/main" id="{9AFD44FB-5EE2-4D3E-9C7F-A0CA74B39F11}"/>
              </a:ext>
            </a:extLst>
          </p:cNvPr>
          <p:cNvSpPr>
            <a:spLocks noGrp="1"/>
          </p:cNvSpPr>
          <p:nvPr>
            <p:ph type="title"/>
          </p:nvPr>
        </p:nvSpPr>
        <p:spPr>
          <a:xfrm>
            <a:off x="457200" y="457200"/>
            <a:ext cx="11277599" cy="594360"/>
          </a:xfrm>
          <a:prstGeom prst="rect">
            <a:avLst/>
          </a:prstGeom>
        </p:spPr>
        <p:txBody>
          <a:bodyPr vert="horz" lIns="0" tIns="0" rIns="0" bIns="0" rtlCol="0" anchor="t">
            <a:normAutofit/>
          </a:bodyPr>
          <a:lstStyle>
            <a:lvl1pPr>
              <a:defRPr sz="4400" b="1" i="0">
                <a:solidFill>
                  <a:schemeClr val="tx1"/>
                </a:solidFill>
                <a:latin typeface="Segoe Pro Semibold" charset="0"/>
                <a:ea typeface="Segoe Pro Semibold" charset="0"/>
                <a:cs typeface="Segoe Pro Semibold" charset="0"/>
              </a:defRPr>
            </a:lvl1pPr>
          </a:lstStyle>
          <a:p>
            <a:r>
              <a:rPr lang="en-US"/>
              <a:t>Click to edit Master title style</a:t>
            </a:r>
            <a:endParaRPr lang="en-US" dirty="0"/>
          </a:p>
        </p:txBody>
      </p:sp>
      <p:sp>
        <p:nvSpPr>
          <p:cNvPr id="6" name="Subtitle 2">
            <a:extLst>
              <a:ext uri="{FF2B5EF4-FFF2-40B4-BE49-F238E27FC236}">
                <a16:creationId xmlns:a16="http://schemas.microsoft.com/office/drawing/2014/main" id="{AC21BB0E-11FF-4849-A437-1A08AE905469}"/>
              </a:ext>
            </a:extLst>
          </p:cNvPr>
          <p:cNvSpPr>
            <a:spLocks noGrp="1"/>
          </p:cNvSpPr>
          <p:nvPr>
            <p:ph type="subTitle" idx="27"/>
          </p:nvPr>
        </p:nvSpPr>
        <p:spPr>
          <a:xfrm>
            <a:off x="457200" y="1051560"/>
            <a:ext cx="11277600" cy="685800"/>
          </a:xfrm>
        </p:spPr>
        <p:txBody>
          <a:bodyPr/>
          <a:lstStyle>
            <a:lvl1pPr marL="0" indent="0" algn="l">
              <a:buNone/>
              <a:defRPr sz="2400" b="1" i="0" spc="-60" baseline="0">
                <a:latin typeface="Segoe UI Semibold" charset="0"/>
                <a:ea typeface="Segoe UI Semibold" charset="0"/>
                <a:cs typeface="Segoe UI Semibold"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2" name="Slide Number Placeholder 1">
            <a:extLst>
              <a:ext uri="{FF2B5EF4-FFF2-40B4-BE49-F238E27FC236}">
                <a16:creationId xmlns:a16="http://schemas.microsoft.com/office/drawing/2014/main" id="{6E8743FE-41B9-984E-A69D-ECABFEB0E741}"/>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10" name="Text Placeholder 3">
            <a:extLst>
              <a:ext uri="{FF2B5EF4-FFF2-40B4-BE49-F238E27FC236}">
                <a16:creationId xmlns:a16="http://schemas.microsoft.com/office/drawing/2014/main" id="{527732AA-D7B1-48A6-8C12-8974C5F0A104}"/>
              </a:ext>
            </a:extLst>
          </p:cNvPr>
          <p:cNvSpPr>
            <a:spLocks noGrp="1"/>
          </p:cNvSpPr>
          <p:nvPr>
            <p:ph idx="26"/>
          </p:nvPr>
        </p:nvSpPr>
        <p:spPr>
          <a:xfrm>
            <a:off x="6111904" y="1866900"/>
            <a:ext cx="5622896" cy="4514047"/>
          </a:xfrm>
          <a:prstGeom prst="rect">
            <a:avLst/>
          </a:prstGeom>
        </p:spPr>
        <p:txBody>
          <a:bodyPr vert="horz" wrap="square"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14" name="Text Placeholder 3">
            <a:extLst>
              <a:ext uri="{FF2B5EF4-FFF2-40B4-BE49-F238E27FC236}">
                <a16:creationId xmlns:a16="http://schemas.microsoft.com/office/drawing/2014/main" id="{C3475C84-786C-409E-B9CE-2261308DA6EF}"/>
              </a:ext>
            </a:extLst>
          </p:cNvPr>
          <p:cNvSpPr>
            <a:spLocks noGrp="1"/>
          </p:cNvSpPr>
          <p:nvPr>
            <p:ph idx="33"/>
          </p:nvPr>
        </p:nvSpPr>
        <p:spPr>
          <a:xfrm>
            <a:off x="465151" y="1866900"/>
            <a:ext cx="5646753" cy="4514047"/>
          </a:xfrm>
          <a:prstGeom prst="rect">
            <a:avLst/>
          </a:prstGeom>
        </p:spPr>
        <p:txBody>
          <a:bodyPr vert="horz" wrap="square"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38827362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col + Double Subheads">
    <p:spTree>
      <p:nvGrpSpPr>
        <p:cNvPr id="1" name=""/>
        <p:cNvGrpSpPr/>
        <p:nvPr/>
      </p:nvGrpSpPr>
      <p:grpSpPr>
        <a:xfrm>
          <a:off x="0" y="0"/>
          <a:ext cx="0" cy="0"/>
          <a:chOff x="0" y="0"/>
          <a:chExt cx="0" cy="0"/>
        </a:xfrm>
      </p:grpSpPr>
      <p:sp>
        <p:nvSpPr>
          <p:cNvPr id="14" name="Text Placeholder 3"/>
          <p:cNvSpPr>
            <a:spLocks noGrp="1"/>
          </p:cNvSpPr>
          <p:nvPr>
            <p:ph idx="26"/>
          </p:nvPr>
        </p:nvSpPr>
        <p:spPr>
          <a:xfrm>
            <a:off x="6103951" y="1866900"/>
            <a:ext cx="5630849" cy="4514047"/>
          </a:xfrm>
          <a:prstGeom prst="rect">
            <a:avLst/>
          </a:prstGeom>
        </p:spPr>
        <p:txBody>
          <a:bodyPr vert="horz" wrap="square"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11" name="Title Placeholder 2">
            <a:extLst>
              <a:ext uri="{FF2B5EF4-FFF2-40B4-BE49-F238E27FC236}">
                <a16:creationId xmlns:a16="http://schemas.microsoft.com/office/drawing/2014/main" id="{9AFD44FB-5EE2-4D3E-9C7F-A0CA74B39F11}"/>
              </a:ext>
            </a:extLst>
          </p:cNvPr>
          <p:cNvSpPr>
            <a:spLocks noGrp="1"/>
          </p:cNvSpPr>
          <p:nvPr>
            <p:ph type="title"/>
          </p:nvPr>
        </p:nvSpPr>
        <p:spPr>
          <a:xfrm>
            <a:off x="457200" y="457200"/>
            <a:ext cx="11261697" cy="722853"/>
          </a:xfrm>
          <a:prstGeom prst="rect">
            <a:avLst/>
          </a:prstGeom>
        </p:spPr>
        <p:txBody>
          <a:bodyPr vert="horz" lIns="0" tIns="0" rIns="0" bIns="0" rtlCol="0" anchor="t">
            <a:normAutofit/>
          </a:bodyPr>
          <a:lstStyle/>
          <a:p>
            <a:r>
              <a:rPr lang="en-US" dirty="0"/>
              <a:t>Click to edit Master title style</a:t>
            </a:r>
          </a:p>
        </p:txBody>
      </p:sp>
      <p:sp>
        <p:nvSpPr>
          <p:cNvPr id="2" name="Slide Number Placeholder 1">
            <a:extLst>
              <a:ext uri="{FF2B5EF4-FFF2-40B4-BE49-F238E27FC236}">
                <a16:creationId xmlns:a16="http://schemas.microsoft.com/office/drawing/2014/main" id="{C5A5FC2E-6D98-CE43-9551-6AA69FEF734C}"/>
              </a:ext>
            </a:extLst>
          </p:cNvPr>
          <p:cNvSpPr>
            <a:spLocks noGrp="1"/>
          </p:cNvSpPr>
          <p:nvPr>
            <p:ph type="sldNum" sz="quarter" idx="27"/>
          </p:nvPr>
        </p:nvSpPr>
        <p:spPr/>
        <p:txBody>
          <a:bodyPr/>
          <a:lstStyle/>
          <a:p>
            <a:fld id="{529AFA16-AEC4-7D4A-82F3-BDAE8E49079E}" type="slidenum">
              <a:rPr lang="en-US" smtClean="0"/>
              <a:pPr/>
              <a:t>‹#›</a:t>
            </a:fld>
            <a:endParaRPr lang="en-US"/>
          </a:p>
        </p:txBody>
      </p:sp>
      <p:sp>
        <p:nvSpPr>
          <p:cNvPr id="12" name="Shape 78">
            <a:extLst>
              <a:ext uri="{FF2B5EF4-FFF2-40B4-BE49-F238E27FC236}">
                <a16:creationId xmlns:a16="http://schemas.microsoft.com/office/drawing/2014/main" id="{A53FCAFC-5653-0C46-8E56-ADCCBA6F7CB4}"/>
              </a:ext>
            </a:extLst>
          </p:cNvPr>
          <p:cNvSpPr txBox="1">
            <a:spLocks noGrp="1"/>
          </p:cNvSpPr>
          <p:nvPr>
            <p:ph type="body" idx="7" hasCustomPrompt="1"/>
          </p:nvPr>
        </p:nvSpPr>
        <p:spPr>
          <a:xfrm>
            <a:off x="6095999" y="1180053"/>
            <a:ext cx="5638798" cy="686847"/>
          </a:xfrm>
          <a:prstGeom prst="rect">
            <a:avLst/>
          </a:prstGeom>
          <a:ln>
            <a:noFill/>
          </a:ln>
        </p:spPr>
        <p:txBody>
          <a:bodyPr vert="horz" wrap="square" lIns="0" tIns="0" rIns="0" bIns="0" rtlCol="0" anchor="b">
            <a:noAutofit/>
          </a:bodyPr>
          <a:lstStyle>
            <a:lvl1pPr algn="ctr">
              <a:defRPr lang="en-US" sz="2000" b="1" i="0" dirty="0">
                <a:solidFill>
                  <a:schemeClr val="accent1"/>
                </a:solidFill>
                <a:latin typeface="Segoe UI Semibold" charset="0"/>
                <a:ea typeface="Segoe UI Semibold" charset="0"/>
                <a:cs typeface="Segoe UI Semibold" charset="0"/>
              </a:defRPr>
            </a:lvl1pPr>
          </a:lstStyle>
          <a:p>
            <a:pPr lvl="0" algn="ctr" defTabSz="914367">
              <a:spcAft>
                <a:spcPts val="588"/>
              </a:spcAft>
            </a:pPr>
            <a:r>
              <a:rPr lang="en-US" dirty="0"/>
              <a:t>Column 2</a:t>
            </a:r>
          </a:p>
        </p:txBody>
      </p:sp>
      <p:sp>
        <p:nvSpPr>
          <p:cNvPr id="15" name="Shape 78">
            <a:extLst>
              <a:ext uri="{FF2B5EF4-FFF2-40B4-BE49-F238E27FC236}">
                <a16:creationId xmlns:a16="http://schemas.microsoft.com/office/drawing/2014/main" id="{644AA6BB-203B-E644-8A81-9AF5D2C1454A}"/>
              </a:ext>
            </a:extLst>
          </p:cNvPr>
          <p:cNvSpPr txBox="1">
            <a:spLocks noGrp="1"/>
          </p:cNvSpPr>
          <p:nvPr>
            <p:ph type="body" idx="30" hasCustomPrompt="1"/>
          </p:nvPr>
        </p:nvSpPr>
        <p:spPr>
          <a:xfrm>
            <a:off x="457201" y="1182989"/>
            <a:ext cx="5638800" cy="682523"/>
          </a:xfrm>
          <a:prstGeom prst="rect">
            <a:avLst/>
          </a:prstGeom>
          <a:ln>
            <a:noFill/>
          </a:ln>
        </p:spPr>
        <p:txBody>
          <a:bodyPr vert="horz" wrap="square" lIns="0" tIns="0" rIns="182880" bIns="0" rtlCol="0" anchor="b">
            <a:noAutofit/>
          </a:bodyPr>
          <a:lstStyle>
            <a:lvl1pPr algn="ctr">
              <a:defRPr lang="en-US" sz="2000" b="1" i="0" dirty="0">
                <a:solidFill>
                  <a:schemeClr val="accent1"/>
                </a:solidFill>
                <a:latin typeface="Segoe UI Semibold" charset="0"/>
                <a:ea typeface="Segoe UI Semibold" charset="0"/>
                <a:cs typeface="Segoe UI Semibold" charset="0"/>
              </a:defRPr>
            </a:lvl1pPr>
          </a:lstStyle>
          <a:p>
            <a:pPr lvl="0" algn="ctr" defTabSz="914367">
              <a:spcAft>
                <a:spcPts val="588"/>
              </a:spcAft>
            </a:pPr>
            <a:r>
              <a:rPr lang="en-US" dirty="0"/>
              <a:t>Column 1</a:t>
            </a:r>
          </a:p>
        </p:txBody>
      </p:sp>
      <p:sp>
        <p:nvSpPr>
          <p:cNvPr id="17" name="Text Placeholder 3">
            <a:extLst>
              <a:ext uri="{FF2B5EF4-FFF2-40B4-BE49-F238E27FC236}">
                <a16:creationId xmlns:a16="http://schemas.microsoft.com/office/drawing/2014/main" id="{BA5B8A30-0D25-46A7-8825-163B12353388}"/>
              </a:ext>
            </a:extLst>
          </p:cNvPr>
          <p:cNvSpPr>
            <a:spLocks noGrp="1"/>
          </p:cNvSpPr>
          <p:nvPr>
            <p:ph idx="31"/>
          </p:nvPr>
        </p:nvSpPr>
        <p:spPr>
          <a:xfrm>
            <a:off x="465151" y="1866900"/>
            <a:ext cx="5622896" cy="4514047"/>
          </a:xfrm>
          <a:prstGeom prst="rect">
            <a:avLst/>
          </a:prstGeom>
        </p:spPr>
        <p:txBody>
          <a:bodyPr vert="horz" wrap="square"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69019263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 Sub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1"/>
            <a:ext cx="11277599" cy="594360"/>
          </a:xfrm>
        </p:spPr>
        <p:txBody>
          <a:bodyPr>
            <a:normAutofit/>
          </a:bodyPr>
          <a:lstStyle>
            <a:lvl1pPr>
              <a:defRPr sz="4400"/>
            </a:lvl1pPr>
          </a:lstStyle>
          <a:p>
            <a:r>
              <a:rPr lang="en-US"/>
              <a:t>Click to edit Master title style</a:t>
            </a:r>
            <a:endParaRPr lang="en-US" dirty="0"/>
          </a:p>
        </p:txBody>
      </p:sp>
      <p:sp>
        <p:nvSpPr>
          <p:cNvPr id="5" name="Subtitle 2">
            <a:extLst>
              <a:ext uri="{FF2B5EF4-FFF2-40B4-BE49-F238E27FC236}">
                <a16:creationId xmlns:a16="http://schemas.microsoft.com/office/drawing/2014/main" id="{7D5C19BA-6DD0-2341-932F-962FA328D5D7}"/>
              </a:ext>
            </a:extLst>
          </p:cNvPr>
          <p:cNvSpPr>
            <a:spLocks noGrp="1"/>
          </p:cNvSpPr>
          <p:nvPr>
            <p:ph type="subTitle" idx="27"/>
          </p:nvPr>
        </p:nvSpPr>
        <p:spPr>
          <a:xfrm>
            <a:off x="457200" y="1051560"/>
            <a:ext cx="11277600" cy="685800"/>
          </a:xfrm>
        </p:spPr>
        <p:txBody>
          <a:bodyPr/>
          <a:lstStyle>
            <a:lvl1pPr marL="0" indent="0" algn="l">
              <a:buNone/>
              <a:defRPr sz="2400" b="1" i="0" spc="-60" baseline="0">
                <a:latin typeface="Segoe UI Semibold" charset="0"/>
                <a:ea typeface="Segoe UI Semibold" charset="0"/>
                <a:cs typeface="Segoe UI Semibold"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6" name="Slide Number Placeholder 5">
            <a:extLst>
              <a:ext uri="{FF2B5EF4-FFF2-40B4-BE49-F238E27FC236}">
                <a16:creationId xmlns:a16="http://schemas.microsoft.com/office/drawing/2014/main" id="{AF9386A6-1B24-F24E-ACF1-EA03F8741407}"/>
              </a:ext>
            </a:extLst>
          </p:cNvPr>
          <p:cNvSpPr>
            <a:spLocks noGrp="1"/>
          </p:cNvSpPr>
          <p:nvPr>
            <p:ph type="sldNum" sz="quarter" idx="28"/>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4176131928"/>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Content Small Title">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800"/>
            </a:lvl1pPr>
          </a:lstStyle>
          <a:p>
            <a:r>
              <a:rPr lang="en-US"/>
              <a:t>Click to edit Master title style</a:t>
            </a:r>
            <a:endParaRPr lang="en-US" dirty="0"/>
          </a:p>
        </p:txBody>
      </p:sp>
      <p:sp>
        <p:nvSpPr>
          <p:cNvPr id="6" name="Slide Number Placeholder 5">
            <a:extLst>
              <a:ext uri="{FF2B5EF4-FFF2-40B4-BE49-F238E27FC236}">
                <a16:creationId xmlns:a16="http://schemas.microsoft.com/office/drawing/2014/main" id="{AF9386A6-1B24-F24E-ACF1-EA03F8741407}"/>
              </a:ext>
            </a:extLst>
          </p:cNvPr>
          <p:cNvSpPr>
            <a:spLocks noGrp="1"/>
          </p:cNvSpPr>
          <p:nvPr>
            <p:ph type="sldNum" sz="quarter" idx="28"/>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3227755060"/>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6AA340A-11B1-4D46-BE2D-4B2D31C56900}"/>
              </a:ext>
            </a:extLst>
          </p:cNvPr>
          <p:cNvSpPr>
            <a:spLocks noGrp="1"/>
          </p:cNvSpPr>
          <p:nvPr>
            <p:ph type="sldNum" sz="quarter" idx="10"/>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770286430"/>
      </p:ext>
    </p:extLst>
  </p:cSld>
  <p:clrMapOvr>
    <a:masterClrMapping/>
  </p:clrMapOvr>
  <p:hf sldNum="0" hdr="0" ftr="0" dt="0"/>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ontent + slanted Image Right">
    <p:spTree>
      <p:nvGrpSpPr>
        <p:cNvPr id="1" name=""/>
        <p:cNvGrpSpPr/>
        <p:nvPr/>
      </p:nvGrpSpPr>
      <p:grpSpPr>
        <a:xfrm>
          <a:off x="0" y="0"/>
          <a:ext cx="0" cy="0"/>
          <a:chOff x="0" y="0"/>
          <a:chExt cx="0" cy="0"/>
        </a:xfrm>
      </p:grpSpPr>
      <p:sp>
        <p:nvSpPr>
          <p:cNvPr id="12" name="Title Placeholder 2">
            <a:extLst>
              <a:ext uri="{FF2B5EF4-FFF2-40B4-BE49-F238E27FC236}">
                <a16:creationId xmlns:a16="http://schemas.microsoft.com/office/drawing/2014/main" id="{D67C4168-A193-45C5-93FD-7A782A48CAF5}"/>
              </a:ext>
            </a:extLst>
          </p:cNvPr>
          <p:cNvSpPr>
            <a:spLocks noGrp="1"/>
          </p:cNvSpPr>
          <p:nvPr>
            <p:ph type="title" hasCustomPrompt="1"/>
          </p:nvPr>
        </p:nvSpPr>
        <p:spPr>
          <a:xfrm>
            <a:off x="457201" y="457200"/>
            <a:ext cx="5638798" cy="1409700"/>
          </a:xfrm>
          <a:prstGeom prst="rect">
            <a:avLst/>
          </a:prstGeom>
        </p:spPr>
        <p:txBody>
          <a:bodyPr vert="horz" lIns="0" tIns="0" rIns="0" bIns="0" rtlCol="0" anchor="t">
            <a:normAutofit/>
          </a:bodyPr>
          <a:lstStyle>
            <a:lvl1pPr>
              <a:defRPr>
                <a:solidFill>
                  <a:schemeClr val="tx1"/>
                </a:solidFill>
              </a:defRPr>
            </a:lvl1pPr>
          </a:lstStyle>
          <a:p>
            <a:r>
              <a:rPr lang="en-US" dirty="0"/>
              <a:t>Click to edit title</a:t>
            </a:r>
          </a:p>
        </p:txBody>
      </p:sp>
      <p:sp>
        <p:nvSpPr>
          <p:cNvPr id="7" name="Slide Number Placeholder 2">
            <a:extLst>
              <a:ext uri="{FF2B5EF4-FFF2-40B4-BE49-F238E27FC236}">
                <a16:creationId xmlns:a16="http://schemas.microsoft.com/office/drawing/2014/main" id="{37C32BF6-02DE-4611-8B42-B01BC47DC612}"/>
              </a:ext>
            </a:extLst>
          </p:cNvPr>
          <p:cNvSpPr>
            <a:spLocks noGrp="1"/>
          </p:cNvSpPr>
          <p:nvPr>
            <p:ph type="sldNum" sz="quarter" idx="4"/>
          </p:nvPr>
        </p:nvSpPr>
        <p:spPr>
          <a:xfrm>
            <a:off x="1" y="6442502"/>
            <a:ext cx="528074" cy="390311"/>
          </a:xfrm>
          <a:prstGeom prst="rect">
            <a:avLst/>
          </a:prstGeom>
        </p:spPr>
        <p:txBody>
          <a:bodyPr anchor="t"/>
          <a:lstStyle>
            <a:lvl1pPr algn="r">
              <a:defRPr sz="1200">
                <a:solidFill>
                  <a:schemeClr val="accent6"/>
                </a:solidFill>
              </a:defRPr>
            </a:lvl1pPr>
          </a:lstStyle>
          <a:p>
            <a:fld id="{B9D7F84B-3C83-9746-917C-397D4BD96F66}" type="slidenum">
              <a:rPr lang="en-US" smtClean="0"/>
              <a:pPr/>
              <a:t>‹#›</a:t>
            </a:fld>
            <a:endParaRPr lang="en-US"/>
          </a:p>
        </p:txBody>
      </p:sp>
      <p:sp>
        <p:nvSpPr>
          <p:cNvPr id="9" name="Text Placeholder 3">
            <a:extLst>
              <a:ext uri="{FF2B5EF4-FFF2-40B4-BE49-F238E27FC236}">
                <a16:creationId xmlns:a16="http://schemas.microsoft.com/office/drawing/2014/main" id="{D78D2F5C-C02D-49C4-A3A8-A4526E03FB11}"/>
              </a:ext>
            </a:extLst>
          </p:cNvPr>
          <p:cNvSpPr>
            <a:spLocks noGrp="1"/>
          </p:cNvSpPr>
          <p:nvPr>
            <p:ph idx="32" hasCustomPrompt="1"/>
          </p:nvPr>
        </p:nvSpPr>
        <p:spPr>
          <a:xfrm>
            <a:off x="465151" y="1866900"/>
            <a:ext cx="5630848" cy="4514047"/>
          </a:xfrm>
          <a:prstGeom prst="rect">
            <a:avLst/>
          </a:prstGeom>
        </p:spPr>
        <p:txBody>
          <a:bodyPr vert="horz" wrap="square"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6" name="Picture Placeholder 3">
            <a:extLst>
              <a:ext uri="{FF2B5EF4-FFF2-40B4-BE49-F238E27FC236}">
                <a16:creationId xmlns:a16="http://schemas.microsoft.com/office/drawing/2014/main" id="{72DE6A1D-8AB1-4C01-944E-A32A7172E8EC}"/>
              </a:ext>
            </a:extLst>
          </p:cNvPr>
          <p:cNvSpPr>
            <a:spLocks noGrp="1"/>
          </p:cNvSpPr>
          <p:nvPr>
            <p:ph type="pic" sz="quarter" idx="24" hasCustomPrompt="1"/>
          </p:nvPr>
        </p:nvSpPr>
        <p:spPr>
          <a:xfrm>
            <a:off x="4529528" y="0"/>
            <a:ext cx="7662472" cy="6858000"/>
          </a:xfrm>
          <a:custGeom>
            <a:avLst/>
            <a:gdLst>
              <a:gd name="connsiteX0" fmla="*/ 0 w 5638800"/>
              <a:gd name="connsiteY0" fmla="*/ 0 h 6858000"/>
              <a:gd name="connsiteX1" fmla="*/ 5638800 w 5638800"/>
              <a:gd name="connsiteY1" fmla="*/ 0 h 6858000"/>
              <a:gd name="connsiteX2" fmla="*/ 5638800 w 5638800"/>
              <a:gd name="connsiteY2" fmla="*/ 6858000 h 6858000"/>
              <a:gd name="connsiteX3" fmla="*/ 0 w 5638800"/>
              <a:gd name="connsiteY3" fmla="*/ 6858000 h 6858000"/>
              <a:gd name="connsiteX4" fmla="*/ 0 w 5638800"/>
              <a:gd name="connsiteY4" fmla="*/ 0 h 6858000"/>
              <a:gd name="connsiteX0" fmla="*/ 2023672 w 7662472"/>
              <a:gd name="connsiteY0" fmla="*/ 0 h 6858000"/>
              <a:gd name="connsiteX1" fmla="*/ 7662472 w 7662472"/>
              <a:gd name="connsiteY1" fmla="*/ 0 h 6858000"/>
              <a:gd name="connsiteX2" fmla="*/ 7662472 w 7662472"/>
              <a:gd name="connsiteY2" fmla="*/ 6858000 h 6858000"/>
              <a:gd name="connsiteX3" fmla="*/ 0 w 7662472"/>
              <a:gd name="connsiteY3" fmla="*/ 6843010 h 6858000"/>
              <a:gd name="connsiteX4" fmla="*/ 2023672 w 7662472"/>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62472" h="6858000">
                <a:moveTo>
                  <a:pt x="2023672" y="0"/>
                </a:moveTo>
                <a:lnTo>
                  <a:pt x="7662472" y="0"/>
                </a:lnTo>
                <a:lnTo>
                  <a:pt x="7662472" y="6858000"/>
                </a:lnTo>
                <a:lnTo>
                  <a:pt x="0" y="6843010"/>
                </a:lnTo>
                <a:lnTo>
                  <a:pt x="2023672" y="0"/>
                </a:lnTo>
                <a:close/>
              </a:path>
            </a:pathLst>
          </a:custGeom>
          <a:noFill/>
          <a:ln>
            <a:solidFill>
              <a:srgbClr val="414241"/>
            </a:solidFill>
          </a:ln>
        </p:spPr>
        <p:txBody>
          <a:bodyPr anchor="ctr"/>
          <a:lstStyle>
            <a:lvl1pPr algn="ctr">
              <a:defRPr>
                <a:solidFill>
                  <a:srgbClr val="B4009E"/>
                </a:solidFill>
              </a:defRPr>
            </a:lvl1pPr>
          </a:lstStyle>
          <a:p>
            <a:r>
              <a:rPr lang="en-US" dirty="0"/>
              <a:t>Drag picture to placeholder </a:t>
            </a:r>
            <a:br>
              <a:rPr lang="en-US" dirty="0"/>
            </a:br>
            <a:r>
              <a:rPr lang="en-US" dirty="0"/>
              <a:t>or click icon to add</a:t>
            </a:r>
          </a:p>
        </p:txBody>
      </p:sp>
    </p:spTree>
    <p:extLst>
      <p:ext uri="{BB962C8B-B14F-4D97-AF65-F5344CB8AC3E}">
        <p14:creationId xmlns:p14="http://schemas.microsoft.com/office/powerpoint/2010/main" val="229373394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ontent + slanted Image Left">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89B1DDD-55E1-C14C-8058-596104BB80F5}"/>
              </a:ext>
            </a:extLst>
          </p:cNvPr>
          <p:cNvSpPr>
            <a:spLocks noGrp="1"/>
          </p:cNvSpPr>
          <p:nvPr>
            <p:ph type="sldNum" sz="quarter" idx="12"/>
          </p:nvPr>
        </p:nvSpPr>
        <p:spPr/>
        <p:txBody>
          <a:bodyPr/>
          <a:lstStyle/>
          <a:p>
            <a:fld id="{529AFA16-AEC4-7D4A-82F3-BDAE8E49079E}" type="slidenum">
              <a:rPr lang="en-US" smtClean="0"/>
              <a:pPr/>
              <a:t>‹#›</a:t>
            </a:fld>
            <a:endParaRPr lang="en-US"/>
          </a:p>
        </p:txBody>
      </p:sp>
      <p:sp>
        <p:nvSpPr>
          <p:cNvPr id="6" name="Picture Placeholder 9">
            <a:extLst>
              <a:ext uri="{FF2B5EF4-FFF2-40B4-BE49-F238E27FC236}">
                <a16:creationId xmlns:a16="http://schemas.microsoft.com/office/drawing/2014/main" id="{A60CFDBD-BED9-4E96-95E3-CCD21C2AE18C}"/>
              </a:ext>
            </a:extLst>
          </p:cNvPr>
          <p:cNvSpPr>
            <a:spLocks noGrp="1"/>
          </p:cNvSpPr>
          <p:nvPr>
            <p:ph type="pic" sz="quarter" idx="30" hasCustomPrompt="1"/>
          </p:nvPr>
        </p:nvSpPr>
        <p:spPr>
          <a:xfrm>
            <a:off x="-3142" y="0"/>
            <a:ext cx="6806152" cy="6858000"/>
          </a:xfrm>
          <a:custGeom>
            <a:avLst/>
            <a:gdLst>
              <a:gd name="connsiteX0" fmla="*/ 0 w 5847905"/>
              <a:gd name="connsiteY0" fmla="*/ 6849376 h 6849376"/>
              <a:gd name="connsiteX1" fmla="*/ 0 w 5847905"/>
              <a:gd name="connsiteY1" fmla="*/ 0 h 6849376"/>
              <a:gd name="connsiteX2" fmla="*/ 5847905 w 5847905"/>
              <a:gd name="connsiteY2" fmla="*/ 6849376 h 6849376"/>
              <a:gd name="connsiteX3" fmla="*/ 0 w 5847905"/>
              <a:gd name="connsiteY3" fmla="*/ 6849376 h 6849376"/>
              <a:gd name="connsiteX0" fmla="*/ 0 w 5847905"/>
              <a:gd name="connsiteY0" fmla="*/ 6849376 h 6849376"/>
              <a:gd name="connsiteX1" fmla="*/ 0 w 5847905"/>
              <a:gd name="connsiteY1" fmla="*/ 0 h 6849376"/>
              <a:gd name="connsiteX2" fmla="*/ 4703805 w 5847905"/>
              <a:gd name="connsiteY2" fmla="*/ 708068 h 6849376"/>
              <a:gd name="connsiteX3" fmla="*/ 5847905 w 5847905"/>
              <a:gd name="connsiteY3" fmla="*/ 6849376 h 6849376"/>
              <a:gd name="connsiteX4" fmla="*/ 0 w 5847905"/>
              <a:gd name="connsiteY4" fmla="*/ 6849376 h 6849376"/>
              <a:gd name="connsiteX0" fmla="*/ 0 w 5847905"/>
              <a:gd name="connsiteY0" fmla="*/ 7148223 h 7148223"/>
              <a:gd name="connsiteX1" fmla="*/ 0 w 5847905"/>
              <a:gd name="connsiteY1" fmla="*/ 298847 h 7148223"/>
              <a:gd name="connsiteX2" fmla="*/ 4967416 w 5847905"/>
              <a:gd name="connsiteY2" fmla="*/ 314937 h 7148223"/>
              <a:gd name="connsiteX3" fmla="*/ 5847905 w 5847905"/>
              <a:gd name="connsiteY3" fmla="*/ 7148223 h 7148223"/>
              <a:gd name="connsiteX4" fmla="*/ 0 w 5847905"/>
              <a:gd name="connsiteY4" fmla="*/ 7148223 h 7148223"/>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95698 w 5847905"/>
              <a:gd name="connsiteY2" fmla="*/ 4137 h 6849376"/>
              <a:gd name="connsiteX3" fmla="*/ 5847905 w 5847905"/>
              <a:gd name="connsiteY3" fmla="*/ 6849376 h 6849376"/>
              <a:gd name="connsiteX4" fmla="*/ 0 w 5847905"/>
              <a:gd name="connsiteY4" fmla="*/ 6849376 h 6849376"/>
              <a:gd name="connsiteX0" fmla="*/ 0 w 7282258"/>
              <a:gd name="connsiteY0" fmla="*/ 6849376 h 6855353"/>
              <a:gd name="connsiteX1" fmla="*/ 0 w 7282258"/>
              <a:gd name="connsiteY1" fmla="*/ 0 h 6855353"/>
              <a:gd name="connsiteX2" fmla="*/ 4895698 w 7282258"/>
              <a:gd name="connsiteY2" fmla="*/ 4137 h 6855353"/>
              <a:gd name="connsiteX3" fmla="*/ 7282258 w 7282258"/>
              <a:gd name="connsiteY3" fmla="*/ 6855353 h 6855353"/>
              <a:gd name="connsiteX4" fmla="*/ 0 w 7282258"/>
              <a:gd name="connsiteY4" fmla="*/ 6849376 h 6855353"/>
              <a:gd name="connsiteX0" fmla="*/ 0 w 7276282"/>
              <a:gd name="connsiteY0" fmla="*/ 6849376 h 6849376"/>
              <a:gd name="connsiteX1" fmla="*/ 0 w 7276282"/>
              <a:gd name="connsiteY1" fmla="*/ 0 h 6849376"/>
              <a:gd name="connsiteX2" fmla="*/ 4895698 w 7276282"/>
              <a:gd name="connsiteY2" fmla="*/ 4137 h 6849376"/>
              <a:gd name="connsiteX3" fmla="*/ 7276282 w 7276282"/>
              <a:gd name="connsiteY3" fmla="*/ 6843400 h 6849376"/>
              <a:gd name="connsiteX4" fmla="*/ 0 w 7276282"/>
              <a:gd name="connsiteY4" fmla="*/ 6849376 h 6849376"/>
              <a:gd name="connsiteX0" fmla="*/ 0 w 7276282"/>
              <a:gd name="connsiteY0" fmla="*/ 6849376 h 6849376"/>
              <a:gd name="connsiteX1" fmla="*/ 0 w 7276282"/>
              <a:gd name="connsiteY1" fmla="*/ 0 h 6849376"/>
              <a:gd name="connsiteX2" fmla="*/ 4895698 w 7276282"/>
              <a:gd name="connsiteY2" fmla="*/ 4137 h 6849376"/>
              <a:gd name="connsiteX3" fmla="*/ 7276282 w 7276282"/>
              <a:gd name="connsiteY3" fmla="*/ 6849376 h 6849376"/>
              <a:gd name="connsiteX4" fmla="*/ 0 w 7276282"/>
              <a:gd name="connsiteY4" fmla="*/ 6849376 h 6849376"/>
              <a:gd name="connsiteX0" fmla="*/ 0 w 7264329"/>
              <a:gd name="connsiteY0" fmla="*/ 6849376 h 6861329"/>
              <a:gd name="connsiteX1" fmla="*/ 0 w 7264329"/>
              <a:gd name="connsiteY1" fmla="*/ 0 h 6861329"/>
              <a:gd name="connsiteX2" fmla="*/ 4895698 w 7264329"/>
              <a:gd name="connsiteY2" fmla="*/ 4137 h 6861329"/>
              <a:gd name="connsiteX3" fmla="*/ 7264329 w 7264329"/>
              <a:gd name="connsiteY3" fmla="*/ 6861329 h 6861329"/>
              <a:gd name="connsiteX4" fmla="*/ 0 w 7264329"/>
              <a:gd name="connsiteY4" fmla="*/ 6849376 h 6861329"/>
              <a:gd name="connsiteX0" fmla="*/ 0 w 7264329"/>
              <a:gd name="connsiteY0" fmla="*/ 6849376 h 6855352"/>
              <a:gd name="connsiteX1" fmla="*/ 0 w 7264329"/>
              <a:gd name="connsiteY1" fmla="*/ 0 h 6855352"/>
              <a:gd name="connsiteX2" fmla="*/ 4895698 w 7264329"/>
              <a:gd name="connsiteY2" fmla="*/ 4137 h 6855352"/>
              <a:gd name="connsiteX3" fmla="*/ 7264329 w 7264329"/>
              <a:gd name="connsiteY3" fmla="*/ 6855352 h 6855352"/>
              <a:gd name="connsiteX4" fmla="*/ 0 w 7264329"/>
              <a:gd name="connsiteY4" fmla="*/ 6849376 h 6855352"/>
              <a:gd name="connsiteX0" fmla="*/ 0 w 7264329"/>
              <a:gd name="connsiteY0" fmla="*/ 6849376 h 6849376"/>
              <a:gd name="connsiteX1" fmla="*/ 0 w 7264329"/>
              <a:gd name="connsiteY1" fmla="*/ 0 h 6849376"/>
              <a:gd name="connsiteX2" fmla="*/ 4895698 w 7264329"/>
              <a:gd name="connsiteY2" fmla="*/ 4137 h 6849376"/>
              <a:gd name="connsiteX3" fmla="*/ 7264329 w 7264329"/>
              <a:gd name="connsiteY3" fmla="*/ 6849376 h 6849376"/>
              <a:gd name="connsiteX4" fmla="*/ 0 w 7264329"/>
              <a:gd name="connsiteY4" fmla="*/ 6849376 h 6849376"/>
              <a:gd name="connsiteX0" fmla="*/ 0 w 7264329"/>
              <a:gd name="connsiteY0" fmla="*/ 6854666 h 6854666"/>
              <a:gd name="connsiteX1" fmla="*/ 0 w 7264329"/>
              <a:gd name="connsiteY1" fmla="*/ 5290 h 6854666"/>
              <a:gd name="connsiteX2" fmla="*/ 4895698 w 7264329"/>
              <a:gd name="connsiteY2" fmla="*/ 0 h 6854666"/>
              <a:gd name="connsiteX3" fmla="*/ 7264329 w 7264329"/>
              <a:gd name="connsiteY3" fmla="*/ 6854666 h 6854666"/>
              <a:gd name="connsiteX4" fmla="*/ 0 w 7264329"/>
              <a:gd name="connsiteY4" fmla="*/ 6854666 h 6854666"/>
              <a:gd name="connsiteX0" fmla="*/ 0 w 7264329"/>
              <a:gd name="connsiteY0" fmla="*/ 6851524 h 6851524"/>
              <a:gd name="connsiteX1" fmla="*/ 0 w 7264329"/>
              <a:gd name="connsiteY1" fmla="*/ 2148 h 6851524"/>
              <a:gd name="connsiteX2" fmla="*/ 4895698 w 7264329"/>
              <a:gd name="connsiteY2" fmla="*/ 0 h 6851524"/>
              <a:gd name="connsiteX3" fmla="*/ 7264329 w 7264329"/>
              <a:gd name="connsiteY3" fmla="*/ 6851524 h 6851524"/>
              <a:gd name="connsiteX4" fmla="*/ 0 w 7264329"/>
              <a:gd name="connsiteY4" fmla="*/ 6851524 h 6851524"/>
              <a:gd name="connsiteX0" fmla="*/ 3142 w 7267471"/>
              <a:gd name="connsiteY0" fmla="*/ 6852519 h 6852519"/>
              <a:gd name="connsiteX1" fmla="*/ 0 w 7267471"/>
              <a:gd name="connsiteY1" fmla="*/ 0 h 6852519"/>
              <a:gd name="connsiteX2" fmla="*/ 4898840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898840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886271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4667 h 6854667"/>
              <a:gd name="connsiteX1" fmla="*/ 0 w 7267471"/>
              <a:gd name="connsiteY1" fmla="*/ 2148 h 6854667"/>
              <a:gd name="connsiteX2" fmla="*/ 4886271 w 7267471"/>
              <a:gd name="connsiteY2" fmla="*/ 0 h 6854667"/>
              <a:gd name="connsiteX3" fmla="*/ 7267471 w 7267471"/>
              <a:gd name="connsiteY3" fmla="*/ 6854667 h 6854667"/>
              <a:gd name="connsiteX4" fmla="*/ 3142 w 7267471"/>
              <a:gd name="connsiteY4" fmla="*/ 6854667 h 6854667"/>
              <a:gd name="connsiteX0" fmla="*/ 3142 w 7267471"/>
              <a:gd name="connsiteY0" fmla="*/ 6852519 h 6852519"/>
              <a:gd name="connsiteX1" fmla="*/ 0 w 7267471"/>
              <a:gd name="connsiteY1" fmla="*/ 0 h 6852519"/>
              <a:gd name="connsiteX2" fmla="*/ 4521768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735952 w 7267471"/>
              <a:gd name="connsiteY2" fmla="*/ 995 h 6852519"/>
              <a:gd name="connsiteX3" fmla="*/ 7267471 w 7267471"/>
              <a:gd name="connsiteY3" fmla="*/ 6852519 h 6852519"/>
              <a:gd name="connsiteX4" fmla="*/ 3142 w 7267471"/>
              <a:gd name="connsiteY4" fmla="*/ 6852519 h 6852519"/>
              <a:gd name="connsiteX0" fmla="*/ 3142 w 6806152"/>
              <a:gd name="connsiteY0" fmla="*/ 6852519 h 6852519"/>
              <a:gd name="connsiteX1" fmla="*/ 0 w 6806152"/>
              <a:gd name="connsiteY1" fmla="*/ 0 h 6852519"/>
              <a:gd name="connsiteX2" fmla="*/ 4735952 w 6806152"/>
              <a:gd name="connsiteY2" fmla="*/ 995 h 6852519"/>
              <a:gd name="connsiteX3" fmla="*/ 6806152 w 6806152"/>
              <a:gd name="connsiteY3" fmla="*/ 6852519 h 6852519"/>
              <a:gd name="connsiteX4" fmla="*/ 3142 w 6806152"/>
              <a:gd name="connsiteY4" fmla="*/ 6852519 h 6852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6152" h="6852519">
                <a:moveTo>
                  <a:pt x="3142" y="6852519"/>
                </a:moveTo>
                <a:cubicBezTo>
                  <a:pt x="2095" y="4568346"/>
                  <a:pt x="1047" y="2284173"/>
                  <a:pt x="0" y="0"/>
                </a:cubicBezTo>
                <a:lnTo>
                  <a:pt x="4735952" y="995"/>
                </a:lnTo>
                <a:lnTo>
                  <a:pt x="6806152" y="6852519"/>
                </a:lnTo>
                <a:lnTo>
                  <a:pt x="3142" y="6852519"/>
                </a:lnTo>
                <a:close/>
              </a:path>
            </a:pathLst>
          </a:custGeom>
          <a:ln>
            <a:solidFill>
              <a:srgbClr val="414241"/>
            </a:solidFill>
          </a:ln>
        </p:spPr>
        <p:txBody>
          <a:bodyPr anchor="ctr"/>
          <a:lstStyle>
            <a:lvl1pPr algn="ctr">
              <a:defRPr>
                <a:solidFill>
                  <a:srgbClr val="B4009E"/>
                </a:solidFill>
              </a:defRPr>
            </a:lvl1pPr>
          </a:lstStyle>
          <a:p>
            <a:r>
              <a:rPr lang="en-US" dirty="0"/>
              <a:t>Click icon to</a:t>
            </a:r>
            <a:br>
              <a:rPr lang="en-US" dirty="0"/>
            </a:br>
            <a:r>
              <a:rPr lang="en-US" dirty="0"/>
              <a:t>add picture</a:t>
            </a:r>
          </a:p>
        </p:txBody>
      </p:sp>
      <p:sp>
        <p:nvSpPr>
          <p:cNvPr id="7" name="Title 1">
            <a:extLst>
              <a:ext uri="{FF2B5EF4-FFF2-40B4-BE49-F238E27FC236}">
                <a16:creationId xmlns:a16="http://schemas.microsoft.com/office/drawing/2014/main" id="{36618F37-4806-4CE2-B027-C3AAFA8CF9F6}"/>
              </a:ext>
            </a:extLst>
          </p:cNvPr>
          <p:cNvSpPr>
            <a:spLocks noGrp="1"/>
          </p:cNvSpPr>
          <p:nvPr>
            <p:ph type="title" hasCustomPrompt="1"/>
          </p:nvPr>
        </p:nvSpPr>
        <p:spPr>
          <a:xfrm>
            <a:off x="6096000" y="457200"/>
            <a:ext cx="5638800" cy="1409699"/>
          </a:xfrm>
          <a:prstGeom prst="rect">
            <a:avLst/>
          </a:prstGeom>
        </p:spPr>
        <p:txBody>
          <a:bodyPr lIns="182880" rIns="0">
            <a:noAutofit/>
          </a:bodyPr>
          <a:lstStyle>
            <a:lvl1pPr>
              <a:defRPr sz="4000">
                <a:solidFill>
                  <a:schemeClr val="tx1"/>
                </a:solidFill>
              </a:defRPr>
            </a:lvl1pPr>
          </a:lstStyle>
          <a:p>
            <a:r>
              <a:rPr lang="en-US" dirty="0"/>
              <a:t>Click to edit title</a:t>
            </a:r>
          </a:p>
        </p:txBody>
      </p:sp>
      <p:sp>
        <p:nvSpPr>
          <p:cNvPr id="8" name="Text Placeholder 3">
            <a:extLst>
              <a:ext uri="{FF2B5EF4-FFF2-40B4-BE49-F238E27FC236}">
                <a16:creationId xmlns:a16="http://schemas.microsoft.com/office/drawing/2014/main" id="{785F4F54-6248-4FCE-81BA-DAD1E53376A7}"/>
              </a:ext>
            </a:extLst>
          </p:cNvPr>
          <p:cNvSpPr>
            <a:spLocks noGrp="1"/>
          </p:cNvSpPr>
          <p:nvPr>
            <p:ph idx="32"/>
          </p:nvPr>
        </p:nvSpPr>
        <p:spPr>
          <a:xfrm>
            <a:off x="6096000" y="1866900"/>
            <a:ext cx="5638798" cy="4514047"/>
          </a:xfrm>
          <a:prstGeom prst="rect">
            <a:avLst/>
          </a:prstGeom>
        </p:spPr>
        <p:txBody>
          <a:bodyPr vert="horz" wrap="square" lIns="18288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977798603"/>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TATEMENT">
    <p:spTree>
      <p:nvGrpSpPr>
        <p:cNvPr id="1" name=""/>
        <p:cNvGrpSpPr/>
        <p:nvPr/>
      </p:nvGrpSpPr>
      <p:grpSpPr>
        <a:xfrm>
          <a:off x="0" y="0"/>
          <a:ext cx="0" cy="0"/>
          <a:chOff x="0" y="0"/>
          <a:chExt cx="0" cy="0"/>
        </a:xfrm>
      </p:grpSpPr>
      <p:sp>
        <p:nvSpPr>
          <p:cNvPr id="5" name="Footer Placeholder 6" hidden="1"/>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5" name="Text Placeholder 3"/>
          <p:cNvSpPr>
            <a:spLocks noGrp="1"/>
          </p:cNvSpPr>
          <p:nvPr>
            <p:ph idx="1" hasCustomPrompt="1"/>
          </p:nvPr>
        </p:nvSpPr>
        <p:spPr>
          <a:xfrm>
            <a:off x="457200" y="457200"/>
            <a:ext cx="11277599" cy="5638800"/>
          </a:xfrm>
          <a:prstGeom prst="rect">
            <a:avLst/>
          </a:prstGeom>
        </p:spPr>
        <p:txBody>
          <a:bodyPr vert="horz" lIns="0" tIns="0" rIns="0" bIns="91440" rtlCol="0" anchor="ctr" anchorCtr="0">
            <a:normAutofit/>
          </a:bodyPr>
          <a:lstStyle>
            <a:lvl1pPr>
              <a:lnSpc>
                <a:spcPct val="110000"/>
              </a:lnSpc>
              <a:defRPr sz="4400" b="1" i="0">
                <a:solidFill>
                  <a:schemeClr val="tx1"/>
                </a:solidFill>
                <a:latin typeface="Segoe Pro Semibold" charset="0"/>
                <a:ea typeface="Segoe Pro Semibold" charset="0"/>
                <a:cs typeface="Segoe Pro Semibold" charset="0"/>
              </a:defRPr>
            </a:lvl1pPr>
            <a:lvl2pPr>
              <a:lnSpc>
                <a:spcPct val="110000"/>
              </a:lnSpc>
              <a:defRPr sz="2400" b="0" i="0">
                <a:solidFill>
                  <a:schemeClr val="tx1"/>
                </a:solidFill>
                <a:latin typeface="Segoe Pro" charset="0"/>
                <a:ea typeface="Segoe Pro" charset="0"/>
                <a:cs typeface="Segoe Pro" charset="0"/>
              </a:defRPr>
            </a:lvl2pPr>
            <a:lvl3pPr>
              <a:lnSpc>
                <a:spcPct val="110000"/>
              </a:lnSpc>
              <a:defRPr sz="2400" b="0" i="0">
                <a:solidFill>
                  <a:schemeClr val="tx1"/>
                </a:solidFill>
                <a:latin typeface="Segoe Pro" charset="0"/>
                <a:ea typeface="Segoe Pro" charset="0"/>
                <a:cs typeface="Segoe Pro" charset="0"/>
              </a:defRPr>
            </a:lvl3pPr>
            <a:lvl4pPr>
              <a:defRPr>
                <a:solidFill>
                  <a:schemeClr val="bg2">
                    <a:lumMod val="60000"/>
                    <a:lumOff val="40000"/>
                  </a:schemeClr>
                </a:solidFill>
              </a:defRPr>
            </a:lvl4pPr>
          </a:lstStyle>
          <a:p>
            <a:pPr lvl="0"/>
            <a:r>
              <a:rPr lang="en-US" dirty="0"/>
              <a:t>Click to edit Subhead Master text styles</a:t>
            </a:r>
          </a:p>
          <a:p>
            <a:pPr lvl="1"/>
            <a:r>
              <a:rPr lang="en-US" dirty="0"/>
              <a:t>Second level</a:t>
            </a:r>
          </a:p>
          <a:p>
            <a:pPr lvl="2"/>
            <a:r>
              <a:rPr lang="en-US" dirty="0"/>
              <a:t>Third level</a:t>
            </a:r>
          </a:p>
        </p:txBody>
      </p:sp>
      <p:sp>
        <p:nvSpPr>
          <p:cNvPr id="2" name="Slide Number Placeholder 1">
            <a:extLst>
              <a:ext uri="{FF2B5EF4-FFF2-40B4-BE49-F238E27FC236}">
                <a16:creationId xmlns:a16="http://schemas.microsoft.com/office/drawing/2014/main" id="{9FF4F531-1753-1544-8A42-F788362A04E3}"/>
              </a:ext>
            </a:extLst>
          </p:cNvPr>
          <p:cNvSpPr>
            <a:spLocks noGrp="1"/>
          </p:cNvSpPr>
          <p:nvPr>
            <p:ph type="sldNum" sz="quarter" idx="28"/>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305750878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About Me">
    <p:spTree>
      <p:nvGrpSpPr>
        <p:cNvPr id="1" name=""/>
        <p:cNvGrpSpPr/>
        <p:nvPr/>
      </p:nvGrpSpPr>
      <p:grpSpPr>
        <a:xfrm>
          <a:off x="0" y="0"/>
          <a:ext cx="0" cy="0"/>
          <a:chOff x="0" y="0"/>
          <a:chExt cx="0" cy="0"/>
        </a:xfrm>
      </p:grpSpPr>
      <p:sp>
        <p:nvSpPr>
          <p:cNvPr id="14" name="Text Placeholder 3">
            <a:extLst>
              <a:ext uri="{FF2B5EF4-FFF2-40B4-BE49-F238E27FC236}">
                <a16:creationId xmlns:a16="http://schemas.microsoft.com/office/drawing/2014/main" id="{F7F1E30F-90B3-4508-AC79-FDBFF960BB8C}"/>
              </a:ext>
            </a:extLst>
          </p:cNvPr>
          <p:cNvSpPr>
            <a:spLocks noGrp="1"/>
          </p:cNvSpPr>
          <p:nvPr>
            <p:ph idx="34"/>
          </p:nvPr>
        </p:nvSpPr>
        <p:spPr>
          <a:xfrm>
            <a:off x="6103951" y="3276600"/>
            <a:ext cx="5630848" cy="3104347"/>
          </a:xfrm>
          <a:prstGeom prst="rect">
            <a:avLst/>
          </a:prstGeom>
        </p:spPr>
        <p:txBody>
          <a:bodyPr vert="horz" wrap="square"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5" name="Footer Placeholder 6" hidden="1"/>
          <p:cNvSpPr txBox="1">
            <a:spLocks/>
          </p:cNvSpPr>
          <p:nvPr/>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2" name="Title Placeholder 2">
            <a:extLst>
              <a:ext uri="{FF2B5EF4-FFF2-40B4-BE49-F238E27FC236}">
                <a16:creationId xmlns:a16="http://schemas.microsoft.com/office/drawing/2014/main" id="{E901D344-ED89-49CF-99A7-86594AEA4B3F}"/>
              </a:ext>
            </a:extLst>
          </p:cNvPr>
          <p:cNvSpPr>
            <a:spLocks noGrp="1"/>
          </p:cNvSpPr>
          <p:nvPr>
            <p:ph type="title" hasCustomPrompt="1"/>
          </p:nvPr>
        </p:nvSpPr>
        <p:spPr>
          <a:xfrm>
            <a:off x="457200" y="457200"/>
            <a:ext cx="11277599" cy="723900"/>
          </a:xfrm>
          <a:prstGeom prst="rect">
            <a:avLst/>
          </a:prstGeom>
        </p:spPr>
        <p:txBody>
          <a:bodyPr vert="horz" lIns="0" tIns="0" rIns="0" bIns="0" rtlCol="0" anchor="t">
            <a:normAutofit/>
          </a:bodyPr>
          <a:lstStyle>
            <a:lvl1pPr>
              <a:defRPr sz="4400" b="1" i="0">
                <a:solidFill>
                  <a:schemeClr val="tx1"/>
                </a:solidFill>
                <a:latin typeface="Segoe Semibold" charset="0"/>
                <a:ea typeface="Segoe Semibold" charset="0"/>
                <a:cs typeface="Segoe Semibold" charset="0"/>
              </a:defRPr>
            </a:lvl1pPr>
          </a:lstStyle>
          <a:p>
            <a:r>
              <a:rPr lang="en-US" dirty="0"/>
              <a:t>About me…</a:t>
            </a:r>
          </a:p>
        </p:txBody>
      </p:sp>
      <p:sp>
        <p:nvSpPr>
          <p:cNvPr id="8" name="Picture Placeholder 2">
            <a:extLst>
              <a:ext uri="{FF2B5EF4-FFF2-40B4-BE49-F238E27FC236}">
                <a16:creationId xmlns:a16="http://schemas.microsoft.com/office/drawing/2014/main" id="{C1627637-B5D0-ED45-8DF8-0E533AAA00D8}"/>
              </a:ext>
            </a:extLst>
          </p:cNvPr>
          <p:cNvSpPr>
            <a:spLocks noGrp="1"/>
          </p:cNvSpPr>
          <p:nvPr>
            <p:ph type="pic" sz="quarter" idx="31" hasCustomPrompt="1"/>
          </p:nvPr>
        </p:nvSpPr>
        <p:spPr>
          <a:xfrm>
            <a:off x="10325099" y="1181100"/>
            <a:ext cx="1409700" cy="1409700"/>
          </a:xfrm>
          <a:prstGeom prst="ellipse">
            <a:avLst/>
          </a:prstGeom>
        </p:spPr>
        <p:txBody>
          <a:bodyPr wrap="none" anchor="ctr" anchorCtr="0"/>
          <a:lstStyle>
            <a:lvl1pPr algn="ctr">
              <a:defRPr sz="1400" b="0">
                <a:solidFill>
                  <a:srgbClr val="B4009E"/>
                </a:solidFill>
              </a:defRPr>
            </a:lvl1pPr>
          </a:lstStyle>
          <a:p>
            <a:r>
              <a:rPr lang="en-US" dirty="0"/>
              <a:t>Click icon </a:t>
            </a:r>
            <a:br>
              <a:rPr lang="en-US" dirty="0"/>
            </a:br>
            <a:r>
              <a:rPr lang="en-US" dirty="0"/>
              <a:t>to add </a:t>
            </a:r>
            <a:br>
              <a:rPr lang="en-US" dirty="0"/>
            </a:br>
            <a:r>
              <a:rPr lang="en-US" dirty="0"/>
              <a:t>picture</a:t>
            </a:r>
          </a:p>
        </p:txBody>
      </p:sp>
      <p:sp>
        <p:nvSpPr>
          <p:cNvPr id="10" name="Text Placeholder 2">
            <a:extLst>
              <a:ext uri="{FF2B5EF4-FFF2-40B4-BE49-F238E27FC236}">
                <a16:creationId xmlns:a16="http://schemas.microsoft.com/office/drawing/2014/main" id="{852D16FD-C54E-954A-88CB-7F7F7287BF2B}"/>
              </a:ext>
            </a:extLst>
          </p:cNvPr>
          <p:cNvSpPr>
            <a:spLocks noGrp="1"/>
          </p:cNvSpPr>
          <p:nvPr>
            <p:ph type="body" sz="quarter" idx="30" hasCustomPrompt="1"/>
          </p:nvPr>
        </p:nvSpPr>
        <p:spPr>
          <a:xfrm>
            <a:off x="6096000" y="1181100"/>
            <a:ext cx="4212129" cy="1028700"/>
          </a:xfrm>
          <a:prstGeom prst="rect">
            <a:avLst/>
          </a:prstGeom>
        </p:spPr>
        <p:txBody>
          <a:bodyPr lIns="0" tIns="274320" rIns="182880" anchor="t" anchorCtr="0">
            <a:normAutofit/>
          </a:bodyPr>
          <a:lstStyle>
            <a:lvl1pPr>
              <a:lnSpc>
                <a:spcPct val="110000"/>
              </a:lnSpc>
              <a:spcBef>
                <a:spcPts val="0"/>
              </a:spcBef>
              <a:spcAft>
                <a:spcPts val="600"/>
              </a:spcAft>
              <a:defRPr sz="1600" b="0" i="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dirty="0"/>
              <a:t>Twitter: @handle</a:t>
            </a:r>
          </a:p>
          <a:p>
            <a:pPr lvl="0"/>
            <a:r>
              <a:rPr lang="en-US" dirty="0"/>
              <a:t>Email: </a:t>
            </a:r>
            <a:r>
              <a:rPr lang="en-US" dirty="0" err="1"/>
              <a:t>email@Microsoft.com</a:t>
            </a:r>
            <a:endParaRPr lang="en-US" dirty="0"/>
          </a:p>
        </p:txBody>
      </p:sp>
      <p:sp>
        <p:nvSpPr>
          <p:cNvPr id="2" name="Slide Number Placeholder 1">
            <a:extLst>
              <a:ext uri="{FF2B5EF4-FFF2-40B4-BE49-F238E27FC236}">
                <a16:creationId xmlns:a16="http://schemas.microsoft.com/office/drawing/2014/main" id="{B91CB2BC-111D-F649-A0EE-51B2CD7DCF8C}"/>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9" name="Footer Placeholder 6" hidden="1">
            <a:extLst>
              <a:ext uri="{FF2B5EF4-FFF2-40B4-BE49-F238E27FC236}">
                <a16:creationId xmlns:a16="http://schemas.microsoft.com/office/drawing/2014/main" id="{3CAB610D-9FDA-664B-88C5-3D66189F6F1D}"/>
              </a:ext>
            </a:extLst>
          </p:cNvPr>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3" name="Text Placeholder 3">
            <a:extLst>
              <a:ext uri="{FF2B5EF4-FFF2-40B4-BE49-F238E27FC236}">
                <a16:creationId xmlns:a16="http://schemas.microsoft.com/office/drawing/2014/main" id="{61049F32-FBDB-40C5-9199-3991B2F5A71D}"/>
              </a:ext>
            </a:extLst>
          </p:cNvPr>
          <p:cNvSpPr>
            <a:spLocks noGrp="1"/>
          </p:cNvSpPr>
          <p:nvPr>
            <p:ph idx="33"/>
          </p:nvPr>
        </p:nvSpPr>
        <p:spPr>
          <a:xfrm>
            <a:off x="465151" y="1181100"/>
            <a:ext cx="5630849" cy="5199847"/>
          </a:xfrm>
          <a:prstGeom prst="rect">
            <a:avLst/>
          </a:prstGeom>
        </p:spPr>
        <p:txBody>
          <a:bodyPr vert="horz" wrap="square"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2020354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 Sub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1"/>
            <a:ext cx="11277599" cy="594360"/>
          </a:xfrm>
        </p:spPr>
        <p:txBody>
          <a:bodyPr>
            <a:normAutofit/>
          </a:bodyPr>
          <a:lstStyle>
            <a:lvl1pPr>
              <a:defRPr sz="4400"/>
            </a:lvl1pPr>
          </a:lstStyle>
          <a:p>
            <a:r>
              <a:rPr lang="en-US"/>
              <a:t>Click to edit Master title style</a:t>
            </a:r>
            <a:endParaRPr lang="en-US" dirty="0"/>
          </a:p>
        </p:txBody>
      </p:sp>
      <p:sp>
        <p:nvSpPr>
          <p:cNvPr id="5" name="Subtitle 2">
            <a:extLst>
              <a:ext uri="{FF2B5EF4-FFF2-40B4-BE49-F238E27FC236}">
                <a16:creationId xmlns:a16="http://schemas.microsoft.com/office/drawing/2014/main" id="{7D5C19BA-6DD0-2341-932F-962FA328D5D7}"/>
              </a:ext>
            </a:extLst>
          </p:cNvPr>
          <p:cNvSpPr>
            <a:spLocks noGrp="1"/>
          </p:cNvSpPr>
          <p:nvPr>
            <p:ph type="subTitle" idx="27"/>
          </p:nvPr>
        </p:nvSpPr>
        <p:spPr>
          <a:xfrm>
            <a:off x="457200" y="1051560"/>
            <a:ext cx="11277600" cy="685800"/>
          </a:xfrm>
        </p:spPr>
        <p:txBody>
          <a:bodyPr/>
          <a:lstStyle>
            <a:lvl1pPr marL="0" indent="0" algn="l">
              <a:buNone/>
              <a:defRPr sz="2400" b="1" i="0" spc="-60" baseline="0">
                <a:latin typeface="Segoe UI Semibold" charset="0"/>
                <a:ea typeface="Segoe UI Semibold" charset="0"/>
                <a:cs typeface="Segoe UI Semibold"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6" name="Slide Number Placeholder 5">
            <a:extLst>
              <a:ext uri="{FF2B5EF4-FFF2-40B4-BE49-F238E27FC236}">
                <a16:creationId xmlns:a16="http://schemas.microsoft.com/office/drawing/2014/main" id="{AF9386A6-1B24-F24E-ACF1-EA03F8741407}"/>
              </a:ext>
            </a:extLst>
          </p:cNvPr>
          <p:cNvSpPr>
            <a:spLocks noGrp="1"/>
          </p:cNvSpPr>
          <p:nvPr>
            <p:ph type="sldNum" sz="quarter" idx="28"/>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1822607999"/>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Concept 3-col">
    <p:spTree>
      <p:nvGrpSpPr>
        <p:cNvPr id="1" name=""/>
        <p:cNvGrpSpPr/>
        <p:nvPr/>
      </p:nvGrpSpPr>
      <p:grpSpPr>
        <a:xfrm>
          <a:off x="0" y="0"/>
          <a:ext cx="0" cy="0"/>
          <a:chOff x="0" y="0"/>
          <a:chExt cx="0" cy="0"/>
        </a:xfrm>
      </p:grpSpPr>
      <p:sp>
        <p:nvSpPr>
          <p:cNvPr id="21" name="Picture Placeholder 5"/>
          <p:cNvSpPr>
            <a:spLocks noGrp="1"/>
          </p:cNvSpPr>
          <p:nvPr>
            <p:ph type="pic" sz="quarter" idx="27"/>
          </p:nvPr>
        </p:nvSpPr>
        <p:spPr>
          <a:xfrm>
            <a:off x="1524208" y="1505652"/>
            <a:ext cx="1409284" cy="1077020"/>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endParaRPr lang="en-US" dirty="0"/>
          </a:p>
        </p:txBody>
      </p:sp>
      <p:sp>
        <p:nvSpPr>
          <p:cNvPr id="22" name="Picture Placeholder 5"/>
          <p:cNvSpPr>
            <a:spLocks noGrp="1"/>
          </p:cNvSpPr>
          <p:nvPr>
            <p:ph type="pic" sz="quarter" idx="28"/>
          </p:nvPr>
        </p:nvSpPr>
        <p:spPr>
          <a:xfrm>
            <a:off x="5391358" y="1513780"/>
            <a:ext cx="1409284" cy="1077020"/>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p>
        </p:txBody>
      </p:sp>
      <p:sp>
        <p:nvSpPr>
          <p:cNvPr id="23" name="Picture Placeholder 5"/>
          <p:cNvSpPr>
            <a:spLocks noGrp="1"/>
          </p:cNvSpPr>
          <p:nvPr>
            <p:ph type="pic" sz="quarter" idx="29"/>
          </p:nvPr>
        </p:nvSpPr>
        <p:spPr>
          <a:xfrm>
            <a:off x="9285461" y="1488127"/>
            <a:ext cx="1409284" cy="1077020"/>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endParaRPr lang="en-US" dirty="0"/>
          </a:p>
        </p:txBody>
      </p:sp>
      <p:sp>
        <p:nvSpPr>
          <p:cNvPr id="20" name="Shape 69">
            <a:extLst>
              <a:ext uri="{FF2B5EF4-FFF2-40B4-BE49-F238E27FC236}">
                <a16:creationId xmlns:a16="http://schemas.microsoft.com/office/drawing/2014/main" id="{50DF9F24-F2BD-4DEC-BF54-5080F302503F}"/>
              </a:ext>
            </a:extLst>
          </p:cNvPr>
          <p:cNvSpPr txBox="1">
            <a:spLocks noGrp="1"/>
          </p:cNvSpPr>
          <p:nvPr>
            <p:ph type="body" idx="21" hasCustomPrompt="1"/>
          </p:nvPr>
        </p:nvSpPr>
        <p:spPr>
          <a:xfrm>
            <a:off x="4347972" y="3276600"/>
            <a:ext cx="3496057" cy="2095500"/>
          </a:xfrm>
          <a:prstGeom prst="rect">
            <a:avLst/>
          </a:prstGeom>
        </p:spPr>
        <p:txBody>
          <a:bodyPr vert="horz" wrap="square" lIns="67222" tIns="182880" rIns="67222" bIns="0" rtlCol="0" anchor="t">
            <a:noAutofit/>
          </a:bodyPr>
          <a:lstStyle>
            <a:lvl1pPr algn="ctr">
              <a:defRPr sz="2000" b="0" dirty="0">
                <a:solidFill>
                  <a:schemeClr val="tx1"/>
                </a:solidFill>
                <a:latin typeface="+mn-lt"/>
                <a:ea typeface="Segoe UI" pitchFamily="34" charset="0"/>
                <a:cs typeface="Segoe UI Semibold" panose="020B0702040204020203" pitchFamily="34" charset="0"/>
              </a:defRPr>
            </a:lvl1pPr>
          </a:lstStyle>
          <a:p>
            <a:pPr lvl="0" algn="ctr" defTabSz="914367">
              <a:spcBef>
                <a:spcPts val="0"/>
              </a:spcBef>
              <a:spcAft>
                <a:spcPts val="1176"/>
              </a:spcAft>
              <a:buFont typeface="Arial"/>
            </a:pPr>
            <a:r>
              <a:rPr lang="en-US" dirty="0"/>
              <a:t>level one</a:t>
            </a:r>
          </a:p>
          <a:p>
            <a:pPr lvl="0" algn="ctr" defTabSz="914367">
              <a:spcBef>
                <a:spcPts val="0"/>
              </a:spcBef>
              <a:spcAft>
                <a:spcPts val="1176"/>
              </a:spcAft>
              <a:buFont typeface="Arial"/>
            </a:pPr>
            <a:r>
              <a:rPr lang="en-US" dirty="0"/>
              <a:t>level two</a:t>
            </a:r>
          </a:p>
        </p:txBody>
      </p:sp>
      <p:sp>
        <p:nvSpPr>
          <p:cNvPr id="25" name="Shape 69">
            <a:extLst>
              <a:ext uri="{FF2B5EF4-FFF2-40B4-BE49-F238E27FC236}">
                <a16:creationId xmlns:a16="http://schemas.microsoft.com/office/drawing/2014/main" id="{452ABE62-CCEE-407B-B879-4F04AA8A85B2}"/>
              </a:ext>
            </a:extLst>
          </p:cNvPr>
          <p:cNvSpPr txBox="1">
            <a:spLocks noGrp="1"/>
          </p:cNvSpPr>
          <p:nvPr>
            <p:ph type="body" idx="23" hasCustomPrompt="1"/>
          </p:nvPr>
        </p:nvSpPr>
        <p:spPr>
          <a:xfrm>
            <a:off x="8229600" y="3276600"/>
            <a:ext cx="3503300" cy="2095501"/>
          </a:xfrm>
          <a:prstGeom prst="rect">
            <a:avLst/>
          </a:prstGeom>
        </p:spPr>
        <p:txBody>
          <a:bodyPr vert="horz" wrap="square" lIns="67222" tIns="182880" rIns="67222" bIns="0" rtlCol="0" anchor="t">
            <a:noAutofit/>
          </a:bodyPr>
          <a:lstStyle>
            <a:lvl1pPr algn="ctr">
              <a:defRPr sz="2000" b="0" dirty="0">
                <a:solidFill>
                  <a:schemeClr val="tx1"/>
                </a:solidFill>
                <a:latin typeface="+mn-lt"/>
                <a:ea typeface="Segoe UI" pitchFamily="34" charset="0"/>
                <a:cs typeface="Segoe UI Semibold" panose="020B0702040204020203" pitchFamily="34" charset="0"/>
              </a:defRPr>
            </a:lvl1pPr>
          </a:lstStyle>
          <a:p>
            <a:pPr lvl="0" algn="ctr" defTabSz="914367">
              <a:spcBef>
                <a:spcPts val="0"/>
              </a:spcBef>
              <a:spcAft>
                <a:spcPts val="1176"/>
              </a:spcAft>
              <a:buFont typeface="Arial"/>
            </a:pPr>
            <a:r>
              <a:rPr lang="en-US" dirty="0"/>
              <a:t>level one</a:t>
            </a:r>
          </a:p>
          <a:p>
            <a:pPr lvl="0" algn="ctr" defTabSz="914367">
              <a:spcBef>
                <a:spcPts val="0"/>
              </a:spcBef>
              <a:spcAft>
                <a:spcPts val="1176"/>
              </a:spcAft>
              <a:buFont typeface="Arial"/>
            </a:pPr>
            <a:r>
              <a:rPr lang="en-US" dirty="0"/>
              <a:t>level two</a:t>
            </a:r>
          </a:p>
        </p:txBody>
      </p:sp>
      <p:sp>
        <p:nvSpPr>
          <p:cNvPr id="26" name="Shape 78">
            <a:extLst>
              <a:ext uri="{FF2B5EF4-FFF2-40B4-BE49-F238E27FC236}">
                <a16:creationId xmlns:a16="http://schemas.microsoft.com/office/drawing/2014/main" id="{ED9E8697-A9C3-4FDC-9D6C-2B35F242E978}"/>
              </a:ext>
            </a:extLst>
          </p:cNvPr>
          <p:cNvSpPr txBox="1">
            <a:spLocks noGrp="1"/>
          </p:cNvSpPr>
          <p:nvPr>
            <p:ph type="body" idx="7" hasCustomPrompt="1"/>
          </p:nvPr>
        </p:nvSpPr>
        <p:spPr>
          <a:xfrm>
            <a:off x="4347972" y="2602431"/>
            <a:ext cx="3496057" cy="685800"/>
          </a:xfrm>
          <a:prstGeom prst="rect">
            <a:avLst/>
          </a:prstGeom>
          <a:ln>
            <a:noFill/>
          </a:ln>
        </p:spPr>
        <p:txBody>
          <a:bodyPr vert="horz" wrap="square" lIns="67222" tIns="67222" rIns="67222" bIns="67222" rtlCol="0" anchor="ctr">
            <a:noAutofit/>
          </a:bodyPr>
          <a:lstStyle>
            <a:lvl1pPr algn="ctr">
              <a:defRPr lang="en-US" sz="2000" b="1" i="0" dirty="0">
                <a:solidFill>
                  <a:schemeClr val="accent1"/>
                </a:solidFill>
                <a:latin typeface="Segoe UI Semibold" charset="0"/>
                <a:ea typeface="Segoe UI Semibold" charset="0"/>
                <a:cs typeface="Segoe UI Semibold" charset="0"/>
              </a:defRPr>
            </a:lvl1pPr>
          </a:lstStyle>
          <a:p>
            <a:pPr lvl="0" algn="ctr" defTabSz="914367">
              <a:spcAft>
                <a:spcPts val="588"/>
              </a:spcAft>
            </a:pPr>
            <a:r>
              <a:rPr lang="en-US" dirty="0"/>
              <a:t>Column 2</a:t>
            </a:r>
          </a:p>
        </p:txBody>
      </p:sp>
      <p:cxnSp>
        <p:nvCxnSpPr>
          <p:cNvPr id="27" name="Straight Connector 26">
            <a:extLst>
              <a:ext uri="{FF2B5EF4-FFF2-40B4-BE49-F238E27FC236}">
                <a16:creationId xmlns:a16="http://schemas.microsoft.com/office/drawing/2014/main" id="{CF4B441F-C8E2-46EF-B6C0-23A6E8BDE1DB}"/>
              </a:ext>
            </a:extLst>
          </p:cNvPr>
          <p:cNvCxnSpPr>
            <a:cxnSpLocks/>
          </p:cNvCxnSpPr>
          <p:nvPr/>
        </p:nvCxnSpPr>
        <p:spPr>
          <a:xfrm flipV="1">
            <a:off x="457200" y="3282800"/>
            <a:ext cx="3543301"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sp>
        <p:nvSpPr>
          <p:cNvPr id="30" name="Shape 78">
            <a:extLst>
              <a:ext uri="{FF2B5EF4-FFF2-40B4-BE49-F238E27FC236}">
                <a16:creationId xmlns:a16="http://schemas.microsoft.com/office/drawing/2014/main" id="{F65B4093-2B95-4F31-BE02-FE267F2C7256}"/>
              </a:ext>
            </a:extLst>
          </p:cNvPr>
          <p:cNvSpPr txBox="1">
            <a:spLocks noGrp="1"/>
          </p:cNvSpPr>
          <p:nvPr>
            <p:ph type="body" idx="30" hasCustomPrompt="1"/>
          </p:nvPr>
        </p:nvSpPr>
        <p:spPr>
          <a:xfrm>
            <a:off x="457201" y="2602419"/>
            <a:ext cx="3543300" cy="689328"/>
          </a:xfrm>
          <a:prstGeom prst="rect">
            <a:avLst/>
          </a:prstGeom>
          <a:ln>
            <a:noFill/>
          </a:ln>
        </p:spPr>
        <p:txBody>
          <a:bodyPr vert="horz" wrap="square" lIns="67222" tIns="67222" rIns="67222" bIns="67222" rtlCol="0" anchor="ctr">
            <a:noAutofit/>
          </a:bodyPr>
          <a:lstStyle>
            <a:lvl1pPr algn="ctr">
              <a:defRPr lang="en-US" sz="2000" b="1" i="0" dirty="0">
                <a:solidFill>
                  <a:schemeClr val="accent1"/>
                </a:solidFill>
                <a:latin typeface="Segoe UI Semibold" charset="0"/>
                <a:ea typeface="Segoe UI Semibold" charset="0"/>
                <a:cs typeface="Segoe UI Semibold" charset="0"/>
              </a:defRPr>
            </a:lvl1pPr>
          </a:lstStyle>
          <a:p>
            <a:pPr lvl="0" algn="ctr" defTabSz="914367">
              <a:spcAft>
                <a:spcPts val="588"/>
              </a:spcAft>
            </a:pPr>
            <a:r>
              <a:rPr lang="en-US" dirty="0"/>
              <a:t>Column 1</a:t>
            </a:r>
          </a:p>
        </p:txBody>
      </p:sp>
      <p:sp>
        <p:nvSpPr>
          <p:cNvPr id="31" name="Shape 78">
            <a:extLst>
              <a:ext uri="{FF2B5EF4-FFF2-40B4-BE49-F238E27FC236}">
                <a16:creationId xmlns:a16="http://schemas.microsoft.com/office/drawing/2014/main" id="{BC5E1042-00D9-4CC5-A8F0-6D5351A81028}"/>
              </a:ext>
            </a:extLst>
          </p:cNvPr>
          <p:cNvSpPr txBox="1">
            <a:spLocks noGrp="1"/>
          </p:cNvSpPr>
          <p:nvPr>
            <p:ph type="body" idx="31" hasCustomPrompt="1"/>
          </p:nvPr>
        </p:nvSpPr>
        <p:spPr>
          <a:xfrm>
            <a:off x="8229600" y="2602431"/>
            <a:ext cx="3505200" cy="685800"/>
          </a:xfrm>
          <a:prstGeom prst="rect">
            <a:avLst/>
          </a:prstGeom>
          <a:ln>
            <a:noFill/>
          </a:ln>
        </p:spPr>
        <p:txBody>
          <a:bodyPr vert="horz" wrap="square" lIns="67222" tIns="67222" rIns="67222" bIns="67222" rtlCol="0" anchor="ctr">
            <a:noAutofit/>
          </a:bodyPr>
          <a:lstStyle>
            <a:lvl1pPr algn="ctr">
              <a:defRPr lang="en-US" sz="2000" b="1" i="0" dirty="0">
                <a:solidFill>
                  <a:schemeClr val="accent1"/>
                </a:solidFill>
                <a:latin typeface="Segoe UI Semibold" charset="0"/>
                <a:ea typeface="Segoe UI Semibold" charset="0"/>
                <a:cs typeface="Segoe UI Semibold" charset="0"/>
              </a:defRPr>
            </a:lvl1pPr>
          </a:lstStyle>
          <a:p>
            <a:pPr lvl="0" algn="ctr" defTabSz="914367">
              <a:spcAft>
                <a:spcPts val="588"/>
              </a:spcAft>
            </a:pPr>
            <a:r>
              <a:rPr lang="en-US" dirty="0"/>
              <a:t>Column 3</a:t>
            </a:r>
          </a:p>
        </p:txBody>
      </p:sp>
      <p:sp>
        <p:nvSpPr>
          <p:cNvPr id="32" name="Shape 69">
            <a:extLst>
              <a:ext uri="{FF2B5EF4-FFF2-40B4-BE49-F238E27FC236}">
                <a16:creationId xmlns:a16="http://schemas.microsoft.com/office/drawing/2014/main" id="{D0DB858D-C909-4D63-B4BA-450AB7BC6813}"/>
              </a:ext>
            </a:extLst>
          </p:cNvPr>
          <p:cNvSpPr txBox="1">
            <a:spLocks noGrp="1"/>
          </p:cNvSpPr>
          <p:nvPr>
            <p:ph type="body" idx="32" hasCustomPrompt="1"/>
          </p:nvPr>
        </p:nvSpPr>
        <p:spPr>
          <a:xfrm>
            <a:off x="457200" y="3276600"/>
            <a:ext cx="3543301" cy="2095501"/>
          </a:xfrm>
          <a:prstGeom prst="rect">
            <a:avLst/>
          </a:prstGeom>
        </p:spPr>
        <p:txBody>
          <a:bodyPr vert="horz" wrap="square" lIns="67222" tIns="182880" rIns="67222" bIns="0" rtlCol="0" anchor="t">
            <a:noAutofit/>
          </a:bodyPr>
          <a:lstStyle>
            <a:lvl1pPr algn="ctr">
              <a:defRPr sz="2000" b="0" dirty="0">
                <a:solidFill>
                  <a:schemeClr val="tx1"/>
                </a:solidFill>
                <a:latin typeface="+mn-lt"/>
                <a:ea typeface="Segoe UI" pitchFamily="34" charset="0"/>
                <a:cs typeface="Segoe UI Semibold" panose="020B0702040204020203" pitchFamily="34" charset="0"/>
              </a:defRPr>
            </a:lvl1pPr>
          </a:lstStyle>
          <a:p>
            <a:pPr lvl="0" algn="ctr" defTabSz="914367">
              <a:spcBef>
                <a:spcPts val="0"/>
              </a:spcBef>
              <a:spcAft>
                <a:spcPts val="1176"/>
              </a:spcAft>
              <a:buFont typeface="Arial"/>
            </a:pPr>
            <a:r>
              <a:rPr lang="en-US" dirty="0"/>
              <a:t>level one</a:t>
            </a:r>
          </a:p>
          <a:p>
            <a:pPr lvl="0" algn="ctr" defTabSz="914367">
              <a:spcBef>
                <a:spcPts val="0"/>
              </a:spcBef>
              <a:spcAft>
                <a:spcPts val="1176"/>
              </a:spcAft>
              <a:buFont typeface="Arial"/>
            </a:pPr>
            <a:r>
              <a:rPr lang="en-US" dirty="0"/>
              <a:t>level two</a:t>
            </a:r>
          </a:p>
        </p:txBody>
      </p:sp>
      <p:sp>
        <p:nvSpPr>
          <p:cNvPr id="33" name="Title Placeholder 2">
            <a:extLst>
              <a:ext uri="{FF2B5EF4-FFF2-40B4-BE49-F238E27FC236}">
                <a16:creationId xmlns:a16="http://schemas.microsoft.com/office/drawing/2014/main" id="{2C1FE9BA-3B57-4CA6-8333-A470390E7321}"/>
              </a:ext>
            </a:extLst>
          </p:cNvPr>
          <p:cNvSpPr>
            <a:spLocks noGrp="1"/>
          </p:cNvSpPr>
          <p:nvPr>
            <p:ph type="title"/>
          </p:nvPr>
        </p:nvSpPr>
        <p:spPr>
          <a:xfrm>
            <a:off x="457200" y="457200"/>
            <a:ext cx="11277600" cy="723900"/>
          </a:xfrm>
          <a:prstGeom prst="rect">
            <a:avLst/>
          </a:prstGeom>
        </p:spPr>
        <p:txBody>
          <a:bodyPr vert="horz" lIns="0" tIns="0" rIns="0" bIns="0" rtlCol="0" anchor="t">
            <a:noAutofit/>
          </a:bodyPr>
          <a:lstStyle>
            <a:lvl1pPr>
              <a:defRPr>
                <a:solidFill>
                  <a:schemeClr val="tx1"/>
                </a:solidFill>
              </a:defRPr>
            </a:lvl1pPr>
          </a:lstStyle>
          <a:p>
            <a:r>
              <a:rPr lang="en-US"/>
              <a:t>Click to edit Master title style</a:t>
            </a:r>
            <a:endParaRPr lang="en-US" dirty="0"/>
          </a:p>
        </p:txBody>
      </p:sp>
      <p:cxnSp>
        <p:nvCxnSpPr>
          <p:cNvPr id="19" name="Straight Connector 18">
            <a:extLst>
              <a:ext uri="{FF2B5EF4-FFF2-40B4-BE49-F238E27FC236}">
                <a16:creationId xmlns:a16="http://schemas.microsoft.com/office/drawing/2014/main" id="{CF4B441F-C8E2-46EF-B6C0-23A6E8BDE1DB}"/>
              </a:ext>
            </a:extLst>
          </p:cNvPr>
          <p:cNvCxnSpPr>
            <a:cxnSpLocks/>
          </p:cNvCxnSpPr>
          <p:nvPr/>
        </p:nvCxnSpPr>
        <p:spPr>
          <a:xfrm flipV="1">
            <a:off x="4324350" y="3282800"/>
            <a:ext cx="3543301"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cxnSp>
        <p:nvCxnSpPr>
          <p:cNvPr id="24" name="Straight Connector 23">
            <a:extLst>
              <a:ext uri="{FF2B5EF4-FFF2-40B4-BE49-F238E27FC236}">
                <a16:creationId xmlns:a16="http://schemas.microsoft.com/office/drawing/2014/main" id="{CF4B441F-C8E2-46EF-B6C0-23A6E8BDE1DB}"/>
              </a:ext>
            </a:extLst>
          </p:cNvPr>
          <p:cNvCxnSpPr>
            <a:cxnSpLocks/>
          </p:cNvCxnSpPr>
          <p:nvPr/>
        </p:nvCxnSpPr>
        <p:spPr>
          <a:xfrm>
            <a:off x="8229600" y="3282800"/>
            <a:ext cx="3518402"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sp>
        <p:nvSpPr>
          <p:cNvPr id="2" name="Slide Number Placeholder 1">
            <a:extLst>
              <a:ext uri="{FF2B5EF4-FFF2-40B4-BE49-F238E27FC236}">
                <a16:creationId xmlns:a16="http://schemas.microsoft.com/office/drawing/2014/main" id="{456B6142-BE00-C841-A15F-937FA7A70E40}"/>
              </a:ext>
            </a:extLst>
          </p:cNvPr>
          <p:cNvSpPr>
            <a:spLocks noGrp="1"/>
          </p:cNvSpPr>
          <p:nvPr>
            <p:ph type="sldNum" sz="quarter" idx="33"/>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361562707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Concept 2-col">
    <p:spTree>
      <p:nvGrpSpPr>
        <p:cNvPr id="1" name=""/>
        <p:cNvGrpSpPr/>
        <p:nvPr/>
      </p:nvGrpSpPr>
      <p:grpSpPr>
        <a:xfrm>
          <a:off x="0" y="0"/>
          <a:ext cx="0" cy="0"/>
          <a:chOff x="0" y="0"/>
          <a:chExt cx="0" cy="0"/>
        </a:xfrm>
      </p:grpSpPr>
      <p:sp>
        <p:nvSpPr>
          <p:cNvPr id="13" name="Picture Placeholder 5"/>
          <p:cNvSpPr>
            <a:spLocks noGrp="1"/>
          </p:cNvSpPr>
          <p:nvPr>
            <p:ph type="pic" sz="quarter" idx="27"/>
          </p:nvPr>
        </p:nvSpPr>
        <p:spPr>
          <a:xfrm>
            <a:off x="1866901" y="1433156"/>
            <a:ext cx="2819400" cy="1634103"/>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endParaRPr lang="en-US" dirty="0"/>
          </a:p>
        </p:txBody>
      </p:sp>
      <p:sp>
        <p:nvSpPr>
          <p:cNvPr id="21" name="Picture Placeholder 5"/>
          <p:cNvSpPr>
            <a:spLocks noGrp="1"/>
          </p:cNvSpPr>
          <p:nvPr>
            <p:ph type="pic" sz="quarter" idx="29"/>
          </p:nvPr>
        </p:nvSpPr>
        <p:spPr>
          <a:xfrm>
            <a:off x="7505699" y="1433157"/>
            <a:ext cx="2819401" cy="1634102"/>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p>
        </p:txBody>
      </p:sp>
      <p:sp>
        <p:nvSpPr>
          <p:cNvPr id="22" name="Shape 69">
            <a:extLst>
              <a:ext uri="{FF2B5EF4-FFF2-40B4-BE49-F238E27FC236}">
                <a16:creationId xmlns:a16="http://schemas.microsoft.com/office/drawing/2014/main" id="{DA909CD3-D031-4644-961E-3BAEF5FC557A}"/>
              </a:ext>
            </a:extLst>
          </p:cNvPr>
          <p:cNvSpPr txBox="1">
            <a:spLocks noGrp="1"/>
          </p:cNvSpPr>
          <p:nvPr>
            <p:ph type="body" idx="21" hasCustomPrompt="1"/>
          </p:nvPr>
        </p:nvSpPr>
        <p:spPr>
          <a:xfrm>
            <a:off x="6095998" y="3998873"/>
            <a:ext cx="5638801" cy="2097128"/>
          </a:xfrm>
          <a:prstGeom prst="rect">
            <a:avLst/>
          </a:prstGeom>
        </p:spPr>
        <p:txBody>
          <a:bodyPr vert="horz" wrap="square" lIns="91440" tIns="91440" rIns="91440" bIns="0" rtlCol="0" anchor="t">
            <a:noAutofit/>
          </a:bodyPr>
          <a:lstStyle>
            <a:lvl1pPr algn="ctr">
              <a:defRPr sz="2000" b="0" i="0" dirty="0">
                <a:solidFill>
                  <a:schemeClr val="tx1"/>
                </a:solidFill>
                <a:latin typeface="Segoe UI" charset="0"/>
                <a:ea typeface="Segoe UI" charset="0"/>
                <a:cs typeface="Segoe UI" charset="0"/>
              </a:defRPr>
            </a:lvl1pPr>
          </a:lstStyle>
          <a:p>
            <a:pPr lvl="0" algn="ctr" defTabSz="914367">
              <a:spcBef>
                <a:spcPts val="0"/>
              </a:spcBef>
              <a:spcAft>
                <a:spcPts val="1176"/>
              </a:spcAft>
              <a:buFont typeface="Arial"/>
            </a:pPr>
            <a:r>
              <a:rPr lang="en-US" dirty="0"/>
              <a:t>level one</a:t>
            </a:r>
          </a:p>
          <a:p>
            <a:pPr lvl="0" algn="ctr" defTabSz="914367">
              <a:spcBef>
                <a:spcPts val="0"/>
              </a:spcBef>
              <a:spcAft>
                <a:spcPts val="1176"/>
              </a:spcAft>
              <a:buFont typeface="Arial"/>
            </a:pPr>
            <a:r>
              <a:rPr lang="en-US" dirty="0"/>
              <a:t>level two</a:t>
            </a:r>
          </a:p>
        </p:txBody>
      </p:sp>
      <p:sp>
        <p:nvSpPr>
          <p:cNvPr id="23" name="Shape 78">
            <a:extLst>
              <a:ext uri="{FF2B5EF4-FFF2-40B4-BE49-F238E27FC236}">
                <a16:creationId xmlns:a16="http://schemas.microsoft.com/office/drawing/2014/main" id="{86F28D81-7603-4E02-9F5E-B52509955F9D}"/>
              </a:ext>
            </a:extLst>
          </p:cNvPr>
          <p:cNvSpPr txBox="1">
            <a:spLocks noGrp="1"/>
          </p:cNvSpPr>
          <p:nvPr>
            <p:ph type="body" idx="7" hasCustomPrompt="1"/>
          </p:nvPr>
        </p:nvSpPr>
        <p:spPr>
          <a:xfrm>
            <a:off x="6095999" y="3276600"/>
            <a:ext cx="5638798" cy="723900"/>
          </a:xfrm>
          <a:prstGeom prst="rect">
            <a:avLst/>
          </a:prstGeom>
          <a:ln>
            <a:noFill/>
          </a:ln>
        </p:spPr>
        <p:txBody>
          <a:bodyPr vert="horz" wrap="square" lIns="67222" tIns="67222" rIns="67222" bIns="67222" rtlCol="0" anchor="ctr">
            <a:noAutofit/>
          </a:bodyPr>
          <a:lstStyle>
            <a:lvl1pPr algn="ctr">
              <a:defRPr lang="en-US" sz="2000" b="1" i="0" dirty="0">
                <a:solidFill>
                  <a:schemeClr val="accent1"/>
                </a:solidFill>
                <a:latin typeface="Segoe UI Semibold" charset="0"/>
                <a:ea typeface="Segoe UI Semibold" charset="0"/>
                <a:cs typeface="Segoe UI Semibold" charset="0"/>
              </a:defRPr>
            </a:lvl1pPr>
          </a:lstStyle>
          <a:p>
            <a:pPr lvl="0" algn="ctr" defTabSz="914367">
              <a:spcAft>
                <a:spcPts val="588"/>
              </a:spcAft>
            </a:pPr>
            <a:r>
              <a:rPr lang="en-US" dirty="0"/>
              <a:t>Column 2</a:t>
            </a:r>
          </a:p>
        </p:txBody>
      </p:sp>
      <p:cxnSp>
        <p:nvCxnSpPr>
          <p:cNvPr id="24" name="Straight Connector 23">
            <a:extLst>
              <a:ext uri="{FF2B5EF4-FFF2-40B4-BE49-F238E27FC236}">
                <a16:creationId xmlns:a16="http://schemas.microsoft.com/office/drawing/2014/main" id="{3A68F424-EA1D-4D7C-A4B5-5D8BC32C7BFB}"/>
              </a:ext>
            </a:extLst>
          </p:cNvPr>
          <p:cNvCxnSpPr>
            <a:cxnSpLocks/>
          </p:cNvCxnSpPr>
          <p:nvPr/>
        </p:nvCxnSpPr>
        <p:spPr>
          <a:xfrm>
            <a:off x="1181100" y="3909418"/>
            <a:ext cx="4229100" cy="0"/>
          </a:xfrm>
          <a:prstGeom prst="line">
            <a:avLst/>
          </a:prstGeom>
          <a:ln>
            <a:solidFill>
              <a:schemeClr val="accent1"/>
            </a:solidFill>
          </a:ln>
        </p:spPr>
        <p:style>
          <a:lnRef idx="2">
            <a:schemeClr val="accent3"/>
          </a:lnRef>
          <a:fillRef idx="0">
            <a:schemeClr val="accent3"/>
          </a:fillRef>
          <a:effectRef idx="1">
            <a:schemeClr val="accent3"/>
          </a:effectRef>
          <a:fontRef idx="minor">
            <a:schemeClr val="tx1"/>
          </a:fontRef>
        </p:style>
      </p:cxnSp>
      <p:cxnSp>
        <p:nvCxnSpPr>
          <p:cNvPr id="25" name="Straight Connector 24">
            <a:extLst>
              <a:ext uri="{FF2B5EF4-FFF2-40B4-BE49-F238E27FC236}">
                <a16:creationId xmlns:a16="http://schemas.microsoft.com/office/drawing/2014/main" id="{EA6FB7B6-28C9-4460-8677-F7C9633207B5}"/>
              </a:ext>
            </a:extLst>
          </p:cNvPr>
          <p:cNvCxnSpPr>
            <a:cxnSpLocks/>
          </p:cNvCxnSpPr>
          <p:nvPr/>
        </p:nvCxnSpPr>
        <p:spPr>
          <a:xfrm>
            <a:off x="6819900" y="3916700"/>
            <a:ext cx="4191000" cy="0"/>
          </a:xfrm>
          <a:prstGeom prst="line">
            <a:avLst/>
          </a:prstGeom>
          <a:ln>
            <a:solidFill>
              <a:schemeClr val="accent1"/>
            </a:solidFill>
          </a:ln>
        </p:spPr>
        <p:style>
          <a:lnRef idx="2">
            <a:schemeClr val="accent3"/>
          </a:lnRef>
          <a:fillRef idx="0">
            <a:schemeClr val="accent3"/>
          </a:fillRef>
          <a:effectRef idx="1">
            <a:schemeClr val="accent3"/>
          </a:effectRef>
          <a:fontRef idx="minor">
            <a:schemeClr val="tx1"/>
          </a:fontRef>
        </p:style>
      </p:cxnSp>
      <p:sp>
        <p:nvSpPr>
          <p:cNvPr id="26" name="Shape 78">
            <a:extLst>
              <a:ext uri="{FF2B5EF4-FFF2-40B4-BE49-F238E27FC236}">
                <a16:creationId xmlns:a16="http://schemas.microsoft.com/office/drawing/2014/main" id="{6F67237B-0079-4730-BA0A-EFD67517C184}"/>
              </a:ext>
            </a:extLst>
          </p:cNvPr>
          <p:cNvSpPr txBox="1">
            <a:spLocks noGrp="1"/>
          </p:cNvSpPr>
          <p:nvPr>
            <p:ph type="body" idx="30" hasCustomPrompt="1"/>
          </p:nvPr>
        </p:nvSpPr>
        <p:spPr>
          <a:xfrm>
            <a:off x="457201" y="3279529"/>
            <a:ext cx="5638800" cy="719343"/>
          </a:xfrm>
          <a:prstGeom prst="rect">
            <a:avLst/>
          </a:prstGeom>
          <a:ln>
            <a:noFill/>
          </a:ln>
        </p:spPr>
        <p:txBody>
          <a:bodyPr vert="horz" wrap="square" lIns="67222" tIns="67222" rIns="67222" bIns="67222" rtlCol="0" anchor="ctr">
            <a:noAutofit/>
          </a:bodyPr>
          <a:lstStyle>
            <a:lvl1pPr algn="ctr">
              <a:defRPr lang="en-US" sz="2000" b="1" i="0" dirty="0">
                <a:solidFill>
                  <a:schemeClr val="accent1"/>
                </a:solidFill>
                <a:latin typeface="Segoe UI Semibold" charset="0"/>
                <a:ea typeface="Segoe UI Semibold" charset="0"/>
                <a:cs typeface="Segoe UI Semibold" charset="0"/>
              </a:defRPr>
            </a:lvl1pPr>
          </a:lstStyle>
          <a:p>
            <a:pPr lvl="0" algn="ctr" defTabSz="914367">
              <a:spcAft>
                <a:spcPts val="588"/>
              </a:spcAft>
            </a:pPr>
            <a:r>
              <a:rPr lang="en-US" dirty="0"/>
              <a:t>Column 1</a:t>
            </a:r>
          </a:p>
        </p:txBody>
      </p:sp>
      <p:sp>
        <p:nvSpPr>
          <p:cNvPr id="27" name="Shape 69">
            <a:extLst>
              <a:ext uri="{FF2B5EF4-FFF2-40B4-BE49-F238E27FC236}">
                <a16:creationId xmlns:a16="http://schemas.microsoft.com/office/drawing/2014/main" id="{AEED71C8-01E7-4E81-A0EB-0535EB83D4BE}"/>
              </a:ext>
            </a:extLst>
          </p:cNvPr>
          <p:cNvSpPr txBox="1">
            <a:spLocks noGrp="1"/>
          </p:cNvSpPr>
          <p:nvPr>
            <p:ph type="body" idx="32" hasCustomPrompt="1"/>
          </p:nvPr>
        </p:nvSpPr>
        <p:spPr>
          <a:xfrm>
            <a:off x="457200" y="3999831"/>
            <a:ext cx="5638799" cy="2096169"/>
          </a:xfrm>
          <a:prstGeom prst="rect">
            <a:avLst/>
          </a:prstGeom>
        </p:spPr>
        <p:txBody>
          <a:bodyPr vert="horz" wrap="square" lIns="91440" tIns="91440" rIns="91440" bIns="0" rtlCol="0" anchor="t">
            <a:noAutofit/>
          </a:bodyPr>
          <a:lstStyle>
            <a:lvl1pPr algn="ctr">
              <a:defRPr sz="2000" b="0" i="0" dirty="0">
                <a:solidFill>
                  <a:schemeClr val="tx1"/>
                </a:solidFill>
                <a:latin typeface="Segoe UI" charset="0"/>
                <a:ea typeface="Segoe UI" charset="0"/>
                <a:cs typeface="Segoe UI" charset="0"/>
              </a:defRPr>
            </a:lvl1pPr>
          </a:lstStyle>
          <a:p>
            <a:pPr lvl="0" algn="ctr" defTabSz="914367">
              <a:spcBef>
                <a:spcPts val="0"/>
              </a:spcBef>
              <a:spcAft>
                <a:spcPts val="1176"/>
              </a:spcAft>
              <a:buFont typeface="Arial"/>
            </a:pPr>
            <a:r>
              <a:rPr lang="en-US" dirty="0"/>
              <a:t>level one</a:t>
            </a:r>
          </a:p>
          <a:p>
            <a:pPr lvl="0" algn="ctr" defTabSz="914367">
              <a:spcBef>
                <a:spcPts val="0"/>
              </a:spcBef>
              <a:spcAft>
                <a:spcPts val="1176"/>
              </a:spcAft>
              <a:buFont typeface="Arial"/>
            </a:pPr>
            <a:r>
              <a:rPr lang="en-US" dirty="0"/>
              <a:t>level two</a:t>
            </a:r>
          </a:p>
        </p:txBody>
      </p:sp>
      <p:sp>
        <p:nvSpPr>
          <p:cNvPr id="28" name="Title Placeholder 2">
            <a:extLst>
              <a:ext uri="{FF2B5EF4-FFF2-40B4-BE49-F238E27FC236}">
                <a16:creationId xmlns:a16="http://schemas.microsoft.com/office/drawing/2014/main" id="{8978FE4F-86FF-40F7-BEC9-11D7612E6287}"/>
              </a:ext>
            </a:extLst>
          </p:cNvPr>
          <p:cNvSpPr>
            <a:spLocks noGrp="1"/>
          </p:cNvSpPr>
          <p:nvPr>
            <p:ph type="title"/>
          </p:nvPr>
        </p:nvSpPr>
        <p:spPr>
          <a:xfrm>
            <a:off x="457200" y="457200"/>
            <a:ext cx="11277600" cy="723900"/>
          </a:xfrm>
          <a:prstGeom prst="rect">
            <a:avLst/>
          </a:prstGeom>
        </p:spPr>
        <p:txBody>
          <a:bodyPr vert="horz" lIns="0" tIns="0" rIns="0" bIns="0" rtlCol="0" anchor="t">
            <a:normAutofit/>
          </a:bodyPr>
          <a:lstStyle>
            <a:lvl1pPr>
              <a:defRPr b="1" i="0">
                <a:solidFill>
                  <a:schemeClr val="tx1"/>
                </a:solidFill>
                <a:latin typeface="Segoe UI Semibold" charset="0"/>
                <a:ea typeface="Segoe UI Semibold" charset="0"/>
                <a:cs typeface="Segoe UI Semibold" charset="0"/>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789B8D54-B0B9-6E4D-B7AE-B502B5822B43}"/>
              </a:ext>
            </a:extLst>
          </p:cNvPr>
          <p:cNvSpPr>
            <a:spLocks noGrp="1"/>
          </p:cNvSpPr>
          <p:nvPr>
            <p:ph type="sldNum" sz="quarter" idx="33"/>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386202017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Evidence Slide">
    <p:spTree>
      <p:nvGrpSpPr>
        <p:cNvPr id="1" name=""/>
        <p:cNvGrpSpPr/>
        <p:nvPr/>
      </p:nvGrpSpPr>
      <p:grpSpPr>
        <a:xfrm>
          <a:off x="0" y="0"/>
          <a:ext cx="0" cy="0"/>
          <a:chOff x="0" y="0"/>
          <a:chExt cx="0" cy="0"/>
        </a:xfrm>
      </p:grpSpPr>
      <p:sp>
        <p:nvSpPr>
          <p:cNvPr id="5" name="Footer Placeholder 6" hidden="1"/>
          <p:cNvSpPr txBox="1">
            <a:spLocks/>
          </p:cNvSpPr>
          <p:nvPr/>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4" name="Content Placeholder 3"/>
          <p:cNvSpPr>
            <a:spLocks noGrp="1"/>
          </p:cNvSpPr>
          <p:nvPr>
            <p:ph sz="quarter" idx="15" hasCustomPrompt="1"/>
          </p:nvPr>
        </p:nvSpPr>
        <p:spPr>
          <a:xfrm>
            <a:off x="457200" y="1051560"/>
            <a:ext cx="9867900" cy="669332"/>
          </a:xfrm>
          <a:prstGeom prst="rect">
            <a:avLst/>
          </a:prstGeom>
          <a:noFill/>
        </p:spPr>
        <p:txBody>
          <a:bodyPr lIns="0" tIns="0" rIns="0" bIns="0" anchor="t" anchorCtr="0">
            <a:normAutofit/>
          </a:bodyPr>
          <a:lstStyle>
            <a:lvl1pPr marL="0" indent="0">
              <a:spcBef>
                <a:spcPts val="0"/>
              </a:spcBef>
              <a:buNone/>
              <a:defRPr sz="2400" b="1" i="0">
                <a:solidFill>
                  <a:schemeClr val="tx1"/>
                </a:solidFill>
                <a:latin typeface="Segoe UI Semibold" charset="0"/>
                <a:ea typeface="Segoe UI Semibold" charset="0"/>
                <a:cs typeface="Segoe UI Semibold" charset="0"/>
              </a:defRPr>
            </a:lvl1pPr>
            <a:lvl2pPr marL="0" indent="0">
              <a:buNone/>
              <a:defRPr/>
            </a:lvl2pPr>
            <a:lvl3pPr marL="0" indent="0">
              <a:buNone/>
              <a:defRPr/>
            </a:lvl3pPr>
            <a:lvl4pPr marL="0" indent="0">
              <a:buNone/>
              <a:defRPr/>
            </a:lvl4pPr>
            <a:lvl5pPr marL="0" indent="0">
              <a:buNone/>
              <a:defRPr/>
            </a:lvl5pPr>
          </a:lstStyle>
          <a:p>
            <a:pPr lvl="0"/>
            <a:r>
              <a:rPr lang="en-US" dirty="0"/>
              <a:t>One-line summary</a:t>
            </a:r>
          </a:p>
        </p:txBody>
      </p:sp>
      <p:sp>
        <p:nvSpPr>
          <p:cNvPr id="15" name="Content Placeholder 3"/>
          <p:cNvSpPr>
            <a:spLocks noGrp="1"/>
          </p:cNvSpPr>
          <p:nvPr>
            <p:ph sz="quarter" idx="22" hasCustomPrompt="1"/>
          </p:nvPr>
        </p:nvSpPr>
        <p:spPr>
          <a:xfrm>
            <a:off x="7505700" y="4702768"/>
            <a:ext cx="4229100" cy="1698031"/>
          </a:xfrm>
          <a:prstGeom prst="rect">
            <a:avLst/>
          </a:prstGeom>
        </p:spPr>
        <p:txBody>
          <a:bodyPr vert="horz" lIns="137160" tIns="109728" rIns="137160" bIns="109728" rtlCol="0" anchor="t">
            <a:noAutofit/>
          </a:bodyPr>
          <a:lstStyle>
            <a:lvl1pPr>
              <a:defRPr kumimoji="0" lang="en-US" sz="2000" b="0" i="0" u="none" strike="noStrike" cap="none" spc="0" normalizeH="0" baseline="0" dirty="0">
                <a:ln>
                  <a:noFill/>
                </a:ln>
                <a:solidFill>
                  <a:schemeClr val="accent1"/>
                </a:solidFill>
                <a:uLnTx/>
                <a:uFillTx/>
                <a:latin typeface="Segoe UI" charset="0"/>
                <a:ea typeface="Segoe UI" charset="0"/>
                <a:cs typeface="Segoe UI" charset="0"/>
              </a:defRPr>
            </a:lvl1pPr>
          </a:lstStyle>
          <a:p>
            <a:pPr marR="0" lvl="0" defTabSz="685800" fontAlgn="auto">
              <a:spcBef>
                <a:spcPts val="1200"/>
              </a:spcBef>
              <a:spcAft>
                <a:spcPts val="0"/>
              </a:spcAft>
              <a:buClrTx/>
              <a:buSzTx/>
              <a:buFont typeface="Arial" panose="020B0604020202020204" pitchFamily="34" charset="0"/>
              <a:tabLst/>
            </a:pPr>
            <a:r>
              <a:rPr lang="en-US" dirty="0"/>
              <a:t>Killer quote or call-out</a:t>
            </a:r>
          </a:p>
        </p:txBody>
      </p:sp>
      <p:sp>
        <p:nvSpPr>
          <p:cNvPr id="10" name="Picture Placeholder 3"/>
          <p:cNvSpPr>
            <a:spLocks noGrp="1"/>
          </p:cNvSpPr>
          <p:nvPr>
            <p:ph type="pic" sz="quarter" idx="23" hasCustomPrompt="1"/>
          </p:nvPr>
        </p:nvSpPr>
        <p:spPr>
          <a:xfrm>
            <a:off x="7505700" y="1850433"/>
            <a:ext cx="4229100" cy="2835867"/>
          </a:xfrm>
        </p:spPr>
        <p:txBody>
          <a:bodyPr anchor="ctr"/>
          <a:lstStyle>
            <a:lvl1pPr algn="ctr">
              <a:defRPr>
                <a:solidFill>
                  <a:srgbClr val="B4009E"/>
                </a:solidFill>
              </a:defRPr>
            </a:lvl1pPr>
          </a:lstStyle>
          <a:p>
            <a:r>
              <a:rPr lang="en-US" dirty="0"/>
              <a:t>Screenshot of app</a:t>
            </a:r>
          </a:p>
        </p:txBody>
      </p:sp>
      <p:sp>
        <p:nvSpPr>
          <p:cNvPr id="11" name="Picture Placeholder 5"/>
          <p:cNvSpPr>
            <a:spLocks noGrp="1" noChangeAspect="1"/>
          </p:cNvSpPr>
          <p:nvPr>
            <p:ph type="pic" sz="quarter" idx="27" hasCustomPrompt="1"/>
          </p:nvPr>
        </p:nvSpPr>
        <p:spPr>
          <a:xfrm>
            <a:off x="10325100" y="457200"/>
            <a:ext cx="1409700" cy="1409700"/>
          </a:xfrm>
        </p:spPr>
        <p:txBody>
          <a:bodyPr anchor="ctr"/>
          <a:lstStyle>
            <a:lvl1pPr algn="ctr">
              <a:defRPr sz="1600">
                <a:solidFill>
                  <a:srgbClr val="B4009E"/>
                </a:solidFill>
              </a:defRPr>
            </a:lvl1pPr>
          </a:lstStyle>
          <a:p>
            <a:r>
              <a:rPr lang="en-US" dirty="0"/>
              <a:t>App icon</a:t>
            </a:r>
          </a:p>
        </p:txBody>
      </p:sp>
      <p:sp>
        <p:nvSpPr>
          <p:cNvPr id="18" name="Title Placeholder 2">
            <a:extLst>
              <a:ext uri="{FF2B5EF4-FFF2-40B4-BE49-F238E27FC236}">
                <a16:creationId xmlns:a16="http://schemas.microsoft.com/office/drawing/2014/main" id="{CD07E1E7-510F-478E-A61F-831872E92825}"/>
              </a:ext>
            </a:extLst>
          </p:cNvPr>
          <p:cNvSpPr>
            <a:spLocks noGrp="1"/>
          </p:cNvSpPr>
          <p:nvPr>
            <p:ph type="title"/>
          </p:nvPr>
        </p:nvSpPr>
        <p:spPr>
          <a:xfrm>
            <a:off x="457200" y="457201"/>
            <a:ext cx="9867900" cy="594359"/>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138D0870-56E3-CC4D-A4D2-14FCF7EBAD7D}"/>
              </a:ext>
            </a:extLst>
          </p:cNvPr>
          <p:cNvSpPr>
            <a:spLocks noGrp="1"/>
          </p:cNvSpPr>
          <p:nvPr>
            <p:ph type="sldNum" sz="quarter" idx="28"/>
          </p:nvPr>
        </p:nvSpPr>
        <p:spPr/>
        <p:txBody>
          <a:bodyPr/>
          <a:lstStyle/>
          <a:p>
            <a:fld id="{529AFA16-AEC4-7D4A-82F3-BDAE8E49079E}" type="slidenum">
              <a:rPr lang="en-US" smtClean="0"/>
              <a:pPr/>
              <a:t>‹#›</a:t>
            </a:fld>
            <a:endParaRPr lang="en-US"/>
          </a:p>
        </p:txBody>
      </p:sp>
      <p:sp>
        <p:nvSpPr>
          <p:cNvPr id="12" name="Footer Placeholder 6" hidden="1">
            <a:extLst>
              <a:ext uri="{FF2B5EF4-FFF2-40B4-BE49-F238E27FC236}">
                <a16:creationId xmlns:a16="http://schemas.microsoft.com/office/drawing/2014/main" id="{D706C368-32EC-8046-A75E-5C873EF24AF6}"/>
              </a:ext>
            </a:extLst>
          </p:cNvPr>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7" name="Text Placeholder 3">
            <a:extLst>
              <a:ext uri="{FF2B5EF4-FFF2-40B4-BE49-F238E27FC236}">
                <a16:creationId xmlns:a16="http://schemas.microsoft.com/office/drawing/2014/main" id="{F37B0F2F-B5E1-40A6-9340-FE71343E99B5}"/>
              </a:ext>
            </a:extLst>
          </p:cNvPr>
          <p:cNvSpPr>
            <a:spLocks noGrp="1"/>
          </p:cNvSpPr>
          <p:nvPr>
            <p:ph idx="32"/>
          </p:nvPr>
        </p:nvSpPr>
        <p:spPr>
          <a:xfrm>
            <a:off x="465151" y="1866900"/>
            <a:ext cx="7040549" cy="4514047"/>
          </a:xfrm>
          <a:prstGeom prst="rect">
            <a:avLst/>
          </a:prstGeom>
        </p:spPr>
        <p:txBody>
          <a:bodyPr vert="horz" wrap="square"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51886614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Benefit Simple">
    <p:spTree>
      <p:nvGrpSpPr>
        <p:cNvPr id="1" name=""/>
        <p:cNvGrpSpPr/>
        <p:nvPr/>
      </p:nvGrpSpPr>
      <p:grpSpPr>
        <a:xfrm>
          <a:off x="0" y="0"/>
          <a:ext cx="0" cy="0"/>
          <a:chOff x="0" y="0"/>
          <a:chExt cx="0" cy="0"/>
        </a:xfrm>
      </p:grpSpPr>
      <p:sp>
        <p:nvSpPr>
          <p:cNvPr id="11" name="Shape 69"/>
          <p:cNvSpPr txBox="1">
            <a:spLocks noGrp="1"/>
          </p:cNvSpPr>
          <p:nvPr>
            <p:ph type="body" idx="1" hasCustomPrompt="1"/>
          </p:nvPr>
        </p:nvSpPr>
        <p:spPr>
          <a:xfrm>
            <a:off x="6087344" y="4851708"/>
            <a:ext cx="5631517" cy="1564792"/>
          </a:xfrm>
          <a:prstGeom prst="rect">
            <a:avLst/>
          </a:prstGeom>
          <a:noFill/>
          <a:ln w="12700">
            <a:noFill/>
          </a:ln>
        </p:spPr>
        <p:txBody>
          <a:bodyPr vert="horz" lIns="182880" tIns="0" rIns="0" bIns="0" rtlCol="0">
            <a:normAutofit/>
          </a:bodyPr>
          <a:lstStyle>
            <a:lvl1pPr marL="0" indent="0">
              <a:defRPr sz="2000" b="0" i="0" dirty="0">
                <a:solidFill>
                  <a:schemeClr val="tx1"/>
                </a:solidFill>
                <a:latin typeface="Segoe UI" charset="0"/>
                <a:ea typeface="Segoe UI" charset="0"/>
                <a:cs typeface="Segoe UI" charset="0"/>
              </a:defRPr>
            </a:lvl1pPr>
          </a:lstStyle>
          <a:p>
            <a:pPr lvl="0"/>
            <a:r>
              <a:rPr lang="en-US" dirty="0"/>
              <a:t>Reason to believe</a:t>
            </a:r>
          </a:p>
          <a:p>
            <a:pPr lvl="0"/>
            <a:r>
              <a:rPr lang="en-US" dirty="0"/>
              <a:t>Reason to believe</a:t>
            </a:r>
          </a:p>
        </p:txBody>
      </p:sp>
      <p:sp>
        <p:nvSpPr>
          <p:cNvPr id="12" name="Shape 69"/>
          <p:cNvSpPr txBox="1">
            <a:spLocks noGrp="1"/>
          </p:cNvSpPr>
          <p:nvPr>
            <p:ph type="body" idx="23" hasCustomPrompt="1"/>
          </p:nvPr>
        </p:nvSpPr>
        <p:spPr>
          <a:xfrm>
            <a:off x="6103282" y="2757189"/>
            <a:ext cx="5631517" cy="1412875"/>
          </a:xfrm>
          <a:prstGeom prst="rect">
            <a:avLst/>
          </a:prstGeom>
          <a:noFill/>
          <a:ln w="12700">
            <a:noFill/>
          </a:ln>
        </p:spPr>
        <p:txBody>
          <a:bodyPr vert="horz" lIns="182880" tIns="0" rIns="0" bIns="0" rtlCol="0">
            <a:normAutofit/>
          </a:bodyPr>
          <a:lstStyle>
            <a:lvl1pPr>
              <a:defRPr sz="2000" b="0" i="0" dirty="0">
                <a:solidFill>
                  <a:schemeClr val="tx1"/>
                </a:solidFill>
                <a:latin typeface="Segoe UI" charset="0"/>
                <a:ea typeface="Segoe UI" charset="0"/>
                <a:cs typeface="Segoe UI" charset="0"/>
              </a:defRPr>
            </a:lvl1pPr>
          </a:lstStyle>
          <a:p>
            <a:pPr lvl="0"/>
            <a:r>
              <a:rPr lang="en-US" dirty="0"/>
              <a:t>Reason to believe</a:t>
            </a:r>
          </a:p>
          <a:p>
            <a:pPr lvl="0"/>
            <a:r>
              <a:rPr lang="en-US" dirty="0"/>
              <a:t>Reason to believe</a:t>
            </a:r>
            <a:endParaRPr dirty="0"/>
          </a:p>
        </p:txBody>
      </p:sp>
      <p:sp>
        <p:nvSpPr>
          <p:cNvPr id="9" name="Picture Placeholder 3"/>
          <p:cNvSpPr>
            <a:spLocks noGrp="1"/>
          </p:cNvSpPr>
          <p:nvPr>
            <p:ph type="pic" sz="quarter" idx="26"/>
          </p:nvPr>
        </p:nvSpPr>
        <p:spPr>
          <a:xfrm>
            <a:off x="473103" y="1866901"/>
            <a:ext cx="5630178" cy="4229099"/>
          </a:xfrm>
        </p:spPr>
        <p:txBody>
          <a:bodyPr anchor="ctr"/>
          <a:lstStyle>
            <a:lvl1pPr algn="ctr">
              <a:defRPr>
                <a:solidFill>
                  <a:srgbClr val="B4009E"/>
                </a:solidFill>
              </a:defRPr>
            </a:lvl1pPr>
          </a:lstStyle>
          <a:p>
            <a:r>
              <a:rPr lang="en-US"/>
              <a:t>Click icon to add picture</a:t>
            </a:r>
            <a:endParaRPr lang="en-US" dirty="0"/>
          </a:p>
        </p:txBody>
      </p:sp>
      <p:sp>
        <p:nvSpPr>
          <p:cNvPr id="4" name="Text Placeholder 3">
            <a:extLst>
              <a:ext uri="{FF2B5EF4-FFF2-40B4-BE49-F238E27FC236}">
                <a16:creationId xmlns:a16="http://schemas.microsoft.com/office/drawing/2014/main" id="{101AFB50-C9C6-4A7E-95B0-BCD4CC5AD4BF}"/>
              </a:ext>
            </a:extLst>
          </p:cNvPr>
          <p:cNvSpPr>
            <a:spLocks noGrp="1"/>
          </p:cNvSpPr>
          <p:nvPr>
            <p:ph type="body" sz="quarter" idx="27" hasCustomPrompt="1"/>
          </p:nvPr>
        </p:nvSpPr>
        <p:spPr>
          <a:xfrm>
            <a:off x="6103281" y="1866900"/>
            <a:ext cx="5631519" cy="581257"/>
          </a:xfrm>
        </p:spPr>
        <p:txBody>
          <a:bodyPr lIns="182880" anchor="b"/>
          <a:lstStyle>
            <a:lvl1pPr>
              <a:defRPr sz="2000" b="1" i="0">
                <a:solidFill>
                  <a:schemeClr val="accent1"/>
                </a:solidFill>
                <a:latin typeface="Segoe UI Semibold" charset="0"/>
                <a:ea typeface="Segoe UI Semibold" charset="0"/>
                <a:cs typeface="Segoe UI Semibold" charset="0"/>
              </a:defRPr>
            </a:lvl1pPr>
          </a:lstStyle>
          <a:p>
            <a:pPr lvl="0"/>
            <a:r>
              <a:rPr lang="en-US" dirty="0"/>
              <a:t>Benefit statement</a:t>
            </a:r>
          </a:p>
        </p:txBody>
      </p:sp>
      <p:sp>
        <p:nvSpPr>
          <p:cNvPr id="17" name="Text Placeholder 3">
            <a:extLst>
              <a:ext uri="{FF2B5EF4-FFF2-40B4-BE49-F238E27FC236}">
                <a16:creationId xmlns:a16="http://schemas.microsoft.com/office/drawing/2014/main" id="{50E2ADD4-807F-4A38-AA9A-901D0FD36358}"/>
              </a:ext>
            </a:extLst>
          </p:cNvPr>
          <p:cNvSpPr>
            <a:spLocks noGrp="1"/>
          </p:cNvSpPr>
          <p:nvPr>
            <p:ph type="body" sz="quarter" idx="28" hasCustomPrompt="1"/>
          </p:nvPr>
        </p:nvSpPr>
        <p:spPr>
          <a:xfrm>
            <a:off x="6087344" y="3960546"/>
            <a:ext cx="5631519" cy="581257"/>
          </a:xfrm>
        </p:spPr>
        <p:txBody>
          <a:bodyPr lIns="182880" anchor="b"/>
          <a:lstStyle>
            <a:lvl1pPr>
              <a:defRPr sz="2000" b="1" i="0">
                <a:solidFill>
                  <a:schemeClr val="accent1"/>
                </a:solidFill>
                <a:latin typeface="Segoe UI Semibold" charset="0"/>
                <a:ea typeface="Segoe UI Semibold" charset="0"/>
                <a:cs typeface="Segoe UI Semibold" charset="0"/>
              </a:defRPr>
            </a:lvl1pPr>
          </a:lstStyle>
          <a:p>
            <a:pPr lvl="0"/>
            <a:r>
              <a:rPr lang="en-US" dirty="0"/>
              <a:t>Benefit statement</a:t>
            </a:r>
          </a:p>
        </p:txBody>
      </p:sp>
      <p:sp>
        <p:nvSpPr>
          <p:cNvPr id="18" name="Title Placeholder 2">
            <a:extLst>
              <a:ext uri="{FF2B5EF4-FFF2-40B4-BE49-F238E27FC236}">
                <a16:creationId xmlns:a16="http://schemas.microsoft.com/office/drawing/2014/main" id="{59110E6B-B1B3-4C17-A980-291E240D0408}"/>
              </a:ext>
            </a:extLst>
          </p:cNvPr>
          <p:cNvSpPr>
            <a:spLocks noGrp="1"/>
          </p:cNvSpPr>
          <p:nvPr>
            <p:ph type="title"/>
          </p:nvPr>
        </p:nvSpPr>
        <p:spPr>
          <a:xfrm>
            <a:off x="457200" y="457200"/>
            <a:ext cx="11277600" cy="594359"/>
          </a:xfrm>
          <a:prstGeom prst="rect">
            <a:avLst/>
          </a:prstGeom>
        </p:spPr>
        <p:txBody>
          <a:bodyPr vert="horz" lIns="0" tIns="0" rIns="0" bIns="0" rtlCol="0" anchor="t">
            <a:normAutofit/>
          </a:bodyPr>
          <a:lstStyle>
            <a:lvl1pPr>
              <a:defRPr b="1" i="0">
                <a:solidFill>
                  <a:schemeClr val="tx1"/>
                </a:solidFill>
                <a:latin typeface="Segoe UI Semibold" charset="0"/>
                <a:ea typeface="Segoe UI Semibold" charset="0"/>
                <a:cs typeface="Segoe UI Semibold" charset="0"/>
              </a:defRPr>
            </a:lvl1pPr>
          </a:lstStyle>
          <a:p>
            <a:r>
              <a:rPr lang="en-US" dirty="0"/>
              <a:t>Click to edit Master title style</a:t>
            </a:r>
          </a:p>
        </p:txBody>
      </p:sp>
      <p:sp>
        <p:nvSpPr>
          <p:cNvPr id="2" name="Slide Number Placeholder 1">
            <a:extLst>
              <a:ext uri="{FF2B5EF4-FFF2-40B4-BE49-F238E27FC236}">
                <a16:creationId xmlns:a16="http://schemas.microsoft.com/office/drawing/2014/main" id="{8CE85EB5-4D05-7249-837C-024FBED97309}"/>
              </a:ext>
            </a:extLst>
          </p:cNvPr>
          <p:cNvSpPr>
            <a:spLocks noGrp="1"/>
          </p:cNvSpPr>
          <p:nvPr>
            <p:ph type="sldNum" sz="quarter" idx="29"/>
          </p:nvPr>
        </p:nvSpPr>
        <p:spPr/>
        <p:txBody>
          <a:bodyPr/>
          <a:lstStyle/>
          <a:p>
            <a:fld id="{529AFA16-AEC4-7D4A-82F3-BDAE8E49079E}" type="slidenum">
              <a:rPr lang="en-US" smtClean="0"/>
              <a:pPr/>
              <a:t>‹#›</a:t>
            </a:fld>
            <a:endParaRPr lang="en-US"/>
          </a:p>
        </p:txBody>
      </p:sp>
      <p:sp>
        <p:nvSpPr>
          <p:cNvPr id="14" name="Subtitle 2">
            <a:extLst>
              <a:ext uri="{FF2B5EF4-FFF2-40B4-BE49-F238E27FC236}">
                <a16:creationId xmlns:a16="http://schemas.microsoft.com/office/drawing/2014/main" id="{34E78E25-AA27-2840-A6EC-9C7A33D92FEF}"/>
              </a:ext>
            </a:extLst>
          </p:cNvPr>
          <p:cNvSpPr>
            <a:spLocks noGrp="1"/>
          </p:cNvSpPr>
          <p:nvPr>
            <p:ph type="subTitle" idx="30"/>
          </p:nvPr>
        </p:nvSpPr>
        <p:spPr>
          <a:xfrm>
            <a:off x="457200" y="1051560"/>
            <a:ext cx="11277600" cy="685800"/>
          </a:xfrm>
        </p:spPr>
        <p:txBody>
          <a:bodyPr/>
          <a:lstStyle>
            <a:lvl1pPr marL="0" indent="0" algn="l">
              <a:buNone/>
              <a:defRPr sz="2400" b="1" i="0" spc="-60" baseline="0">
                <a:latin typeface="Segoe UI Semibold" charset="0"/>
                <a:ea typeface="Segoe UI Semibold" charset="0"/>
                <a:cs typeface="Segoe UI Semibold"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16016364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Benefit Complex">
    <p:spTree>
      <p:nvGrpSpPr>
        <p:cNvPr id="1" name=""/>
        <p:cNvGrpSpPr/>
        <p:nvPr/>
      </p:nvGrpSpPr>
      <p:grpSpPr>
        <a:xfrm>
          <a:off x="0" y="0"/>
          <a:ext cx="0" cy="0"/>
          <a:chOff x="0" y="0"/>
          <a:chExt cx="0" cy="0"/>
        </a:xfrm>
      </p:grpSpPr>
      <p:sp>
        <p:nvSpPr>
          <p:cNvPr id="13" name="Picture Placeholder 13"/>
          <p:cNvSpPr>
            <a:spLocks noGrp="1"/>
          </p:cNvSpPr>
          <p:nvPr>
            <p:ph type="pic" sz="quarter" idx="18"/>
          </p:nvPr>
        </p:nvSpPr>
        <p:spPr>
          <a:xfrm>
            <a:off x="7871125" y="1873851"/>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p>
        </p:txBody>
      </p:sp>
      <p:sp>
        <p:nvSpPr>
          <p:cNvPr id="20" name="Shape 69"/>
          <p:cNvSpPr txBox="1">
            <a:spLocks noGrp="1"/>
          </p:cNvSpPr>
          <p:nvPr>
            <p:ph type="body" idx="23" hasCustomPrompt="1"/>
          </p:nvPr>
        </p:nvSpPr>
        <p:spPr>
          <a:xfrm>
            <a:off x="473102" y="5561745"/>
            <a:ext cx="7032813" cy="812800"/>
          </a:xfrm>
          <a:prstGeom prst="rect">
            <a:avLst/>
          </a:prstGeom>
        </p:spPr>
        <p:txBody>
          <a:bodyPr vert="horz" lIns="0" tIns="0" rIns="274320" bIns="0" rtlCol="0">
            <a:normAutofit/>
          </a:bodyPr>
          <a:lstStyle>
            <a:lvl1pPr marL="230188" indent="-171450">
              <a:buClrTx/>
              <a:buSzPct val="100000"/>
              <a:buFont typeface="Arial" charset="0"/>
              <a:buChar char="•"/>
              <a:defRPr sz="1400" b="0" i="0" dirty="0">
                <a:solidFill>
                  <a:schemeClr val="tx1"/>
                </a:solidFill>
                <a:latin typeface="Segoe UI" charset="0"/>
                <a:ea typeface="Segoe UI" charset="0"/>
                <a:cs typeface="Segoe UI" charset="0"/>
              </a:defRPr>
            </a:lvl1pPr>
          </a:lstStyle>
          <a:p>
            <a:pPr lvl="0">
              <a:spcBef>
                <a:spcPts val="0"/>
              </a:spcBef>
            </a:pPr>
            <a:r>
              <a:rPr lang="en-US" dirty="0"/>
              <a:t>Bullet level one</a:t>
            </a:r>
          </a:p>
          <a:p>
            <a:pPr lvl="0">
              <a:spcBef>
                <a:spcPts val="0"/>
              </a:spcBef>
            </a:pPr>
            <a:r>
              <a:rPr lang="en-US" dirty="0"/>
              <a:t>Bullet level two</a:t>
            </a:r>
            <a:endParaRPr dirty="0"/>
          </a:p>
        </p:txBody>
      </p:sp>
      <p:sp>
        <p:nvSpPr>
          <p:cNvPr id="21" name="Text Placeholder 3"/>
          <p:cNvSpPr>
            <a:spLocks noGrp="1"/>
          </p:cNvSpPr>
          <p:nvPr>
            <p:ph type="body" sz="quarter" idx="16" hasCustomPrompt="1"/>
          </p:nvPr>
        </p:nvSpPr>
        <p:spPr>
          <a:xfrm>
            <a:off x="10325100" y="1866901"/>
            <a:ext cx="1422400" cy="1416650"/>
          </a:xfrm>
          <a:prstGeom prst="rect">
            <a:avLst/>
          </a:prstGeom>
          <a:noFill/>
          <a:ln>
            <a:noFill/>
          </a:ln>
        </p:spPr>
        <p:txBody>
          <a:bodyPr vert="horz" lIns="91402" tIns="0" rIns="91402" bIns="0" rtlCol="0" anchor="ctr" anchorCtr="0">
            <a:noAutofit/>
          </a:bodyPr>
          <a:lstStyle>
            <a:lvl1pPr marL="0" indent="0">
              <a:lnSpc>
                <a:spcPct val="100000"/>
              </a:lnSpc>
              <a:spcBef>
                <a:spcPts val="0"/>
              </a:spcBef>
              <a:buFont typeface="Arial"/>
              <a:buNone/>
              <a:defRPr lang="en-US" sz="1400" b="1" i="0" dirty="0">
                <a:solidFill>
                  <a:schemeClr val="accent1"/>
                </a:solidFill>
                <a:latin typeface="Segoe UI Semibold" charset="0"/>
                <a:ea typeface="Segoe UI Semibold" charset="0"/>
                <a:cs typeface="Segoe UI Semibold" charset="0"/>
              </a:defRPr>
            </a:lvl1pPr>
          </a:lstStyle>
          <a:p>
            <a:pPr marL="0" lvl="0">
              <a:spcBef>
                <a:spcPts val="1000"/>
              </a:spcBef>
              <a:buClr>
                <a:schemeClr val="accent1"/>
              </a:buClr>
            </a:pPr>
            <a:r>
              <a:rPr lang="en-US" dirty="0"/>
              <a:t>Click to edit subtitle</a:t>
            </a:r>
          </a:p>
        </p:txBody>
      </p:sp>
      <p:sp>
        <p:nvSpPr>
          <p:cNvPr id="22" name="Text Placeholder 3"/>
          <p:cNvSpPr>
            <a:spLocks noGrp="1"/>
          </p:cNvSpPr>
          <p:nvPr>
            <p:ph type="body" sz="quarter" idx="27" hasCustomPrompt="1"/>
          </p:nvPr>
        </p:nvSpPr>
        <p:spPr>
          <a:xfrm>
            <a:off x="10325100" y="3283551"/>
            <a:ext cx="1422400" cy="1402749"/>
          </a:xfrm>
          <a:prstGeom prst="rect">
            <a:avLst/>
          </a:prstGeom>
          <a:noFill/>
          <a:ln>
            <a:noFill/>
          </a:ln>
        </p:spPr>
        <p:txBody>
          <a:bodyPr vert="horz" lIns="91402" tIns="0" rIns="91402" bIns="0" rtlCol="0" anchor="ctr" anchorCtr="0">
            <a:noAutofit/>
          </a:bodyPr>
          <a:lstStyle>
            <a:lvl1pPr marL="0" indent="0">
              <a:lnSpc>
                <a:spcPct val="100000"/>
              </a:lnSpc>
              <a:spcBef>
                <a:spcPts val="0"/>
              </a:spcBef>
              <a:buFont typeface="Arial"/>
              <a:buNone/>
              <a:defRPr lang="en-US" sz="1400" b="1" i="0" dirty="0">
                <a:solidFill>
                  <a:schemeClr val="accent1"/>
                </a:solidFill>
                <a:latin typeface="Segoe UI Semibold" charset="0"/>
                <a:ea typeface="Segoe UI Semibold" charset="0"/>
                <a:cs typeface="Segoe UI Semibold" charset="0"/>
              </a:defRPr>
            </a:lvl1pPr>
          </a:lstStyle>
          <a:p>
            <a:pPr marL="0" lvl="0">
              <a:spcBef>
                <a:spcPts val="1000"/>
              </a:spcBef>
              <a:buClr>
                <a:schemeClr val="accent1"/>
              </a:buClr>
            </a:pPr>
            <a:r>
              <a:rPr lang="en-US"/>
              <a:t>Click to edit subtitle</a:t>
            </a:r>
          </a:p>
        </p:txBody>
      </p:sp>
      <p:sp>
        <p:nvSpPr>
          <p:cNvPr id="23" name="Text Placeholder 3"/>
          <p:cNvSpPr>
            <a:spLocks noGrp="1"/>
          </p:cNvSpPr>
          <p:nvPr>
            <p:ph type="body" sz="quarter" idx="28" hasCustomPrompt="1"/>
          </p:nvPr>
        </p:nvSpPr>
        <p:spPr>
          <a:xfrm>
            <a:off x="10325100" y="4686300"/>
            <a:ext cx="1422400" cy="1409700"/>
          </a:xfrm>
          <a:prstGeom prst="rect">
            <a:avLst/>
          </a:prstGeom>
          <a:noFill/>
          <a:ln>
            <a:noFill/>
          </a:ln>
        </p:spPr>
        <p:txBody>
          <a:bodyPr vert="horz" lIns="91402" tIns="0" rIns="91402" bIns="0" rtlCol="0" anchor="ctr" anchorCtr="0">
            <a:noAutofit/>
          </a:bodyPr>
          <a:lstStyle>
            <a:lvl1pPr marL="0" indent="0">
              <a:lnSpc>
                <a:spcPct val="100000"/>
              </a:lnSpc>
              <a:spcBef>
                <a:spcPts val="0"/>
              </a:spcBef>
              <a:buFont typeface="Arial"/>
              <a:buNone/>
              <a:tabLst/>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dirty="0"/>
              <a:t>Click to edit subtitle</a:t>
            </a:r>
          </a:p>
        </p:txBody>
      </p:sp>
      <p:sp>
        <p:nvSpPr>
          <p:cNvPr id="27" name="Picture Placeholder 13"/>
          <p:cNvSpPr>
            <a:spLocks noGrp="1"/>
          </p:cNvSpPr>
          <p:nvPr>
            <p:ph type="pic" sz="quarter" idx="32"/>
          </p:nvPr>
        </p:nvSpPr>
        <p:spPr>
          <a:xfrm>
            <a:off x="9242725" y="1873851"/>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endParaRPr lang="en-US" dirty="0"/>
          </a:p>
        </p:txBody>
      </p:sp>
      <p:sp>
        <p:nvSpPr>
          <p:cNvPr id="30" name="Text Placeholder 3"/>
          <p:cNvSpPr>
            <a:spLocks noGrp="1"/>
          </p:cNvSpPr>
          <p:nvPr>
            <p:ph type="body" sz="quarter" idx="35" hasCustomPrompt="1"/>
          </p:nvPr>
        </p:nvSpPr>
        <p:spPr>
          <a:xfrm>
            <a:off x="7505700" y="2639727"/>
            <a:ext cx="1409700" cy="640953"/>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dirty="0"/>
              <a:t>Subtitle</a:t>
            </a:r>
          </a:p>
        </p:txBody>
      </p:sp>
      <p:sp>
        <p:nvSpPr>
          <p:cNvPr id="33" name="Text Placeholder 3"/>
          <p:cNvSpPr>
            <a:spLocks noGrp="1"/>
          </p:cNvSpPr>
          <p:nvPr>
            <p:ph type="body" sz="quarter" idx="38" hasCustomPrompt="1"/>
          </p:nvPr>
        </p:nvSpPr>
        <p:spPr>
          <a:xfrm>
            <a:off x="8915401" y="2640072"/>
            <a:ext cx="1409700" cy="636528"/>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dirty="0"/>
              <a:t>Subtitle</a:t>
            </a:r>
          </a:p>
        </p:txBody>
      </p:sp>
      <p:sp>
        <p:nvSpPr>
          <p:cNvPr id="37" name="Content Placeholder 3"/>
          <p:cNvSpPr>
            <a:spLocks noGrp="1"/>
          </p:cNvSpPr>
          <p:nvPr>
            <p:ph sz="quarter" idx="15" hasCustomPrompt="1"/>
          </p:nvPr>
        </p:nvSpPr>
        <p:spPr>
          <a:xfrm>
            <a:off x="457201" y="1051560"/>
            <a:ext cx="11277600" cy="520722"/>
          </a:xfrm>
          <a:prstGeom prst="rect">
            <a:avLst/>
          </a:prstGeom>
        </p:spPr>
        <p:txBody>
          <a:bodyPr tIns="0" bIns="0">
            <a:noAutofit/>
          </a:bodyPr>
          <a:lstStyle>
            <a:lvl1pPr marL="0" indent="0">
              <a:spcBef>
                <a:spcPts val="0"/>
              </a:spcBef>
              <a:buFont typeface="Arial" charset="0"/>
              <a:buNone/>
              <a:defRPr sz="2800" b="1" i="0">
                <a:solidFill>
                  <a:schemeClr val="tx1"/>
                </a:solidFill>
                <a:latin typeface="Segoe UI Semibold" charset="0"/>
                <a:ea typeface="Segoe UI Semibold" charset="0"/>
                <a:cs typeface="Segoe UI Semibold" charset="0"/>
              </a:defRPr>
            </a:lvl1pPr>
            <a:lvl2pPr marL="0" indent="0">
              <a:buNone/>
              <a:defRPr/>
            </a:lvl2pPr>
            <a:lvl3pPr marL="0" indent="0">
              <a:buNone/>
              <a:defRPr/>
            </a:lvl3pPr>
            <a:lvl4pPr marL="0" indent="0">
              <a:buNone/>
              <a:defRPr/>
            </a:lvl4pPr>
            <a:lvl5pPr marL="0" indent="0">
              <a:buNone/>
              <a:defRPr/>
            </a:lvl5pPr>
          </a:lstStyle>
          <a:p>
            <a:pPr lvl="0"/>
            <a:r>
              <a:rPr lang="en-US" dirty="0"/>
              <a:t>Click to edit text</a:t>
            </a:r>
          </a:p>
        </p:txBody>
      </p:sp>
      <p:sp>
        <p:nvSpPr>
          <p:cNvPr id="38" name="Shape 69"/>
          <p:cNvSpPr txBox="1">
            <a:spLocks noGrp="1"/>
          </p:cNvSpPr>
          <p:nvPr>
            <p:ph type="body" idx="44" hasCustomPrompt="1"/>
          </p:nvPr>
        </p:nvSpPr>
        <p:spPr>
          <a:xfrm>
            <a:off x="473102" y="2452613"/>
            <a:ext cx="7032705" cy="812800"/>
          </a:xfrm>
          <a:prstGeom prst="rect">
            <a:avLst/>
          </a:prstGeom>
        </p:spPr>
        <p:txBody>
          <a:bodyPr vert="horz" lIns="0" tIns="0" rIns="274320" bIns="0" rtlCol="0">
            <a:normAutofit/>
          </a:bodyPr>
          <a:lstStyle>
            <a:lvl1pPr marL="230188" indent="-176213">
              <a:buClrTx/>
              <a:buSzPct val="100000"/>
              <a:buFont typeface="Arial" charset="0"/>
              <a:buChar char="•"/>
              <a:defRPr sz="1400" b="0" i="0" dirty="0">
                <a:solidFill>
                  <a:schemeClr val="tx1"/>
                </a:solidFill>
                <a:latin typeface="Segoe UI" charset="0"/>
                <a:ea typeface="Segoe UI" charset="0"/>
                <a:cs typeface="Segoe UI" charset="0"/>
              </a:defRPr>
            </a:lvl1pPr>
          </a:lstStyle>
          <a:p>
            <a:pPr lvl="0">
              <a:spcBef>
                <a:spcPts val="0"/>
              </a:spcBef>
            </a:pPr>
            <a:r>
              <a:rPr lang="en-US" dirty="0"/>
              <a:t>Bullet level one</a:t>
            </a:r>
          </a:p>
          <a:p>
            <a:pPr lvl="0">
              <a:spcBef>
                <a:spcPts val="0"/>
              </a:spcBef>
            </a:pPr>
            <a:r>
              <a:rPr lang="en-US" dirty="0"/>
              <a:t>Bullet level two</a:t>
            </a:r>
            <a:endParaRPr dirty="0"/>
          </a:p>
        </p:txBody>
      </p:sp>
      <p:sp>
        <p:nvSpPr>
          <p:cNvPr id="41" name="Shape 69"/>
          <p:cNvSpPr txBox="1">
            <a:spLocks noGrp="1"/>
          </p:cNvSpPr>
          <p:nvPr>
            <p:ph type="body" idx="47" hasCustomPrompt="1"/>
          </p:nvPr>
        </p:nvSpPr>
        <p:spPr>
          <a:xfrm>
            <a:off x="473102" y="3992779"/>
            <a:ext cx="7032705" cy="812800"/>
          </a:xfrm>
          <a:prstGeom prst="rect">
            <a:avLst/>
          </a:prstGeom>
        </p:spPr>
        <p:txBody>
          <a:bodyPr vert="horz" lIns="0" tIns="0" rIns="274320" bIns="0" rtlCol="0">
            <a:normAutofit/>
          </a:bodyPr>
          <a:lstStyle>
            <a:lvl1pPr marL="230188" indent="-171450">
              <a:buClrTx/>
              <a:buSzPct val="100000"/>
              <a:buFont typeface="Arial" charset="0"/>
              <a:buChar char="•"/>
              <a:defRPr sz="1400" b="0" i="0" dirty="0">
                <a:solidFill>
                  <a:schemeClr val="tx1"/>
                </a:solidFill>
                <a:latin typeface="Segoe UI" charset="0"/>
                <a:ea typeface="Segoe UI" charset="0"/>
                <a:cs typeface="Segoe UI" charset="0"/>
              </a:defRPr>
            </a:lvl1pPr>
          </a:lstStyle>
          <a:p>
            <a:pPr lvl="0">
              <a:spcBef>
                <a:spcPts val="0"/>
              </a:spcBef>
            </a:pPr>
            <a:r>
              <a:rPr lang="en-US" dirty="0"/>
              <a:t>Bullet level one</a:t>
            </a:r>
          </a:p>
          <a:p>
            <a:pPr lvl="0">
              <a:spcBef>
                <a:spcPts val="0"/>
              </a:spcBef>
            </a:pPr>
            <a:r>
              <a:rPr lang="en-US" dirty="0"/>
              <a:t>Bullet level two</a:t>
            </a:r>
            <a:endParaRPr dirty="0"/>
          </a:p>
        </p:txBody>
      </p:sp>
      <p:sp>
        <p:nvSpPr>
          <p:cNvPr id="47" name="Text Placeholder 3">
            <a:extLst>
              <a:ext uri="{FF2B5EF4-FFF2-40B4-BE49-F238E27FC236}">
                <a16:creationId xmlns:a16="http://schemas.microsoft.com/office/drawing/2014/main" id="{DBC2D7F7-6E7E-44B0-9137-6394EDEBD68B}"/>
              </a:ext>
            </a:extLst>
          </p:cNvPr>
          <p:cNvSpPr>
            <a:spLocks noGrp="1"/>
          </p:cNvSpPr>
          <p:nvPr>
            <p:ph type="body" sz="quarter" idx="51" hasCustomPrompt="1"/>
          </p:nvPr>
        </p:nvSpPr>
        <p:spPr>
          <a:xfrm>
            <a:off x="473102" y="1756923"/>
            <a:ext cx="7032597" cy="361796"/>
          </a:xfrm>
        </p:spPr>
        <p:txBody>
          <a:bodyPr rIns="274320" anchor="b"/>
          <a:lstStyle>
            <a:lvl1pPr>
              <a:defRPr sz="2000" b="1" i="0">
                <a:solidFill>
                  <a:schemeClr val="accent1"/>
                </a:solidFill>
                <a:latin typeface="Segoe UI Semibold" charset="0"/>
                <a:ea typeface="Segoe UI Semibold" charset="0"/>
                <a:cs typeface="Segoe UI Semibold" charset="0"/>
              </a:defRPr>
            </a:lvl1pPr>
          </a:lstStyle>
          <a:p>
            <a:pPr lvl="0"/>
            <a:r>
              <a:rPr lang="en-US" dirty="0"/>
              <a:t>Benefit statement</a:t>
            </a:r>
          </a:p>
        </p:txBody>
      </p:sp>
      <p:sp>
        <p:nvSpPr>
          <p:cNvPr id="48" name="Text Placeholder 3">
            <a:extLst>
              <a:ext uri="{FF2B5EF4-FFF2-40B4-BE49-F238E27FC236}">
                <a16:creationId xmlns:a16="http://schemas.microsoft.com/office/drawing/2014/main" id="{4A21BECF-1C2F-4A19-8137-0F48B9B64243}"/>
              </a:ext>
            </a:extLst>
          </p:cNvPr>
          <p:cNvSpPr>
            <a:spLocks noGrp="1"/>
          </p:cNvSpPr>
          <p:nvPr>
            <p:ph type="body" sz="quarter" idx="52" hasCustomPrompt="1"/>
          </p:nvPr>
        </p:nvSpPr>
        <p:spPr>
          <a:xfrm>
            <a:off x="473102" y="3283551"/>
            <a:ext cx="7032597" cy="361796"/>
          </a:xfrm>
        </p:spPr>
        <p:txBody>
          <a:bodyPr rIns="274320" anchor="b"/>
          <a:lstStyle>
            <a:lvl1pPr>
              <a:defRPr sz="2000" b="1" i="0">
                <a:solidFill>
                  <a:schemeClr val="accent1"/>
                </a:solidFill>
                <a:latin typeface="Segoe UI Semibold" charset="0"/>
                <a:ea typeface="Segoe UI Semibold" charset="0"/>
                <a:cs typeface="Segoe UI Semibold" charset="0"/>
              </a:defRPr>
            </a:lvl1pPr>
          </a:lstStyle>
          <a:p>
            <a:pPr lvl="0"/>
            <a:r>
              <a:rPr lang="en-US" dirty="0"/>
              <a:t>Benefit statement</a:t>
            </a:r>
          </a:p>
        </p:txBody>
      </p:sp>
      <p:sp>
        <p:nvSpPr>
          <p:cNvPr id="49" name="Text Placeholder 3">
            <a:extLst>
              <a:ext uri="{FF2B5EF4-FFF2-40B4-BE49-F238E27FC236}">
                <a16:creationId xmlns:a16="http://schemas.microsoft.com/office/drawing/2014/main" id="{0247880E-91C6-4030-A719-9DC584A4471E}"/>
              </a:ext>
            </a:extLst>
          </p:cNvPr>
          <p:cNvSpPr>
            <a:spLocks noGrp="1"/>
          </p:cNvSpPr>
          <p:nvPr>
            <p:ph type="body" sz="quarter" idx="53" hasCustomPrompt="1"/>
          </p:nvPr>
        </p:nvSpPr>
        <p:spPr>
          <a:xfrm>
            <a:off x="473102" y="4850048"/>
            <a:ext cx="7032705" cy="361796"/>
          </a:xfrm>
        </p:spPr>
        <p:txBody>
          <a:bodyPr rIns="274320" anchor="b"/>
          <a:lstStyle>
            <a:lvl1pPr>
              <a:defRPr sz="2000" b="1" i="0">
                <a:solidFill>
                  <a:schemeClr val="accent1"/>
                </a:solidFill>
                <a:latin typeface="Segoe UI Semibold" charset="0"/>
                <a:ea typeface="Segoe UI Semibold" charset="0"/>
                <a:cs typeface="Segoe UI Semibold" charset="0"/>
              </a:defRPr>
            </a:lvl1pPr>
          </a:lstStyle>
          <a:p>
            <a:pPr lvl="0"/>
            <a:r>
              <a:rPr lang="en-US"/>
              <a:t>Benefit statement</a:t>
            </a:r>
          </a:p>
        </p:txBody>
      </p:sp>
      <p:sp>
        <p:nvSpPr>
          <p:cNvPr id="50" name="Text Placeholder 3">
            <a:extLst>
              <a:ext uri="{FF2B5EF4-FFF2-40B4-BE49-F238E27FC236}">
                <a16:creationId xmlns:a16="http://schemas.microsoft.com/office/drawing/2014/main" id="{B52D364F-72A4-46BE-A18B-3517A057A5F3}"/>
              </a:ext>
            </a:extLst>
          </p:cNvPr>
          <p:cNvSpPr>
            <a:spLocks noGrp="1"/>
          </p:cNvSpPr>
          <p:nvPr>
            <p:ph type="body" sz="quarter" idx="54" hasCustomPrompt="1"/>
          </p:nvPr>
        </p:nvSpPr>
        <p:spPr>
          <a:xfrm>
            <a:off x="473102" y="2136783"/>
            <a:ext cx="7032597" cy="284078"/>
          </a:xfrm>
        </p:spPr>
        <p:txBody>
          <a:bodyPr rIns="274320" anchor="ctr"/>
          <a:lstStyle>
            <a:lvl1pPr>
              <a:defRPr sz="2000" b="1" i="0">
                <a:solidFill>
                  <a:schemeClr val="tx1"/>
                </a:solidFill>
                <a:latin typeface="Segoe Semibold" charset="0"/>
                <a:ea typeface="Segoe Semibold" charset="0"/>
                <a:cs typeface="Segoe Semibold" charset="0"/>
              </a:defRPr>
            </a:lvl1pPr>
          </a:lstStyle>
          <a:p>
            <a:pPr lvl="0"/>
            <a:r>
              <a:rPr lang="en-US" dirty="0"/>
              <a:t>Click to edit text</a:t>
            </a:r>
          </a:p>
        </p:txBody>
      </p:sp>
      <p:sp>
        <p:nvSpPr>
          <p:cNvPr id="51" name="Text Placeholder 3">
            <a:extLst>
              <a:ext uri="{FF2B5EF4-FFF2-40B4-BE49-F238E27FC236}">
                <a16:creationId xmlns:a16="http://schemas.microsoft.com/office/drawing/2014/main" id="{050C5830-E768-414C-8F74-6328F4AA19F6}"/>
              </a:ext>
            </a:extLst>
          </p:cNvPr>
          <p:cNvSpPr>
            <a:spLocks noGrp="1"/>
          </p:cNvSpPr>
          <p:nvPr>
            <p:ph type="body" sz="quarter" idx="55" hasCustomPrompt="1"/>
          </p:nvPr>
        </p:nvSpPr>
        <p:spPr>
          <a:xfrm>
            <a:off x="473102" y="3666503"/>
            <a:ext cx="7032597" cy="284078"/>
          </a:xfrm>
        </p:spPr>
        <p:txBody>
          <a:bodyPr rIns="274320" anchor="ctr"/>
          <a:lstStyle>
            <a:lvl1pPr>
              <a:defRPr sz="2000" b="1" i="0">
                <a:solidFill>
                  <a:schemeClr val="tx1"/>
                </a:solidFill>
                <a:latin typeface="Segoe Semibold" charset="0"/>
                <a:ea typeface="Segoe Semibold" charset="0"/>
                <a:cs typeface="Segoe Semibold" charset="0"/>
              </a:defRPr>
            </a:lvl1pPr>
          </a:lstStyle>
          <a:p>
            <a:pPr lvl="0"/>
            <a:r>
              <a:rPr lang="en-US" dirty="0"/>
              <a:t>Click to edit text</a:t>
            </a:r>
          </a:p>
        </p:txBody>
      </p:sp>
      <p:sp>
        <p:nvSpPr>
          <p:cNvPr id="52" name="Text Placeholder 3">
            <a:extLst>
              <a:ext uri="{FF2B5EF4-FFF2-40B4-BE49-F238E27FC236}">
                <a16:creationId xmlns:a16="http://schemas.microsoft.com/office/drawing/2014/main" id="{0F45D579-F485-4F2B-B066-B4F9B33DA8B5}"/>
              </a:ext>
            </a:extLst>
          </p:cNvPr>
          <p:cNvSpPr>
            <a:spLocks noGrp="1"/>
          </p:cNvSpPr>
          <p:nvPr>
            <p:ph type="body" sz="quarter" idx="56" hasCustomPrompt="1"/>
          </p:nvPr>
        </p:nvSpPr>
        <p:spPr>
          <a:xfrm>
            <a:off x="473102" y="5227116"/>
            <a:ext cx="7032705" cy="284078"/>
          </a:xfrm>
        </p:spPr>
        <p:txBody>
          <a:bodyPr rIns="274320" anchor="ctr"/>
          <a:lstStyle>
            <a:lvl1pPr>
              <a:defRPr sz="2000" b="1" i="0">
                <a:solidFill>
                  <a:schemeClr val="tx1"/>
                </a:solidFill>
                <a:latin typeface="Segoe Semibold" charset="0"/>
                <a:ea typeface="Segoe Semibold" charset="0"/>
                <a:cs typeface="Segoe Semibold" charset="0"/>
              </a:defRPr>
            </a:lvl1pPr>
          </a:lstStyle>
          <a:p>
            <a:pPr lvl="0"/>
            <a:r>
              <a:rPr lang="en-US"/>
              <a:t>Click to edit text</a:t>
            </a:r>
          </a:p>
        </p:txBody>
      </p:sp>
      <p:sp>
        <p:nvSpPr>
          <p:cNvPr id="53" name="Title Placeholder 2">
            <a:extLst>
              <a:ext uri="{FF2B5EF4-FFF2-40B4-BE49-F238E27FC236}">
                <a16:creationId xmlns:a16="http://schemas.microsoft.com/office/drawing/2014/main" id="{35BB5920-8F82-4ED5-ABA9-3217C73AC0CA}"/>
              </a:ext>
            </a:extLst>
          </p:cNvPr>
          <p:cNvSpPr>
            <a:spLocks noGrp="1"/>
          </p:cNvSpPr>
          <p:nvPr>
            <p:ph type="title"/>
          </p:nvPr>
        </p:nvSpPr>
        <p:spPr>
          <a:xfrm>
            <a:off x="473102" y="457200"/>
            <a:ext cx="11261697" cy="594074"/>
          </a:xfrm>
          <a:prstGeom prst="rect">
            <a:avLst/>
          </a:prstGeom>
        </p:spPr>
        <p:txBody>
          <a:bodyPr vert="horz" lIns="0" tIns="0" rIns="0" bIns="0" rtlCol="0" anchor="t">
            <a:normAutofit/>
          </a:bodyPr>
          <a:lstStyle>
            <a:lvl1pPr>
              <a:defRPr b="1" i="0">
                <a:solidFill>
                  <a:schemeClr val="tx1"/>
                </a:solidFill>
                <a:latin typeface="Segoe UI Semibold" charset="0"/>
                <a:ea typeface="Segoe UI Semibold" charset="0"/>
                <a:cs typeface="Segoe UI Semibold" charset="0"/>
              </a:defRPr>
            </a:lvl1pPr>
          </a:lstStyle>
          <a:p>
            <a:r>
              <a:rPr lang="en-US"/>
              <a:t>Click to edit Master title style</a:t>
            </a:r>
            <a:endParaRPr lang="en-US" dirty="0"/>
          </a:p>
        </p:txBody>
      </p:sp>
      <p:sp>
        <p:nvSpPr>
          <p:cNvPr id="40" name="Picture Placeholder 13"/>
          <p:cNvSpPr>
            <a:spLocks noGrp="1"/>
          </p:cNvSpPr>
          <p:nvPr>
            <p:ph type="pic" sz="quarter" idx="57"/>
          </p:nvPr>
        </p:nvSpPr>
        <p:spPr>
          <a:xfrm>
            <a:off x="7871125" y="3283265"/>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p>
        </p:txBody>
      </p:sp>
      <p:sp>
        <p:nvSpPr>
          <p:cNvPr id="42" name="Picture Placeholder 13"/>
          <p:cNvSpPr>
            <a:spLocks noGrp="1"/>
          </p:cNvSpPr>
          <p:nvPr>
            <p:ph type="pic" sz="quarter" idx="58"/>
          </p:nvPr>
        </p:nvSpPr>
        <p:spPr>
          <a:xfrm>
            <a:off x="9242725" y="3283265"/>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endParaRPr lang="en-US" dirty="0"/>
          </a:p>
        </p:txBody>
      </p:sp>
      <p:sp>
        <p:nvSpPr>
          <p:cNvPr id="43" name="Text Placeholder 3"/>
          <p:cNvSpPr>
            <a:spLocks noGrp="1"/>
          </p:cNvSpPr>
          <p:nvPr>
            <p:ph type="body" sz="quarter" idx="59" hasCustomPrompt="1"/>
          </p:nvPr>
        </p:nvSpPr>
        <p:spPr>
          <a:xfrm>
            <a:off x="7505700" y="4049141"/>
            <a:ext cx="1409700" cy="640953"/>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dirty="0"/>
              <a:t>Subtitle</a:t>
            </a:r>
          </a:p>
        </p:txBody>
      </p:sp>
      <p:sp>
        <p:nvSpPr>
          <p:cNvPr id="45" name="Text Placeholder 3"/>
          <p:cNvSpPr>
            <a:spLocks noGrp="1"/>
          </p:cNvSpPr>
          <p:nvPr>
            <p:ph type="body" sz="quarter" idx="60" hasCustomPrompt="1"/>
          </p:nvPr>
        </p:nvSpPr>
        <p:spPr>
          <a:xfrm>
            <a:off x="8915401" y="4049486"/>
            <a:ext cx="1409700" cy="636528"/>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dirty="0"/>
              <a:t>Subtitle</a:t>
            </a:r>
          </a:p>
        </p:txBody>
      </p:sp>
      <p:sp>
        <p:nvSpPr>
          <p:cNvPr id="54" name="Picture Placeholder 13"/>
          <p:cNvSpPr>
            <a:spLocks noGrp="1"/>
          </p:cNvSpPr>
          <p:nvPr>
            <p:ph type="pic" sz="quarter" idx="61"/>
          </p:nvPr>
        </p:nvSpPr>
        <p:spPr>
          <a:xfrm>
            <a:off x="7871125" y="4685803"/>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p>
        </p:txBody>
      </p:sp>
      <p:sp>
        <p:nvSpPr>
          <p:cNvPr id="55" name="Picture Placeholder 13"/>
          <p:cNvSpPr>
            <a:spLocks noGrp="1"/>
          </p:cNvSpPr>
          <p:nvPr>
            <p:ph type="pic" sz="quarter" idx="62"/>
          </p:nvPr>
        </p:nvSpPr>
        <p:spPr>
          <a:xfrm>
            <a:off x="9242725" y="4685803"/>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endParaRPr lang="en-US" dirty="0"/>
          </a:p>
        </p:txBody>
      </p:sp>
      <p:sp>
        <p:nvSpPr>
          <p:cNvPr id="56" name="Text Placeholder 3"/>
          <p:cNvSpPr>
            <a:spLocks noGrp="1"/>
          </p:cNvSpPr>
          <p:nvPr>
            <p:ph type="body" sz="quarter" idx="63" hasCustomPrompt="1"/>
          </p:nvPr>
        </p:nvSpPr>
        <p:spPr>
          <a:xfrm>
            <a:off x="7505700" y="5451679"/>
            <a:ext cx="1409700" cy="640953"/>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dirty="0"/>
              <a:t>Subtitle</a:t>
            </a:r>
          </a:p>
        </p:txBody>
      </p:sp>
      <p:sp>
        <p:nvSpPr>
          <p:cNvPr id="57" name="Text Placeholder 3"/>
          <p:cNvSpPr>
            <a:spLocks noGrp="1"/>
          </p:cNvSpPr>
          <p:nvPr>
            <p:ph type="body" sz="quarter" idx="64" hasCustomPrompt="1"/>
          </p:nvPr>
        </p:nvSpPr>
        <p:spPr>
          <a:xfrm>
            <a:off x="8915401" y="5452024"/>
            <a:ext cx="1409700" cy="636528"/>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dirty="0"/>
              <a:t>Subtitle</a:t>
            </a:r>
          </a:p>
        </p:txBody>
      </p:sp>
      <p:sp>
        <p:nvSpPr>
          <p:cNvPr id="2" name="Slide Number Placeholder 1">
            <a:extLst>
              <a:ext uri="{FF2B5EF4-FFF2-40B4-BE49-F238E27FC236}">
                <a16:creationId xmlns:a16="http://schemas.microsoft.com/office/drawing/2014/main" id="{BD1012CF-3C73-0C45-ABD9-90FC1E3C69E2}"/>
              </a:ext>
            </a:extLst>
          </p:cNvPr>
          <p:cNvSpPr>
            <a:spLocks noGrp="1"/>
          </p:cNvSpPr>
          <p:nvPr>
            <p:ph type="sldNum" sz="quarter" idx="65"/>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39790206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Code - Wide">
    <p:spTree>
      <p:nvGrpSpPr>
        <p:cNvPr id="1" name=""/>
        <p:cNvGrpSpPr/>
        <p:nvPr/>
      </p:nvGrpSpPr>
      <p:grpSpPr>
        <a:xfrm>
          <a:off x="0" y="0"/>
          <a:ext cx="0" cy="0"/>
          <a:chOff x="0" y="0"/>
          <a:chExt cx="0" cy="0"/>
        </a:xfrm>
      </p:grpSpPr>
      <p:sp>
        <p:nvSpPr>
          <p:cNvPr id="5" name="Text Placeholder 3"/>
          <p:cNvSpPr>
            <a:spLocks noGrp="1"/>
          </p:cNvSpPr>
          <p:nvPr>
            <p:ph type="body" sz="quarter" idx="29" hasCustomPrompt="1"/>
          </p:nvPr>
        </p:nvSpPr>
        <p:spPr>
          <a:xfrm>
            <a:off x="457200" y="1181100"/>
            <a:ext cx="11277599" cy="4914900"/>
          </a:xfrm>
          <a:solidFill>
            <a:schemeClr val="bg2"/>
          </a:solidFill>
        </p:spPr>
        <p:txBody>
          <a:bodyPr lIns="274320" tIns="182880" rIns="182880" bIns="182880"/>
          <a:lstStyle>
            <a:lvl1pPr>
              <a:lnSpc>
                <a:spcPct val="150000"/>
              </a:lnSpc>
              <a:spcBef>
                <a:spcPts val="0"/>
              </a:spcBef>
              <a:defRPr sz="1400" b="0">
                <a:solidFill>
                  <a:schemeClr val="tx1"/>
                </a:solidFill>
                <a:latin typeface="Consolas" panose="020B0609020204030204" pitchFamily="49" charset="0"/>
              </a:defRPr>
            </a:lvl1pPr>
          </a:lstStyle>
          <a:p>
            <a:pPr lvl="0"/>
            <a:r>
              <a:rPr lang="en-US" dirty="0"/>
              <a:t>Insert code here</a:t>
            </a:r>
          </a:p>
        </p:txBody>
      </p:sp>
      <p:sp>
        <p:nvSpPr>
          <p:cNvPr id="11" name="Title Placeholder 2">
            <a:extLst>
              <a:ext uri="{FF2B5EF4-FFF2-40B4-BE49-F238E27FC236}">
                <a16:creationId xmlns:a16="http://schemas.microsoft.com/office/drawing/2014/main" id="{6F8047C7-B1D6-4C30-BD8C-09D9A0947D21}"/>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75D619B9-0479-A445-88B6-B88DF671E8CA}"/>
              </a:ext>
            </a:extLst>
          </p:cNvPr>
          <p:cNvSpPr>
            <a:spLocks noGrp="1"/>
          </p:cNvSpPr>
          <p:nvPr>
            <p:ph type="sldNum" sz="quarter" idx="30"/>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76575523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Code - Wide with black BG">
    <p:spTree>
      <p:nvGrpSpPr>
        <p:cNvPr id="1" name=""/>
        <p:cNvGrpSpPr/>
        <p:nvPr/>
      </p:nvGrpSpPr>
      <p:grpSpPr>
        <a:xfrm>
          <a:off x="0" y="0"/>
          <a:ext cx="0" cy="0"/>
          <a:chOff x="0" y="0"/>
          <a:chExt cx="0" cy="0"/>
        </a:xfrm>
      </p:grpSpPr>
      <p:sp>
        <p:nvSpPr>
          <p:cNvPr id="5" name="Text Placeholder 3"/>
          <p:cNvSpPr>
            <a:spLocks noGrp="1"/>
          </p:cNvSpPr>
          <p:nvPr>
            <p:ph type="body" sz="quarter" idx="29" hasCustomPrompt="1"/>
          </p:nvPr>
        </p:nvSpPr>
        <p:spPr>
          <a:xfrm>
            <a:off x="457200" y="1181100"/>
            <a:ext cx="11277599" cy="4914900"/>
          </a:xfrm>
          <a:solidFill>
            <a:schemeClr val="tx1"/>
          </a:solidFill>
        </p:spPr>
        <p:txBody>
          <a:bodyPr lIns="274320" tIns="182880" rIns="182880" bIns="182880"/>
          <a:lstStyle>
            <a:lvl1pPr>
              <a:lnSpc>
                <a:spcPct val="150000"/>
              </a:lnSpc>
              <a:spcBef>
                <a:spcPts val="0"/>
              </a:spcBef>
              <a:defRPr sz="1400" b="0">
                <a:solidFill>
                  <a:schemeClr val="bg2"/>
                </a:solidFill>
                <a:latin typeface="Consolas" panose="020B0609020204030204" pitchFamily="49" charset="0"/>
              </a:defRPr>
            </a:lvl1pPr>
          </a:lstStyle>
          <a:p>
            <a:pPr lvl="0"/>
            <a:r>
              <a:rPr lang="en-US" dirty="0"/>
              <a:t>Insert code here</a:t>
            </a:r>
          </a:p>
        </p:txBody>
      </p:sp>
      <p:sp>
        <p:nvSpPr>
          <p:cNvPr id="11" name="Title Placeholder 2">
            <a:extLst>
              <a:ext uri="{FF2B5EF4-FFF2-40B4-BE49-F238E27FC236}">
                <a16:creationId xmlns:a16="http://schemas.microsoft.com/office/drawing/2014/main" id="{6F8047C7-B1D6-4C30-BD8C-09D9A0947D21}"/>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75D619B9-0479-A445-88B6-B88DF671E8CA}"/>
              </a:ext>
            </a:extLst>
          </p:cNvPr>
          <p:cNvSpPr>
            <a:spLocks noGrp="1"/>
          </p:cNvSpPr>
          <p:nvPr>
            <p:ph type="sldNum" sz="quarter" idx="30"/>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118023962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ode 2 column - Wider">
    <p:spTree>
      <p:nvGrpSpPr>
        <p:cNvPr id="1" name=""/>
        <p:cNvGrpSpPr/>
        <p:nvPr/>
      </p:nvGrpSpPr>
      <p:grpSpPr>
        <a:xfrm>
          <a:off x="0" y="0"/>
          <a:ext cx="0" cy="0"/>
          <a:chOff x="0" y="0"/>
          <a:chExt cx="0" cy="0"/>
        </a:xfrm>
      </p:grpSpPr>
      <p:sp>
        <p:nvSpPr>
          <p:cNvPr id="6" name="Text Placeholder 3"/>
          <p:cNvSpPr>
            <a:spLocks noGrp="1"/>
          </p:cNvSpPr>
          <p:nvPr>
            <p:ph type="body" sz="quarter" idx="29" hasCustomPrompt="1"/>
          </p:nvPr>
        </p:nvSpPr>
        <p:spPr>
          <a:xfrm>
            <a:off x="4686301" y="1181100"/>
            <a:ext cx="7048500" cy="5219700"/>
          </a:xfrm>
          <a:solidFill>
            <a:schemeClr val="bg2"/>
          </a:solidFill>
        </p:spPr>
        <p:txBody>
          <a:bodyPr lIns="274320" tIns="182880" rIns="182880" bIns="182880"/>
          <a:lstStyle>
            <a:lvl1pPr>
              <a:lnSpc>
                <a:spcPct val="150000"/>
              </a:lnSpc>
              <a:spcBef>
                <a:spcPts val="0"/>
              </a:spcBef>
              <a:defRPr sz="1400" b="0">
                <a:solidFill>
                  <a:schemeClr val="tx1"/>
                </a:solidFill>
                <a:latin typeface="Consolas" panose="020B0609020204030204" pitchFamily="49" charset="0"/>
              </a:defRPr>
            </a:lvl1pPr>
          </a:lstStyle>
          <a:p>
            <a:pPr lvl="0"/>
            <a:r>
              <a:rPr lang="en-US" dirty="0"/>
              <a:t>Insert code here</a:t>
            </a:r>
          </a:p>
        </p:txBody>
      </p:sp>
      <p:sp>
        <p:nvSpPr>
          <p:cNvPr id="11" name="Title Placeholder 2">
            <a:extLst>
              <a:ext uri="{FF2B5EF4-FFF2-40B4-BE49-F238E27FC236}">
                <a16:creationId xmlns:a16="http://schemas.microsoft.com/office/drawing/2014/main" id="{39A2F253-0BFB-4DB7-AF71-1FBA26C37254}"/>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FE20AD17-4CB5-AC4A-AAD4-A8939A1B59AA}"/>
              </a:ext>
            </a:extLst>
          </p:cNvPr>
          <p:cNvSpPr>
            <a:spLocks noGrp="1"/>
          </p:cNvSpPr>
          <p:nvPr>
            <p:ph type="sldNum" sz="quarter" idx="30"/>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1470C470-4EF5-4D89-A0B3-70C86A843607}"/>
              </a:ext>
            </a:extLst>
          </p:cNvPr>
          <p:cNvSpPr>
            <a:spLocks noGrp="1"/>
          </p:cNvSpPr>
          <p:nvPr>
            <p:ph idx="32"/>
          </p:nvPr>
        </p:nvSpPr>
        <p:spPr>
          <a:xfrm>
            <a:off x="465152" y="1181100"/>
            <a:ext cx="4221150" cy="5199847"/>
          </a:xfrm>
          <a:prstGeom prst="rect">
            <a:avLst/>
          </a:prstGeom>
        </p:spPr>
        <p:txBody>
          <a:bodyPr vert="horz" wrap="square" lIns="0" tIns="0" rIns="0" bIns="0" rtlCol="0">
            <a:noAutofit/>
          </a:bodyPr>
          <a:lstStyle>
            <a:lvl1pPr>
              <a:defRPr sz="2000"/>
            </a:lvl1p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75676614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ode 2 column - Wider with black BG">
    <p:spTree>
      <p:nvGrpSpPr>
        <p:cNvPr id="1" name=""/>
        <p:cNvGrpSpPr/>
        <p:nvPr/>
      </p:nvGrpSpPr>
      <p:grpSpPr>
        <a:xfrm>
          <a:off x="0" y="0"/>
          <a:ext cx="0" cy="0"/>
          <a:chOff x="0" y="0"/>
          <a:chExt cx="0" cy="0"/>
        </a:xfrm>
      </p:grpSpPr>
      <p:sp>
        <p:nvSpPr>
          <p:cNvPr id="6" name="Text Placeholder 3"/>
          <p:cNvSpPr>
            <a:spLocks noGrp="1"/>
          </p:cNvSpPr>
          <p:nvPr>
            <p:ph type="body" sz="quarter" idx="29" hasCustomPrompt="1"/>
          </p:nvPr>
        </p:nvSpPr>
        <p:spPr>
          <a:xfrm>
            <a:off x="4686301" y="1181100"/>
            <a:ext cx="7048500" cy="5219700"/>
          </a:xfrm>
          <a:solidFill>
            <a:schemeClr val="tx1"/>
          </a:solidFill>
        </p:spPr>
        <p:txBody>
          <a:bodyPr lIns="274320" tIns="182880" rIns="182880" bIns="182880"/>
          <a:lstStyle>
            <a:lvl1pPr>
              <a:lnSpc>
                <a:spcPct val="150000"/>
              </a:lnSpc>
              <a:spcBef>
                <a:spcPts val="0"/>
              </a:spcBef>
              <a:defRPr sz="1400" b="0">
                <a:solidFill>
                  <a:schemeClr val="bg2"/>
                </a:solidFill>
                <a:latin typeface="Consolas" panose="020B0609020204030204" pitchFamily="49" charset="0"/>
              </a:defRPr>
            </a:lvl1pPr>
          </a:lstStyle>
          <a:p>
            <a:pPr lvl="0"/>
            <a:r>
              <a:rPr lang="en-US" dirty="0"/>
              <a:t>Insert code here</a:t>
            </a:r>
          </a:p>
        </p:txBody>
      </p:sp>
      <p:sp>
        <p:nvSpPr>
          <p:cNvPr id="11" name="Title Placeholder 2">
            <a:extLst>
              <a:ext uri="{FF2B5EF4-FFF2-40B4-BE49-F238E27FC236}">
                <a16:creationId xmlns:a16="http://schemas.microsoft.com/office/drawing/2014/main" id="{39A2F253-0BFB-4DB7-AF71-1FBA26C37254}"/>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FE20AD17-4CB5-AC4A-AAD4-A8939A1B59AA}"/>
              </a:ext>
            </a:extLst>
          </p:cNvPr>
          <p:cNvSpPr>
            <a:spLocks noGrp="1"/>
          </p:cNvSpPr>
          <p:nvPr>
            <p:ph type="sldNum" sz="quarter" idx="30"/>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1470C470-4EF5-4D89-A0B3-70C86A843607}"/>
              </a:ext>
            </a:extLst>
          </p:cNvPr>
          <p:cNvSpPr>
            <a:spLocks noGrp="1"/>
          </p:cNvSpPr>
          <p:nvPr>
            <p:ph idx="32"/>
          </p:nvPr>
        </p:nvSpPr>
        <p:spPr>
          <a:xfrm>
            <a:off x="465152" y="1181100"/>
            <a:ext cx="4221150" cy="5199847"/>
          </a:xfrm>
          <a:prstGeom prst="rect">
            <a:avLst/>
          </a:prstGeom>
        </p:spPr>
        <p:txBody>
          <a:bodyPr vert="horz" wrap="square" lIns="0" tIns="0" rIns="0" bIns="0" rtlCol="0">
            <a:noAutofit/>
          </a:bodyPr>
          <a:lstStyle>
            <a:lvl1pPr>
              <a:defRPr sz="2000"/>
            </a:lvl1p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79912132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2 column - Tall">
    <p:spTree>
      <p:nvGrpSpPr>
        <p:cNvPr id="1" name=""/>
        <p:cNvGrpSpPr/>
        <p:nvPr/>
      </p:nvGrpSpPr>
      <p:grpSpPr>
        <a:xfrm>
          <a:off x="0" y="0"/>
          <a:ext cx="0" cy="0"/>
          <a:chOff x="0" y="0"/>
          <a:chExt cx="0" cy="0"/>
        </a:xfrm>
      </p:grpSpPr>
      <p:sp>
        <p:nvSpPr>
          <p:cNvPr id="6" name="Text Placeholder 3"/>
          <p:cNvSpPr>
            <a:spLocks noGrp="1"/>
          </p:cNvSpPr>
          <p:nvPr>
            <p:ph type="body" sz="quarter" idx="29" hasCustomPrompt="1"/>
          </p:nvPr>
        </p:nvSpPr>
        <p:spPr>
          <a:xfrm>
            <a:off x="6819900" y="457199"/>
            <a:ext cx="4914900" cy="5923747"/>
          </a:xfrm>
          <a:solidFill>
            <a:schemeClr val="bg2"/>
          </a:solidFill>
        </p:spPr>
        <p:txBody>
          <a:bodyPr lIns="274320" tIns="182880" rIns="182880" bIns="182880"/>
          <a:lstStyle>
            <a:lvl1pPr>
              <a:lnSpc>
                <a:spcPct val="150000"/>
              </a:lnSpc>
              <a:spcBef>
                <a:spcPts val="0"/>
              </a:spcBef>
              <a:defRPr sz="1400" b="0">
                <a:solidFill>
                  <a:schemeClr val="tx1"/>
                </a:solidFill>
                <a:latin typeface="Consolas" panose="020B0609020204030204" pitchFamily="49" charset="0"/>
              </a:defRPr>
            </a:lvl1pPr>
          </a:lstStyle>
          <a:p>
            <a:pPr lvl="0"/>
            <a:r>
              <a:rPr lang="en-US"/>
              <a:t>Insert code here</a:t>
            </a:r>
          </a:p>
        </p:txBody>
      </p:sp>
      <p:sp>
        <p:nvSpPr>
          <p:cNvPr id="7" name="Title Placeholder 2">
            <a:extLst>
              <a:ext uri="{FF2B5EF4-FFF2-40B4-BE49-F238E27FC236}">
                <a16:creationId xmlns:a16="http://schemas.microsoft.com/office/drawing/2014/main" id="{A725FBCD-B594-4CE0-B97E-6B199DCD5249}"/>
              </a:ext>
            </a:extLst>
          </p:cNvPr>
          <p:cNvSpPr>
            <a:spLocks noGrp="1"/>
          </p:cNvSpPr>
          <p:nvPr>
            <p:ph type="title" hasCustomPrompt="1"/>
          </p:nvPr>
        </p:nvSpPr>
        <p:spPr>
          <a:xfrm>
            <a:off x="473103" y="457200"/>
            <a:ext cx="6346797" cy="1409700"/>
          </a:xfrm>
          <a:prstGeom prst="rect">
            <a:avLst/>
          </a:prstGeom>
        </p:spPr>
        <p:txBody>
          <a:bodyPr vert="horz" lIns="0" tIns="0" rIns="274320" bIns="0" rtlCol="0" anchor="t">
            <a:normAutofit/>
          </a:bodyPr>
          <a:lstStyle>
            <a:lvl1pPr>
              <a:defRPr>
                <a:solidFill>
                  <a:schemeClr val="tx1"/>
                </a:solidFill>
              </a:defRPr>
            </a:lvl1pPr>
          </a:lstStyle>
          <a:p>
            <a:r>
              <a:rPr lang="en-US" dirty="0"/>
              <a:t>Click to edit title style</a:t>
            </a:r>
          </a:p>
        </p:txBody>
      </p:sp>
      <p:sp>
        <p:nvSpPr>
          <p:cNvPr id="2" name="Slide Number Placeholder 1">
            <a:extLst>
              <a:ext uri="{FF2B5EF4-FFF2-40B4-BE49-F238E27FC236}">
                <a16:creationId xmlns:a16="http://schemas.microsoft.com/office/drawing/2014/main" id="{CC3DBD94-70C4-8646-BE45-F7612087AC47}"/>
              </a:ext>
            </a:extLst>
          </p:cNvPr>
          <p:cNvSpPr>
            <a:spLocks noGrp="1"/>
          </p:cNvSpPr>
          <p:nvPr>
            <p:ph type="sldNum" sz="quarter" idx="30"/>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786132D9-558F-43FA-A358-E04195E8D55B}"/>
              </a:ext>
            </a:extLst>
          </p:cNvPr>
          <p:cNvSpPr>
            <a:spLocks noGrp="1"/>
          </p:cNvSpPr>
          <p:nvPr>
            <p:ph idx="32"/>
          </p:nvPr>
        </p:nvSpPr>
        <p:spPr>
          <a:xfrm>
            <a:off x="465151" y="1866900"/>
            <a:ext cx="6354749" cy="4514047"/>
          </a:xfrm>
          <a:prstGeom prst="rect">
            <a:avLst/>
          </a:prstGeom>
        </p:spPr>
        <p:txBody>
          <a:bodyPr vert="horz" wrap="square" lIns="0" tIns="0" rIns="0" bIns="0" rtlCol="0">
            <a:noAutofit/>
          </a:bodyPr>
          <a:lstStyle>
            <a:lvl1pPr>
              <a:defRPr sz="2000"/>
            </a:lvl1p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8211600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Small Title">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800"/>
            </a:lvl1pPr>
          </a:lstStyle>
          <a:p>
            <a:r>
              <a:rPr lang="en-US"/>
              <a:t>Click to edit Master title style</a:t>
            </a:r>
            <a:endParaRPr lang="en-US" dirty="0"/>
          </a:p>
        </p:txBody>
      </p:sp>
      <p:sp>
        <p:nvSpPr>
          <p:cNvPr id="6" name="Slide Number Placeholder 5">
            <a:extLst>
              <a:ext uri="{FF2B5EF4-FFF2-40B4-BE49-F238E27FC236}">
                <a16:creationId xmlns:a16="http://schemas.microsoft.com/office/drawing/2014/main" id="{AF9386A6-1B24-F24E-ACF1-EA03F8741407}"/>
              </a:ext>
            </a:extLst>
          </p:cNvPr>
          <p:cNvSpPr>
            <a:spLocks noGrp="1"/>
          </p:cNvSpPr>
          <p:nvPr>
            <p:ph type="sldNum" sz="quarter" idx="28"/>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364318052"/>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ode 1-line + Content">
    <p:spTree>
      <p:nvGrpSpPr>
        <p:cNvPr id="1" name=""/>
        <p:cNvGrpSpPr/>
        <p:nvPr/>
      </p:nvGrpSpPr>
      <p:grpSpPr>
        <a:xfrm>
          <a:off x="0" y="0"/>
          <a:ext cx="0" cy="0"/>
          <a:chOff x="0" y="0"/>
          <a:chExt cx="0" cy="0"/>
        </a:xfrm>
      </p:grpSpPr>
      <p:sp>
        <p:nvSpPr>
          <p:cNvPr id="15" name="Title Placeholder 2">
            <a:extLst>
              <a:ext uri="{FF2B5EF4-FFF2-40B4-BE49-F238E27FC236}">
                <a16:creationId xmlns:a16="http://schemas.microsoft.com/office/drawing/2014/main" id="{5B877F86-C881-4D2F-8BB4-23EF0768FA8A}"/>
              </a:ext>
            </a:extLst>
          </p:cNvPr>
          <p:cNvSpPr>
            <a:spLocks noGrp="1"/>
          </p:cNvSpPr>
          <p:nvPr>
            <p:ph type="title"/>
          </p:nvPr>
        </p:nvSpPr>
        <p:spPr>
          <a:xfrm>
            <a:off x="473102" y="457200"/>
            <a:ext cx="11261698"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7" name="Text Placeholder 3">
            <a:extLst>
              <a:ext uri="{FF2B5EF4-FFF2-40B4-BE49-F238E27FC236}">
                <a16:creationId xmlns:a16="http://schemas.microsoft.com/office/drawing/2014/main" id="{CC1F6FB8-2D7E-4A43-B024-3207F79A47B3}"/>
              </a:ext>
            </a:extLst>
          </p:cNvPr>
          <p:cNvSpPr>
            <a:spLocks noGrp="1"/>
          </p:cNvSpPr>
          <p:nvPr>
            <p:ph type="body" sz="quarter" idx="29" hasCustomPrompt="1"/>
          </p:nvPr>
        </p:nvSpPr>
        <p:spPr>
          <a:xfrm>
            <a:off x="465151" y="1181100"/>
            <a:ext cx="11261697" cy="685800"/>
          </a:xfrm>
          <a:solidFill>
            <a:schemeClr val="bg2"/>
          </a:solidFill>
        </p:spPr>
        <p:txBody>
          <a:bodyPr lIns="274320" tIns="182880" rIns="182880" bIns="182880" anchor="ctr"/>
          <a:lstStyle>
            <a:lvl1pPr>
              <a:lnSpc>
                <a:spcPct val="150000"/>
              </a:lnSpc>
              <a:spcBef>
                <a:spcPts val="0"/>
              </a:spcBef>
              <a:defRPr sz="1600" b="0">
                <a:solidFill>
                  <a:schemeClr val="tx1"/>
                </a:solidFill>
                <a:latin typeface="Consolas" panose="020B0609020204030204" pitchFamily="49" charset="0"/>
              </a:defRPr>
            </a:lvl1pPr>
          </a:lstStyle>
          <a:p>
            <a:pPr lvl="0"/>
            <a:r>
              <a:rPr lang="en-US"/>
              <a:t>Insert API call here</a:t>
            </a:r>
          </a:p>
        </p:txBody>
      </p:sp>
      <p:sp>
        <p:nvSpPr>
          <p:cNvPr id="2" name="Slide Number Placeholder 1">
            <a:extLst>
              <a:ext uri="{FF2B5EF4-FFF2-40B4-BE49-F238E27FC236}">
                <a16:creationId xmlns:a16="http://schemas.microsoft.com/office/drawing/2014/main" id="{0BBE5885-8B68-E34E-9178-AC74D284DDCF}"/>
              </a:ext>
            </a:extLst>
          </p:cNvPr>
          <p:cNvSpPr>
            <a:spLocks noGrp="1"/>
          </p:cNvSpPr>
          <p:nvPr>
            <p:ph type="sldNum" sz="quarter" idx="47"/>
          </p:nvPr>
        </p:nvSpPr>
        <p:spPr/>
        <p:txBody>
          <a:bodyPr/>
          <a:lstStyle/>
          <a:p>
            <a:fld id="{529AFA16-AEC4-7D4A-82F3-BDAE8E49079E}" type="slidenum">
              <a:rPr lang="en-US" smtClean="0"/>
              <a:pPr/>
              <a:t>‹#›</a:t>
            </a:fld>
            <a:endParaRPr lang="en-US"/>
          </a:p>
        </p:txBody>
      </p:sp>
      <p:sp>
        <p:nvSpPr>
          <p:cNvPr id="7" name="Text Placeholder 3">
            <a:extLst>
              <a:ext uri="{FF2B5EF4-FFF2-40B4-BE49-F238E27FC236}">
                <a16:creationId xmlns:a16="http://schemas.microsoft.com/office/drawing/2014/main" id="{43C97EDA-C329-4763-94A9-481275DDA967}"/>
              </a:ext>
            </a:extLst>
          </p:cNvPr>
          <p:cNvSpPr>
            <a:spLocks noGrp="1"/>
          </p:cNvSpPr>
          <p:nvPr>
            <p:ph idx="32"/>
          </p:nvPr>
        </p:nvSpPr>
        <p:spPr>
          <a:xfrm>
            <a:off x="465151" y="1866900"/>
            <a:ext cx="11269648" cy="4514047"/>
          </a:xfrm>
          <a:prstGeom prst="rect">
            <a:avLst/>
          </a:prstGeom>
        </p:spPr>
        <p:txBody>
          <a:bodyPr vert="horz" wrap="square" lIns="0" tIns="18288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527939419"/>
      </p:ext>
    </p:extLst>
  </p:cSld>
  <p:clrMapOvr>
    <a:masterClrMapping/>
  </p:clrMapOvr>
  <p:extLst mod="1">
    <p:ext uri="{DCECCB84-F9BA-43D5-87BE-67443E8EF086}">
      <p15:sldGuideLst xmlns:p15="http://schemas.microsoft.com/office/powerpoint/2012/main">
        <p15:guide id="2" pos="3840">
          <p15:clr>
            <a:srgbClr val="FBAE40"/>
          </p15:clr>
        </p15:guide>
        <p15:guide id="3" orient="horz" pos="2160">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ode 1-line + 2-col">
    <p:spTree>
      <p:nvGrpSpPr>
        <p:cNvPr id="1" name=""/>
        <p:cNvGrpSpPr/>
        <p:nvPr/>
      </p:nvGrpSpPr>
      <p:grpSpPr>
        <a:xfrm>
          <a:off x="0" y="0"/>
          <a:ext cx="0" cy="0"/>
          <a:chOff x="0" y="0"/>
          <a:chExt cx="0" cy="0"/>
        </a:xfrm>
      </p:grpSpPr>
      <p:sp>
        <p:nvSpPr>
          <p:cNvPr id="15" name="Title Placeholder 2">
            <a:extLst>
              <a:ext uri="{FF2B5EF4-FFF2-40B4-BE49-F238E27FC236}">
                <a16:creationId xmlns:a16="http://schemas.microsoft.com/office/drawing/2014/main" id="{5B877F86-C881-4D2F-8BB4-23EF0768FA8A}"/>
              </a:ext>
            </a:extLst>
          </p:cNvPr>
          <p:cNvSpPr>
            <a:spLocks noGrp="1"/>
          </p:cNvSpPr>
          <p:nvPr>
            <p:ph type="title"/>
          </p:nvPr>
        </p:nvSpPr>
        <p:spPr>
          <a:xfrm>
            <a:off x="473102" y="457200"/>
            <a:ext cx="11261698"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7" name="Text Placeholder 3">
            <a:extLst>
              <a:ext uri="{FF2B5EF4-FFF2-40B4-BE49-F238E27FC236}">
                <a16:creationId xmlns:a16="http://schemas.microsoft.com/office/drawing/2014/main" id="{CC1F6FB8-2D7E-4A43-B024-3207F79A47B3}"/>
              </a:ext>
            </a:extLst>
          </p:cNvPr>
          <p:cNvSpPr>
            <a:spLocks noGrp="1"/>
          </p:cNvSpPr>
          <p:nvPr>
            <p:ph type="body" sz="quarter" idx="29" hasCustomPrompt="1"/>
          </p:nvPr>
        </p:nvSpPr>
        <p:spPr>
          <a:xfrm>
            <a:off x="465151" y="1181100"/>
            <a:ext cx="11261697" cy="685800"/>
          </a:xfrm>
          <a:solidFill>
            <a:schemeClr val="bg2"/>
          </a:solidFill>
        </p:spPr>
        <p:txBody>
          <a:bodyPr lIns="274320" tIns="182880" rIns="182880" bIns="182880" anchor="ctr"/>
          <a:lstStyle>
            <a:lvl1pPr>
              <a:lnSpc>
                <a:spcPct val="150000"/>
              </a:lnSpc>
              <a:spcBef>
                <a:spcPts val="0"/>
              </a:spcBef>
              <a:defRPr sz="1600" b="0">
                <a:solidFill>
                  <a:schemeClr val="tx1"/>
                </a:solidFill>
                <a:latin typeface="Consolas" panose="020B0609020204030204" pitchFamily="49" charset="0"/>
              </a:defRPr>
            </a:lvl1pPr>
          </a:lstStyle>
          <a:p>
            <a:pPr lvl="0"/>
            <a:r>
              <a:rPr lang="en-US"/>
              <a:t>Insert API call here</a:t>
            </a:r>
          </a:p>
        </p:txBody>
      </p:sp>
      <p:sp>
        <p:nvSpPr>
          <p:cNvPr id="2" name="Slide Number Placeholder 1">
            <a:extLst>
              <a:ext uri="{FF2B5EF4-FFF2-40B4-BE49-F238E27FC236}">
                <a16:creationId xmlns:a16="http://schemas.microsoft.com/office/drawing/2014/main" id="{0BBE5885-8B68-E34E-9178-AC74D284DDCF}"/>
              </a:ext>
            </a:extLst>
          </p:cNvPr>
          <p:cNvSpPr>
            <a:spLocks noGrp="1"/>
          </p:cNvSpPr>
          <p:nvPr>
            <p:ph type="sldNum" sz="quarter" idx="47"/>
          </p:nvPr>
        </p:nvSpPr>
        <p:spPr/>
        <p:txBody>
          <a:bodyPr/>
          <a:lstStyle/>
          <a:p>
            <a:fld id="{529AFA16-AEC4-7D4A-82F3-BDAE8E49079E}" type="slidenum">
              <a:rPr lang="en-US" smtClean="0"/>
              <a:pPr/>
              <a:t>‹#›</a:t>
            </a:fld>
            <a:endParaRPr lang="en-US"/>
          </a:p>
        </p:txBody>
      </p:sp>
      <p:sp>
        <p:nvSpPr>
          <p:cNvPr id="8" name="Text Placeholder 3">
            <a:extLst>
              <a:ext uri="{FF2B5EF4-FFF2-40B4-BE49-F238E27FC236}">
                <a16:creationId xmlns:a16="http://schemas.microsoft.com/office/drawing/2014/main" id="{664C69D1-7665-4677-BC3E-0E20C655F8C4}"/>
              </a:ext>
            </a:extLst>
          </p:cNvPr>
          <p:cNvSpPr>
            <a:spLocks noGrp="1"/>
          </p:cNvSpPr>
          <p:nvPr>
            <p:ph idx="26" hasCustomPrompt="1"/>
          </p:nvPr>
        </p:nvSpPr>
        <p:spPr>
          <a:xfrm>
            <a:off x="6111904" y="1866900"/>
            <a:ext cx="5622896" cy="4514047"/>
          </a:xfrm>
          <a:prstGeom prst="rect">
            <a:avLst/>
          </a:prstGeom>
        </p:spPr>
        <p:txBody>
          <a:bodyPr vert="horz" wrap="square" lIns="0" tIns="182880" rIns="0" bIns="0" rtlCol="0">
            <a:noAutofit/>
          </a:bodyPr>
          <a:lstStyle>
            <a:lvl2pPr>
              <a:lnSpc>
                <a:spcPct val="110000"/>
              </a:lnSpc>
              <a:defRPr/>
            </a:lvl2pPr>
            <a:lvl3pPr>
              <a:lnSpc>
                <a:spcPct val="110000"/>
              </a:lnSpc>
              <a:defRPr/>
            </a:lvl3pPr>
            <a:lvl4pPr>
              <a:lnSpc>
                <a:spcPct val="110000"/>
              </a:lnSpc>
              <a:defRPr/>
            </a:lvl4pPr>
            <a:lvl5pPr>
              <a:lnSpc>
                <a:spcPct val="110000"/>
              </a:lnSpc>
              <a:buClr>
                <a:schemeClr val="tx1"/>
              </a:buClr>
              <a:defRPr b="0" i="0">
                <a:latin typeface="Segoe UI" charset="0"/>
                <a:ea typeface="Segoe UI" charset="0"/>
                <a:cs typeface="Segoe UI" charset="0"/>
              </a:defRPr>
            </a:lvl5pPr>
            <a:lvl6pPr marL="1965221">
              <a:lnSpc>
                <a:spcPct val="110000"/>
              </a:lnSpc>
              <a:defRPr baseline="30000"/>
            </a:lvl6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6th level</a:t>
            </a:r>
          </a:p>
        </p:txBody>
      </p:sp>
      <p:sp>
        <p:nvSpPr>
          <p:cNvPr id="9" name="Text Placeholder 3">
            <a:extLst>
              <a:ext uri="{FF2B5EF4-FFF2-40B4-BE49-F238E27FC236}">
                <a16:creationId xmlns:a16="http://schemas.microsoft.com/office/drawing/2014/main" id="{9BCECAC6-5C8B-454E-A52C-D80616B32EC9}"/>
              </a:ext>
            </a:extLst>
          </p:cNvPr>
          <p:cNvSpPr>
            <a:spLocks noGrp="1"/>
          </p:cNvSpPr>
          <p:nvPr>
            <p:ph idx="33"/>
          </p:nvPr>
        </p:nvSpPr>
        <p:spPr>
          <a:xfrm>
            <a:off x="465151" y="1866900"/>
            <a:ext cx="5646753" cy="4514047"/>
          </a:xfrm>
          <a:prstGeom prst="rect">
            <a:avLst/>
          </a:prstGeom>
        </p:spPr>
        <p:txBody>
          <a:bodyPr vert="horz" wrap="square" lIns="0" tIns="18288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095405741"/>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ode 2-line + 2-col">
    <p:spTree>
      <p:nvGrpSpPr>
        <p:cNvPr id="1" name=""/>
        <p:cNvGrpSpPr/>
        <p:nvPr/>
      </p:nvGrpSpPr>
      <p:grpSpPr>
        <a:xfrm>
          <a:off x="0" y="0"/>
          <a:ext cx="0" cy="0"/>
          <a:chOff x="0" y="0"/>
          <a:chExt cx="0" cy="0"/>
        </a:xfrm>
      </p:grpSpPr>
      <p:sp>
        <p:nvSpPr>
          <p:cNvPr id="12" name="Text Placeholder 3"/>
          <p:cNvSpPr>
            <a:spLocks noGrp="1"/>
          </p:cNvSpPr>
          <p:nvPr>
            <p:ph type="body" sz="quarter" idx="29" hasCustomPrompt="1"/>
          </p:nvPr>
        </p:nvSpPr>
        <p:spPr>
          <a:xfrm>
            <a:off x="457201" y="1181100"/>
            <a:ext cx="11277600" cy="1039586"/>
          </a:xfrm>
          <a:solidFill>
            <a:schemeClr val="bg2"/>
          </a:solidFill>
        </p:spPr>
        <p:txBody>
          <a:bodyPr lIns="274320" tIns="182880" rIns="182880" bIns="182880" anchor="ctr"/>
          <a:lstStyle>
            <a:lvl1pPr>
              <a:lnSpc>
                <a:spcPct val="150000"/>
              </a:lnSpc>
              <a:spcBef>
                <a:spcPts val="0"/>
              </a:spcBef>
              <a:defRPr sz="1600" b="0">
                <a:solidFill>
                  <a:schemeClr val="tx1"/>
                </a:solidFill>
                <a:latin typeface="Consolas" panose="020B0609020204030204" pitchFamily="49" charset="0"/>
              </a:defRPr>
            </a:lvl1pPr>
          </a:lstStyle>
          <a:p>
            <a:pPr lvl="0"/>
            <a:r>
              <a:rPr lang="en-US" dirty="0"/>
              <a:t>Insert API call here</a:t>
            </a:r>
          </a:p>
        </p:txBody>
      </p:sp>
      <p:sp>
        <p:nvSpPr>
          <p:cNvPr id="14" name="Title Placeholder 2">
            <a:extLst>
              <a:ext uri="{FF2B5EF4-FFF2-40B4-BE49-F238E27FC236}">
                <a16:creationId xmlns:a16="http://schemas.microsoft.com/office/drawing/2014/main" id="{9BE0A8BE-2DE1-4F0B-A55F-DCADF0E5CEBC}"/>
              </a:ext>
            </a:extLst>
          </p:cNvPr>
          <p:cNvSpPr>
            <a:spLocks noGrp="1"/>
          </p:cNvSpPr>
          <p:nvPr>
            <p:ph type="title"/>
          </p:nvPr>
        </p:nvSpPr>
        <p:spPr>
          <a:xfrm>
            <a:off x="473102" y="457200"/>
            <a:ext cx="11261697"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3" name="Shape 69">
            <a:extLst>
              <a:ext uri="{FF2B5EF4-FFF2-40B4-BE49-F238E27FC236}">
                <a16:creationId xmlns:a16="http://schemas.microsoft.com/office/drawing/2014/main" id="{428E945F-C6CF-114F-9853-8A907768C6C9}"/>
              </a:ext>
            </a:extLst>
          </p:cNvPr>
          <p:cNvSpPr txBox="1">
            <a:spLocks noGrp="1"/>
          </p:cNvSpPr>
          <p:nvPr>
            <p:ph type="body" idx="30" hasCustomPrompt="1"/>
          </p:nvPr>
        </p:nvSpPr>
        <p:spPr>
          <a:xfrm>
            <a:off x="457200" y="2613661"/>
            <a:ext cx="5638800" cy="662560"/>
          </a:xfrm>
          <a:prstGeom prst="rect">
            <a:avLst/>
          </a:prstGeom>
          <a:noFill/>
          <a:ln w="12700">
            <a:noFill/>
          </a:ln>
        </p:spPr>
        <p:txBody>
          <a:bodyPr vert="horz" lIns="182880" tIns="0" rIns="182880" bIns="0" rtlCol="0" anchor="ctr" anchorCtr="0">
            <a:noAutofit/>
          </a:bodyPr>
          <a:lstStyle>
            <a:lvl1pPr algn="ctr">
              <a:defRPr sz="2000" b="1" i="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dirty="0"/>
              <a:t>Click to edit text</a:t>
            </a:r>
            <a:endParaRPr dirty="0"/>
          </a:p>
        </p:txBody>
      </p:sp>
      <p:sp>
        <p:nvSpPr>
          <p:cNvPr id="18" name="Shape 69">
            <a:extLst>
              <a:ext uri="{FF2B5EF4-FFF2-40B4-BE49-F238E27FC236}">
                <a16:creationId xmlns:a16="http://schemas.microsoft.com/office/drawing/2014/main" id="{7E329BEC-C2D0-C143-A502-5AB72E37BFE3}"/>
              </a:ext>
            </a:extLst>
          </p:cNvPr>
          <p:cNvSpPr txBox="1">
            <a:spLocks noGrp="1"/>
          </p:cNvSpPr>
          <p:nvPr>
            <p:ph type="body" idx="31" hasCustomPrompt="1"/>
          </p:nvPr>
        </p:nvSpPr>
        <p:spPr>
          <a:xfrm>
            <a:off x="6096001" y="2612046"/>
            <a:ext cx="5638798" cy="662939"/>
          </a:xfrm>
          <a:prstGeom prst="rect">
            <a:avLst/>
          </a:prstGeom>
          <a:noFill/>
          <a:ln w="12700">
            <a:noFill/>
          </a:ln>
        </p:spPr>
        <p:txBody>
          <a:bodyPr vert="horz" lIns="182880" tIns="0" rIns="182880" bIns="0" rtlCol="0" anchor="ctr" anchorCtr="0">
            <a:noAutofit/>
          </a:bodyPr>
          <a:lstStyle>
            <a:lvl1pPr algn="ctr">
              <a:defRPr sz="2000" b="1" i="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dirty="0"/>
              <a:t>Click to edit text</a:t>
            </a:r>
          </a:p>
        </p:txBody>
      </p:sp>
      <p:sp>
        <p:nvSpPr>
          <p:cNvPr id="2" name="Slide Number Placeholder 1">
            <a:extLst>
              <a:ext uri="{FF2B5EF4-FFF2-40B4-BE49-F238E27FC236}">
                <a16:creationId xmlns:a16="http://schemas.microsoft.com/office/drawing/2014/main" id="{EDDD05D2-30AD-CE4A-A02B-114257D5F8C5}"/>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10" name="Text Placeholder 3">
            <a:extLst>
              <a:ext uri="{FF2B5EF4-FFF2-40B4-BE49-F238E27FC236}">
                <a16:creationId xmlns:a16="http://schemas.microsoft.com/office/drawing/2014/main" id="{03581DFA-7055-4732-A05C-2E32A0582834}"/>
              </a:ext>
            </a:extLst>
          </p:cNvPr>
          <p:cNvSpPr>
            <a:spLocks noGrp="1"/>
          </p:cNvSpPr>
          <p:nvPr>
            <p:ph idx="26"/>
          </p:nvPr>
        </p:nvSpPr>
        <p:spPr>
          <a:xfrm>
            <a:off x="6111904" y="3274985"/>
            <a:ext cx="5622896" cy="3105962"/>
          </a:xfrm>
          <a:prstGeom prst="rect">
            <a:avLst/>
          </a:prstGeom>
        </p:spPr>
        <p:txBody>
          <a:bodyPr vert="horz" wrap="square" lIns="0" tIns="0" rIns="0" bIns="0" rtlCol="0">
            <a:noAutofit/>
          </a:bodyPr>
          <a:lstStyle>
            <a:lvl1pPr>
              <a:defRPr sz="2000"/>
            </a:lvl1pPr>
            <a:lvl2pPr>
              <a:defRPr sz="2000"/>
            </a:lvl2pPr>
            <a:lvl3pPr>
              <a:defRPr sz="2000"/>
            </a:lvl3pPr>
            <a:lvl4pPr>
              <a:defRPr sz="2000"/>
            </a:lvl4p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11" name="Text Placeholder 3">
            <a:extLst>
              <a:ext uri="{FF2B5EF4-FFF2-40B4-BE49-F238E27FC236}">
                <a16:creationId xmlns:a16="http://schemas.microsoft.com/office/drawing/2014/main" id="{CC8D9B0A-6DBF-44F9-8A59-8CE436F8C287}"/>
              </a:ext>
            </a:extLst>
          </p:cNvPr>
          <p:cNvSpPr>
            <a:spLocks noGrp="1"/>
          </p:cNvSpPr>
          <p:nvPr>
            <p:ph idx="33"/>
          </p:nvPr>
        </p:nvSpPr>
        <p:spPr>
          <a:xfrm>
            <a:off x="465151" y="3274985"/>
            <a:ext cx="5646753" cy="3105962"/>
          </a:xfrm>
          <a:prstGeom prst="rect">
            <a:avLst/>
          </a:prstGeom>
        </p:spPr>
        <p:txBody>
          <a:bodyPr vert="horz" wrap="square" lIns="0" tIns="0" rIns="0" bIns="0" rtlCol="0">
            <a:noAutofit/>
          </a:bodyPr>
          <a:lstStyle>
            <a:lvl1pPr>
              <a:defRPr sz="2000"/>
            </a:lvl1pPr>
            <a:lvl2pPr>
              <a:defRPr sz="2000"/>
            </a:lvl2pPr>
            <a:lvl3pPr>
              <a:defRPr sz="2000"/>
            </a:lvl3pPr>
            <a:lvl4pPr>
              <a:defRPr sz="2000"/>
            </a:lvl4p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83851490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ode 3-line + 2-col">
    <p:spTree>
      <p:nvGrpSpPr>
        <p:cNvPr id="1" name=""/>
        <p:cNvGrpSpPr/>
        <p:nvPr/>
      </p:nvGrpSpPr>
      <p:grpSpPr>
        <a:xfrm>
          <a:off x="0" y="0"/>
          <a:ext cx="0" cy="0"/>
          <a:chOff x="0" y="0"/>
          <a:chExt cx="0" cy="0"/>
        </a:xfrm>
      </p:grpSpPr>
      <p:sp>
        <p:nvSpPr>
          <p:cNvPr id="10" name="Text Placeholder 3"/>
          <p:cNvSpPr>
            <a:spLocks noGrp="1"/>
          </p:cNvSpPr>
          <p:nvPr>
            <p:ph type="body" sz="quarter" idx="29" hasCustomPrompt="1"/>
          </p:nvPr>
        </p:nvSpPr>
        <p:spPr>
          <a:xfrm>
            <a:off x="457201" y="1181100"/>
            <a:ext cx="11277600" cy="1409700"/>
          </a:xfrm>
          <a:solidFill>
            <a:schemeClr val="bg2"/>
          </a:solidFill>
        </p:spPr>
        <p:txBody>
          <a:bodyPr lIns="274320" tIns="182880" rIns="182880" bIns="182880" anchor="ctr"/>
          <a:lstStyle>
            <a:lvl1pPr>
              <a:lnSpc>
                <a:spcPct val="150000"/>
              </a:lnSpc>
              <a:spcBef>
                <a:spcPts val="0"/>
              </a:spcBef>
              <a:defRPr sz="1600" b="0">
                <a:solidFill>
                  <a:schemeClr val="tx1"/>
                </a:solidFill>
                <a:latin typeface="Consolas" panose="020B0609020204030204" pitchFamily="49" charset="0"/>
              </a:defRPr>
            </a:lvl1pPr>
          </a:lstStyle>
          <a:p>
            <a:pPr lvl="0"/>
            <a:r>
              <a:rPr lang="en-US"/>
              <a:t>Insert API call here</a:t>
            </a:r>
          </a:p>
        </p:txBody>
      </p:sp>
      <p:sp>
        <p:nvSpPr>
          <p:cNvPr id="13" name="Title Placeholder 2">
            <a:extLst>
              <a:ext uri="{FF2B5EF4-FFF2-40B4-BE49-F238E27FC236}">
                <a16:creationId xmlns:a16="http://schemas.microsoft.com/office/drawing/2014/main" id="{73E1BA87-D25C-4F80-86CD-39C9FF7CD8AA}"/>
              </a:ext>
            </a:extLst>
          </p:cNvPr>
          <p:cNvSpPr>
            <a:spLocks noGrp="1"/>
          </p:cNvSpPr>
          <p:nvPr>
            <p:ph type="title"/>
          </p:nvPr>
        </p:nvSpPr>
        <p:spPr>
          <a:xfrm>
            <a:off x="473102" y="457200"/>
            <a:ext cx="11261697" cy="723132"/>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2" name="Shape 69">
            <a:extLst>
              <a:ext uri="{FF2B5EF4-FFF2-40B4-BE49-F238E27FC236}">
                <a16:creationId xmlns:a16="http://schemas.microsoft.com/office/drawing/2014/main" id="{BA65E103-69D9-5D45-B5F7-D01042ED1368}"/>
              </a:ext>
            </a:extLst>
          </p:cNvPr>
          <p:cNvSpPr txBox="1">
            <a:spLocks noGrp="1"/>
          </p:cNvSpPr>
          <p:nvPr>
            <p:ph type="body" idx="30" hasCustomPrompt="1"/>
          </p:nvPr>
        </p:nvSpPr>
        <p:spPr>
          <a:xfrm>
            <a:off x="457200" y="2613661"/>
            <a:ext cx="5638800" cy="1387660"/>
          </a:xfrm>
          <a:prstGeom prst="rect">
            <a:avLst/>
          </a:prstGeom>
          <a:noFill/>
          <a:ln w="12700">
            <a:noFill/>
          </a:ln>
        </p:spPr>
        <p:txBody>
          <a:bodyPr vert="horz" lIns="182880" tIns="0" rIns="182880" bIns="0" rtlCol="0" anchor="ctr" anchorCtr="0">
            <a:noAutofit/>
          </a:bodyPr>
          <a:lstStyle>
            <a:lvl1pPr algn="ctr">
              <a:defRPr sz="2000" b="1" i="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dirty="0"/>
              <a:t>Click to edit text</a:t>
            </a:r>
            <a:endParaRPr dirty="0"/>
          </a:p>
        </p:txBody>
      </p:sp>
      <p:sp>
        <p:nvSpPr>
          <p:cNvPr id="16" name="Shape 69">
            <a:extLst>
              <a:ext uri="{FF2B5EF4-FFF2-40B4-BE49-F238E27FC236}">
                <a16:creationId xmlns:a16="http://schemas.microsoft.com/office/drawing/2014/main" id="{3AAC50CE-DE03-A34A-8A83-25D7519888FE}"/>
              </a:ext>
            </a:extLst>
          </p:cNvPr>
          <p:cNvSpPr txBox="1">
            <a:spLocks noGrp="1"/>
          </p:cNvSpPr>
          <p:nvPr>
            <p:ph type="body" idx="31" hasCustomPrompt="1"/>
          </p:nvPr>
        </p:nvSpPr>
        <p:spPr>
          <a:xfrm>
            <a:off x="6096001" y="2612046"/>
            <a:ext cx="5638798" cy="1388454"/>
          </a:xfrm>
          <a:prstGeom prst="rect">
            <a:avLst/>
          </a:prstGeom>
          <a:noFill/>
          <a:ln w="12700">
            <a:noFill/>
          </a:ln>
        </p:spPr>
        <p:txBody>
          <a:bodyPr vert="horz" lIns="182880" tIns="0" rIns="182880" bIns="0" rtlCol="0" anchor="ctr" anchorCtr="0">
            <a:noAutofit/>
          </a:bodyPr>
          <a:lstStyle>
            <a:lvl1pPr algn="ctr">
              <a:defRPr sz="2000" b="1" i="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dirty="0"/>
              <a:t>Click to edit text</a:t>
            </a:r>
          </a:p>
        </p:txBody>
      </p:sp>
      <p:sp>
        <p:nvSpPr>
          <p:cNvPr id="2" name="Slide Number Placeholder 1">
            <a:extLst>
              <a:ext uri="{FF2B5EF4-FFF2-40B4-BE49-F238E27FC236}">
                <a16:creationId xmlns:a16="http://schemas.microsoft.com/office/drawing/2014/main" id="{CAE5AB7D-B686-4C4C-ACED-3F0D7A4F7378}"/>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11" name="Text Placeholder 3">
            <a:extLst>
              <a:ext uri="{FF2B5EF4-FFF2-40B4-BE49-F238E27FC236}">
                <a16:creationId xmlns:a16="http://schemas.microsoft.com/office/drawing/2014/main" id="{21B74D50-B0C8-4EC5-BBCB-FF57490D099D}"/>
              </a:ext>
            </a:extLst>
          </p:cNvPr>
          <p:cNvSpPr>
            <a:spLocks noGrp="1"/>
          </p:cNvSpPr>
          <p:nvPr>
            <p:ph idx="26"/>
          </p:nvPr>
        </p:nvSpPr>
        <p:spPr>
          <a:xfrm>
            <a:off x="6111904" y="4021746"/>
            <a:ext cx="5622896" cy="2359201"/>
          </a:xfrm>
          <a:prstGeom prst="rect">
            <a:avLst/>
          </a:prstGeom>
        </p:spPr>
        <p:txBody>
          <a:bodyPr vert="horz" wrap="square" lIns="0" tIns="0" rIns="0" bIns="0" rtlCol="0">
            <a:noAutofit/>
          </a:bodyPr>
          <a:lstStyle>
            <a:lvl1pPr>
              <a:defRPr sz="2000"/>
            </a:lvl1pPr>
            <a:lvl2pPr>
              <a:defRPr sz="2000"/>
            </a:lvl2pPr>
            <a:lvl3pPr>
              <a:defRPr sz="2000"/>
            </a:lvl3pPr>
            <a:lvl4pPr>
              <a:defRPr sz="2000"/>
            </a:lvl4p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14" name="Text Placeholder 3">
            <a:extLst>
              <a:ext uri="{FF2B5EF4-FFF2-40B4-BE49-F238E27FC236}">
                <a16:creationId xmlns:a16="http://schemas.microsoft.com/office/drawing/2014/main" id="{41B35573-078F-4514-BAB3-8768D60B9FDF}"/>
              </a:ext>
            </a:extLst>
          </p:cNvPr>
          <p:cNvSpPr>
            <a:spLocks noGrp="1"/>
          </p:cNvSpPr>
          <p:nvPr>
            <p:ph idx="33"/>
          </p:nvPr>
        </p:nvSpPr>
        <p:spPr>
          <a:xfrm>
            <a:off x="465151" y="4021746"/>
            <a:ext cx="5646753" cy="2359201"/>
          </a:xfrm>
          <a:prstGeom prst="rect">
            <a:avLst/>
          </a:prstGeom>
        </p:spPr>
        <p:txBody>
          <a:bodyPr vert="horz" wrap="square" lIns="0" tIns="0" rIns="0" bIns="0" rtlCol="0">
            <a:noAutofit/>
          </a:bodyPr>
          <a:lstStyle>
            <a:lvl1pPr>
              <a:defRPr sz="2000"/>
            </a:lvl1pPr>
            <a:lvl2pPr>
              <a:defRPr sz="2000"/>
            </a:lvl2pPr>
            <a:lvl3pPr>
              <a:defRPr sz="2000"/>
            </a:lvl3pPr>
            <a:lvl4pPr>
              <a:defRPr sz="2000"/>
            </a:lvl4p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65877835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Code 1-line + Benefits">
    <p:spTree>
      <p:nvGrpSpPr>
        <p:cNvPr id="1" name=""/>
        <p:cNvGrpSpPr/>
        <p:nvPr/>
      </p:nvGrpSpPr>
      <p:grpSpPr>
        <a:xfrm>
          <a:off x="0" y="0"/>
          <a:ext cx="0" cy="0"/>
          <a:chOff x="0" y="0"/>
          <a:chExt cx="0" cy="0"/>
        </a:xfrm>
      </p:grpSpPr>
      <p:sp>
        <p:nvSpPr>
          <p:cNvPr id="3" name="Content Placeholder 2"/>
          <p:cNvSpPr>
            <a:spLocks noGrp="1"/>
          </p:cNvSpPr>
          <p:nvPr>
            <p:ph sz="quarter" idx="26" hasCustomPrompt="1"/>
          </p:nvPr>
        </p:nvSpPr>
        <p:spPr>
          <a:xfrm>
            <a:off x="6102108" y="1866900"/>
            <a:ext cx="5623114" cy="716433"/>
          </a:xfrm>
          <a:prstGeom prst="rect">
            <a:avLst/>
          </a:prstGeom>
        </p:spPr>
        <p:txBody>
          <a:bodyPr lIns="0" bIns="45720" anchor="b" anchorCtr="0">
            <a:noAutofit/>
          </a:bodyPr>
          <a:lstStyle>
            <a:lvl1pPr>
              <a:lnSpc>
                <a:spcPct val="100000"/>
              </a:lnSpc>
              <a:defRPr sz="2000" b="1" i="0">
                <a:solidFill>
                  <a:schemeClr val="accent1"/>
                </a:solidFill>
                <a:latin typeface="Segoe UI Semibold" charset="0"/>
                <a:ea typeface="Segoe UI Semibold" charset="0"/>
                <a:cs typeface="Segoe UI Semibold" charset="0"/>
              </a:defRPr>
            </a:lvl1pPr>
            <a:lvl2pPr marL="0" indent="0">
              <a:lnSpc>
                <a:spcPct val="100000"/>
              </a:lnSpc>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p:txBody>
      </p:sp>
      <p:sp>
        <p:nvSpPr>
          <p:cNvPr id="9" name="Shape 69"/>
          <p:cNvSpPr txBox="1">
            <a:spLocks noGrp="1"/>
          </p:cNvSpPr>
          <p:nvPr>
            <p:ph type="body" idx="44" hasCustomPrompt="1"/>
          </p:nvPr>
        </p:nvSpPr>
        <p:spPr>
          <a:xfrm>
            <a:off x="6102108" y="2590800"/>
            <a:ext cx="5624740" cy="685800"/>
          </a:xfrm>
          <a:prstGeom prst="rect">
            <a:avLst/>
          </a:prstGeom>
        </p:spPr>
        <p:txBody>
          <a:bodyPr vert="horz" lIns="0" tIns="0" rIns="0" bIns="0" rtlCol="0">
            <a:normAutofit/>
          </a:bodyPr>
          <a:lstStyle>
            <a:lvl1pPr marL="193675" indent="-133350">
              <a:lnSpc>
                <a:spcPct val="100000"/>
              </a:lnSpc>
              <a:buClrTx/>
              <a:buSzPct val="100000"/>
              <a:buFont typeface="Arial" charset="0"/>
              <a:buChar char="•"/>
              <a:defRPr sz="1400" b="0" i="0" dirty="0">
                <a:solidFill>
                  <a:schemeClr val="tx1"/>
                </a:solidFill>
                <a:latin typeface="Segoe UI" charset="0"/>
                <a:ea typeface="Segoe UI" charset="0"/>
                <a:cs typeface="Segoe UI" charset="0"/>
              </a:defRPr>
            </a:lvl1pPr>
            <a:lvl2pPr marL="365760" indent="-182880">
              <a:buSzPct val="100000"/>
              <a:buFont typeface="Arial" panose="020B0604020202020204" pitchFamily="34" charset="0"/>
              <a:buChar char="•"/>
              <a:tabLst/>
              <a:defRPr sz="1400"/>
            </a:lvl2pPr>
          </a:lstStyle>
          <a:p>
            <a:pPr lvl="0">
              <a:spcBef>
                <a:spcPts val="0"/>
              </a:spcBef>
            </a:pPr>
            <a:r>
              <a:rPr lang="en-US" dirty="0"/>
              <a:t>Bullet level one</a:t>
            </a:r>
          </a:p>
          <a:p>
            <a:pPr lvl="1">
              <a:spcBef>
                <a:spcPts val="0"/>
              </a:spcBef>
            </a:pPr>
            <a:r>
              <a:rPr lang="en-US" dirty="0"/>
              <a:t>Bullet level two</a:t>
            </a:r>
            <a:endParaRPr dirty="0"/>
          </a:p>
        </p:txBody>
      </p:sp>
      <p:sp>
        <p:nvSpPr>
          <p:cNvPr id="15" name="Title Placeholder 2">
            <a:extLst>
              <a:ext uri="{FF2B5EF4-FFF2-40B4-BE49-F238E27FC236}">
                <a16:creationId xmlns:a16="http://schemas.microsoft.com/office/drawing/2014/main" id="{5B877F86-C881-4D2F-8BB4-23EF0768FA8A}"/>
              </a:ext>
            </a:extLst>
          </p:cNvPr>
          <p:cNvSpPr>
            <a:spLocks noGrp="1"/>
          </p:cNvSpPr>
          <p:nvPr>
            <p:ph type="title"/>
          </p:nvPr>
        </p:nvSpPr>
        <p:spPr>
          <a:xfrm>
            <a:off x="473102" y="457200"/>
            <a:ext cx="11261698"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7" name="Text Placeholder 3">
            <a:extLst>
              <a:ext uri="{FF2B5EF4-FFF2-40B4-BE49-F238E27FC236}">
                <a16:creationId xmlns:a16="http://schemas.microsoft.com/office/drawing/2014/main" id="{CC1F6FB8-2D7E-4A43-B024-3207F79A47B3}"/>
              </a:ext>
            </a:extLst>
          </p:cNvPr>
          <p:cNvSpPr>
            <a:spLocks noGrp="1"/>
          </p:cNvSpPr>
          <p:nvPr>
            <p:ph type="body" sz="quarter" idx="29" hasCustomPrompt="1"/>
          </p:nvPr>
        </p:nvSpPr>
        <p:spPr>
          <a:xfrm>
            <a:off x="465151" y="1181100"/>
            <a:ext cx="11261697" cy="685800"/>
          </a:xfrm>
          <a:solidFill>
            <a:schemeClr val="bg2"/>
          </a:solidFill>
        </p:spPr>
        <p:txBody>
          <a:bodyPr lIns="274320" tIns="182880" rIns="182880" bIns="182880" anchor="ctr"/>
          <a:lstStyle>
            <a:lvl1pPr>
              <a:lnSpc>
                <a:spcPct val="150000"/>
              </a:lnSpc>
              <a:spcBef>
                <a:spcPts val="0"/>
              </a:spcBef>
              <a:defRPr sz="1600" b="0">
                <a:solidFill>
                  <a:schemeClr val="tx1"/>
                </a:solidFill>
                <a:latin typeface="Consolas" panose="020B0609020204030204" pitchFamily="49" charset="0"/>
              </a:defRPr>
            </a:lvl1pPr>
          </a:lstStyle>
          <a:p>
            <a:pPr lvl="0"/>
            <a:r>
              <a:rPr lang="en-US"/>
              <a:t>Insert API call here</a:t>
            </a:r>
          </a:p>
        </p:txBody>
      </p:sp>
      <p:sp>
        <p:nvSpPr>
          <p:cNvPr id="2" name="Slide Number Placeholder 1">
            <a:extLst>
              <a:ext uri="{FF2B5EF4-FFF2-40B4-BE49-F238E27FC236}">
                <a16:creationId xmlns:a16="http://schemas.microsoft.com/office/drawing/2014/main" id="{0BBE5885-8B68-E34E-9178-AC74D284DDCF}"/>
              </a:ext>
            </a:extLst>
          </p:cNvPr>
          <p:cNvSpPr>
            <a:spLocks noGrp="1"/>
          </p:cNvSpPr>
          <p:nvPr>
            <p:ph type="sldNum" sz="quarter" idx="47"/>
          </p:nvPr>
        </p:nvSpPr>
        <p:spPr/>
        <p:txBody>
          <a:bodyPr/>
          <a:lstStyle/>
          <a:p>
            <a:fld id="{529AFA16-AEC4-7D4A-82F3-BDAE8E49079E}" type="slidenum">
              <a:rPr lang="en-US" smtClean="0"/>
              <a:pPr/>
              <a:t>‹#›</a:t>
            </a:fld>
            <a:endParaRPr lang="en-US"/>
          </a:p>
        </p:txBody>
      </p:sp>
      <p:sp>
        <p:nvSpPr>
          <p:cNvPr id="16" name="Content Placeholder 2">
            <a:extLst>
              <a:ext uri="{FF2B5EF4-FFF2-40B4-BE49-F238E27FC236}">
                <a16:creationId xmlns:a16="http://schemas.microsoft.com/office/drawing/2014/main" id="{521DF2AB-6814-A044-92C3-4909B9B4BF2A}"/>
              </a:ext>
            </a:extLst>
          </p:cNvPr>
          <p:cNvSpPr>
            <a:spLocks noGrp="1"/>
          </p:cNvSpPr>
          <p:nvPr>
            <p:ph sz="quarter" idx="48" hasCustomPrompt="1"/>
          </p:nvPr>
        </p:nvSpPr>
        <p:spPr>
          <a:xfrm>
            <a:off x="6102108" y="3276600"/>
            <a:ext cx="5623114" cy="716433"/>
          </a:xfrm>
          <a:prstGeom prst="rect">
            <a:avLst/>
          </a:prstGeom>
        </p:spPr>
        <p:txBody>
          <a:bodyPr lIns="0" bIns="45720" anchor="b" anchorCtr="0">
            <a:noAutofit/>
          </a:bodyPr>
          <a:lstStyle>
            <a:lvl1pPr>
              <a:lnSpc>
                <a:spcPct val="100000"/>
              </a:lnSpc>
              <a:defRPr sz="2000" b="1" i="0">
                <a:solidFill>
                  <a:schemeClr val="accent1"/>
                </a:solidFill>
                <a:latin typeface="Segoe UI Semibold" charset="0"/>
                <a:ea typeface="Segoe UI Semibold" charset="0"/>
                <a:cs typeface="Segoe UI Semibold" charset="0"/>
              </a:defRPr>
            </a:lvl1pPr>
            <a:lvl2pPr marL="0" indent="0">
              <a:lnSpc>
                <a:spcPct val="100000"/>
              </a:lnSpc>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p:txBody>
      </p:sp>
      <p:sp>
        <p:nvSpPr>
          <p:cNvPr id="18" name="Shape 69">
            <a:extLst>
              <a:ext uri="{FF2B5EF4-FFF2-40B4-BE49-F238E27FC236}">
                <a16:creationId xmlns:a16="http://schemas.microsoft.com/office/drawing/2014/main" id="{D115A798-134E-9F4A-8926-D90F1F1E0789}"/>
              </a:ext>
            </a:extLst>
          </p:cNvPr>
          <p:cNvSpPr txBox="1">
            <a:spLocks noGrp="1"/>
          </p:cNvSpPr>
          <p:nvPr>
            <p:ph type="body" idx="49" hasCustomPrompt="1"/>
          </p:nvPr>
        </p:nvSpPr>
        <p:spPr>
          <a:xfrm>
            <a:off x="6102108" y="4000500"/>
            <a:ext cx="5624740" cy="678332"/>
          </a:xfrm>
          <a:prstGeom prst="rect">
            <a:avLst/>
          </a:prstGeom>
        </p:spPr>
        <p:txBody>
          <a:bodyPr vert="horz" lIns="0" tIns="0" rIns="0" bIns="0" rtlCol="0">
            <a:normAutofit/>
          </a:bodyPr>
          <a:lstStyle>
            <a:lvl1pPr marL="193675" indent="-133350">
              <a:lnSpc>
                <a:spcPct val="100000"/>
              </a:lnSpc>
              <a:buClrTx/>
              <a:buSzPct val="100000"/>
              <a:buFont typeface="Arial" charset="0"/>
              <a:buChar char="•"/>
              <a:defRPr sz="1400" b="0" i="0" dirty="0">
                <a:solidFill>
                  <a:schemeClr val="tx1"/>
                </a:solidFill>
                <a:latin typeface="Segoe UI" charset="0"/>
                <a:ea typeface="Segoe UI" charset="0"/>
                <a:cs typeface="Segoe UI" charset="0"/>
              </a:defRPr>
            </a:lvl1pPr>
            <a:lvl2pPr marL="365760" indent="-182880">
              <a:buSzPct val="100000"/>
              <a:buFont typeface="Arial" panose="020B0604020202020204" pitchFamily="34" charset="0"/>
              <a:buChar char="•"/>
              <a:tabLst/>
              <a:defRPr sz="1400"/>
            </a:lvl2pPr>
          </a:lstStyle>
          <a:p>
            <a:pPr lvl="0">
              <a:spcBef>
                <a:spcPts val="0"/>
              </a:spcBef>
            </a:pPr>
            <a:r>
              <a:rPr lang="en-US" dirty="0"/>
              <a:t>Bullet level one</a:t>
            </a:r>
          </a:p>
          <a:p>
            <a:pPr lvl="1">
              <a:spcBef>
                <a:spcPts val="0"/>
              </a:spcBef>
            </a:pPr>
            <a:r>
              <a:rPr lang="en-US" dirty="0"/>
              <a:t>Bullet level two</a:t>
            </a:r>
            <a:endParaRPr dirty="0"/>
          </a:p>
        </p:txBody>
      </p:sp>
      <p:sp>
        <p:nvSpPr>
          <p:cNvPr id="19" name="Content Placeholder 2">
            <a:extLst>
              <a:ext uri="{FF2B5EF4-FFF2-40B4-BE49-F238E27FC236}">
                <a16:creationId xmlns:a16="http://schemas.microsoft.com/office/drawing/2014/main" id="{39DE6605-90A7-CC4B-B3A0-0B82C572B9D9}"/>
              </a:ext>
            </a:extLst>
          </p:cNvPr>
          <p:cNvSpPr>
            <a:spLocks noGrp="1"/>
          </p:cNvSpPr>
          <p:nvPr>
            <p:ph sz="quarter" idx="50" hasCustomPrompt="1"/>
          </p:nvPr>
        </p:nvSpPr>
        <p:spPr>
          <a:xfrm>
            <a:off x="6096000" y="4678833"/>
            <a:ext cx="5623114" cy="693267"/>
          </a:xfrm>
          <a:prstGeom prst="rect">
            <a:avLst/>
          </a:prstGeom>
        </p:spPr>
        <p:txBody>
          <a:bodyPr lIns="0" bIns="45720" anchor="b" anchorCtr="0">
            <a:noAutofit/>
          </a:bodyPr>
          <a:lstStyle>
            <a:lvl1pPr>
              <a:lnSpc>
                <a:spcPct val="100000"/>
              </a:lnSpc>
              <a:defRPr sz="2000" b="1" i="0">
                <a:solidFill>
                  <a:schemeClr val="accent1"/>
                </a:solidFill>
                <a:latin typeface="Segoe UI Semibold" charset="0"/>
                <a:ea typeface="Segoe UI Semibold" charset="0"/>
                <a:cs typeface="Segoe UI Semibold" charset="0"/>
              </a:defRPr>
            </a:lvl1pPr>
            <a:lvl2pPr marL="0" indent="0">
              <a:lnSpc>
                <a:spcPct val="100000"/>
              </a:lnSpc>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p:txBody>
      </p:sp>
      <p:sp>
        <p:nvSpPr>
          <p:cNvPr id="20" name="Shape 69">
            <a:extLst>
              <a:ext uri="{FF2B5EF4-FFF2-40B4-BE49-F238E27FC236}">
                <a16:creationId xmlns:a16="http://schemas.microsoft.com/office/drawing/2014/main" id="{3EEC4BDE-E6C0-654A-B50A-49A221B458B8}"/>
              </a:ext>
            </a:extLst>
          </p:cNvPr>
          <p:cNvSpPr txBox="1">
            <a:spLocks noGrp="1"/>
          </p:cNvSpPr>
          <p:nvPr>
            <p:ph type="body" idx="51" hasCustomPrompt="1"/>
          </p:nvPr>
        </p:nvSpPr>
        <p:spPr>
          <a:xfrm>
            <a:off x="6096000" y="5372101"/>
            <a:ext cx="5624740" cy="723900"/>
          </a:xfrm>
          <a:prstGeom prst="rect">
            <a:avLst/>
          </a:prstGeom>
        </p:spPr>
        <p:txBody>
          <a:bodyPr vert="horz" lIns="0" tIns="0" rIns="0" bIns="0" rtlCol="0">
            <a:normAutofit/>
          </a:bodyPr>
          <a:lstStyle>
            <a:lvl1pPr marL="193675" indent="-133350">
              <a:lnSpc>
                <a:spcPct val="100000"/>
              </a:lnSpc>
              <a:buClrTx/>
              <a:buSzPct val="100000"/>
              <a:buFont typeface="Arial" charset="0"/>
              <a:buChar char="•"/>
              <a:defRPr sz="1400" b="0" i="0" dirty="0">
                <a:solidFill>
                  <a:schemeClr val="tx1"/>
                </a:solidFill>
                <a:latin typeface="Segoe UI" charset="0"/>
                <a:ea typeface="Segoe UI" charset="0"/>
                <a:cs typeface="Segoe UI" charset="0"/>
              </a:defRPr>
            </a:lvl1pPr>
            <a:lvl2pPr marL="365760" indent="-182880">
              <a:buSzPct val="100000"/>
              <a:buFont typeface="Arial" panose="020B0604020202020204" pitchFamily="34" charset="0"/>
              <a:buChar char="•"/>
              <a:tabLst/>
              <a:defRPr sz="1400"/>
            </a:lvl2pPr>
          </a:lstStyle>
          <a:p>
            <a:pPr lvl="0">
              <a:spcBef>
                <a:spcPts val="0"/>
              </a:spcBef>
            </a:pPr>
            <a:r>
              <a:rPr lang="en-US" dirty="0"/>
              <a:t>Bullet level one</a:t>
            </a:r>
          </a:p>
          <a:p>
            <a:pPr lvl="1">
              <a:spcBef>
                <a:spcPts val="0"/>
              </a:spcBef>
            </a:pPr>
            <a:r>
              <a:rPr lang="en-US" dirty="0"/>
              <a:t>Bullet level two</a:t>
            </a:r>
            <a:endParaRPr dirty="0"/>
          </a:p>
        </p:txBody>
      </p:sp>
      <p:sp>
        <p:nvSpPr>
          <p:cNvPr id="11" name="Picture Placeholder 3">
            <a:extLst>
              <a:ext uri="{FF2B5EF4-FFF2-40B4-BE49-F238E27FC236}">
                <a16:creationId xmlns:a16="http://schemas.microsoft.com/office/drawing/2014/main" id="{75720A0F-EAA9-4BF9-A35F-167BE3B19A0A}"/>
              </a:ext>
            </a:extLst>
          </p:cNvPr>
          <p:cNvSpPr>
            <a:spLocks noGrp="1"/>
          </p:cNvSpPr>
          <p:nvPr>
            <p:ph type="pic" sz="quarter" idx="52"/>
          </p:nvPr>
        </p:nvSpPr>
        <p:spPr>
          <a:xfrm>
            <a:off x="473103" y="1905000"/>
            <a:ext cx="5630178" cy="4191000"/>
          </a:xfrm>
        </p:spPr>
        <p:txBody>
          <a:bodyPr anchor="ctr"/>
          <a:lstStyle>
            <a:lvl1pPr algn="ctr">
              <a:defRPr>
                <a:solidFill>
                  <a:srgbClr val="B4009E"/>
                </a:solidFill>
              </a:defRPr>
            </a:lvl1pPr>
          </a:lstStyle>
          <a:p>
            <a:r>
              <a:rPr lang="en-US"/>
              <a:t>Click icon to add picture</a:t>
            </a:r>
            <a:endParaRPr lang="en-US" dirty="0"/>
          </a:p>
        </p:txBody>
      </p:sp>
    </p:spTree>
    <p:extLst>
      <p:ext uri="{BB962C8B-B14F-4D97-AF65-F5344CB8AC3E}">
        <p14:creationId xmlns:p14="http://schemas.microsoft.com/office/powerpoint/2010/main" val="273960379"/>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PC Screen + Content Left">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6517678" y="1433031"/>
            <a:ext cx="5700644" cy="5429877"/>
          </a:xfrm>
          <a:prstGeom prst="rect">
            <a:avLst/>
          </a:prstGeom>
        </p:spPr>
      </p:pic>
      <p:sp>
        <p:nvSpPr>
          <p:cNvPr id="5" name="Picture Placeholder 4"/>
          <p:cNvSpPr>
            <a:spLocks noGrp="1"/>
          </p:cNvSpPr>
          <p:nvPr>
            <p:ph type="pic" sz="quarter" idx="27"/>
          </p:nvPr>
        </p:nvSpPr>
        <p:spPr>
          <a:xfrm>
            <a:off x="6809222" y="1839351"/>
            <a:ext cx="5409100" cy="5007646"/>
          </a:xfrm>
          <a:solidFill>
            <a:schemeClr val="bg2"/>
          </a:solidFill>
        </p:spPr>
        <p:txBody>
          <a:bodyPr anchor="ctr"/>
          <a:lstStyle>
            <a:lvl1pPr algn="ctr">
              <a:defRPr>
                <a:solidFill>
                  <a:srgbClr val="B4009E"/>
                </a:solidFill>
              </a:defRPr>
            </a:lvl1pPr>
          </a:lstStyle>
          <a:p>
            <a:r>
              <a:rPr lang="en-US"/>
              <a:t>Click icon to add picture</a:t>
            </a:r>
            <a:endParaRPr lang="en-US" dirty="0"/>
          </a:p>
        </p:txBody>
      </p:sp>
      <p:sp>
        <p:nvSpPr>
          <p:cNvPr id="12" name="Title Placeholder 2">
            <a:extLst>
              <a:ext uri="{FF2B5EF4-FFF2-40B4-BE49-F238E27FC236}">
                <a16:creationId xmlns:a16="http://schemas.microsoft.com/office/drawing/2014/main" id="{4ED96F2B-B9BA-4E98-B1E2-09D18F6A591E}"/>
              </a:ext>
            </a:extLst>
          </p:cNvPr>
          <p:cNvSpPr>
            <a:spLocks noGrp="1"/>
          </p:cNvSpPr>
          <p:nvPr>
            <p:ph type="title"/>
          </p:nvPr>
        </p:nvSpPr>
        <p:spPr>
          <a:xfrm>
            <a:off x="473103" y="457200"/>
            <a:ext cx="10972800"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3" name="Slide Number Placeholder 2">
            <a:extLst>
              <a:ext uri="{FF2B5EF4-FFF2-40B4-BE49-F238E27FC236}">
                <a16:creationId xmlns:a16="http://schemas.microsoft.com/office/drawing/2014/main" id="{236E7C6A-A303-4FDB-B6B8-5D88290F27D4}"/>
              </a:ext>
            </a:extLst>
          </p:cNvPr>
          <p:cNvSpPr>
            <a:spLocks noGrp="1"/>
          </p:cNvSpPr>
          <p:nvPr>
            <p:ph type="sldNum" sz="quarter" idx="4"/>
          </p:nvPr>
        </p:nvSpPr>
        <p:spPr>
          <a:xfrm>
            <a:off x="1" y="6442502"/>
            <a:ext cx="528074" cy="390311"/>
          </a:xfrm>
          <a:prstGeom prst="rect">
            <a:avLst/>
          </a:prstGeom>
        </p:spPr>
        <p:txBody>
          <a:bodyPr anchor="t"/>
          <a:lstStyle>
            <a:lvl1pPr algn="r">
              <a:defRPr sz="1200">
                <a:solidFill>
                  <a:schemeClr val="accent6"/>
                </a:solidFill>
              </a:defRPr>
            </a:lvl1pPr>
          </a:lstStyle>
          <a:p>
            <a:fld id="{B9D7F84B-3C83-9746-917C-397D4BD96F66}" type="slidenum">
              <a:rPr lang="en-US" smtClean="0"/>
              <a:pPr/>
              <a:t>‹#›</a:t>
            </a:fld>
            <a:endParaRPr lang="en-US"/>
          </a:p>
        </p:txBody>
      </p:sp>
      <p:pic>
        <p:nvPicPr>
          <p:cNvPr id="7" name="Picture 6">
            <a:extLst>
              <a:ext uri="{FF2B5EF4-FFF2-40B4-BE49-F238E27FC236}">
                <a16:creationId xmlns:a16="http://schemas.microsoft.com/office/drawing/2014/main" id="{397F176D-9051-CF42-BE22-2BBAB774620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6517678" y="1433031"/>
            <a:ext cx="5700644" cy="5429877"/>
          </a:xfrm>
          <a:prstGeom prst="rect">
            <a:avLst/>
          </a:prstGeom>
        </p:spPr>
      </p:pic>
      <p:sp>
        <p:nvSpPr>
          <p:cNvPr id="8" name="Footer Placeholder 4">
            <a:extLst>
              <a:ext uri="{FF2B5EF4-FFF2-40B4-BE49-F238E27FC236}">
                <a16:creationId xmlns:a16="http://schemas.microsoft.com/office/drawing/2014/main" id="{B742A6ED-1A36-48AF-B9E5-5982C25DFF38}"/>
              </a:ext>
            </a:extLst>
          </p:cNvPr>
          <p:cNvSpPr>
            <a:spLocks noGrp="1"/>
          </p:cNvSpPr>
          <p:nvPr>
            <p:ph type="ftr" sz="quarter" idx="3"/>
          </p:nvPr>
        </p:nvSpPr>
        <p:spPr>
          <a:xfrm>
            <a:off x="528075" y="6442502"/>
            <a:ext cx="4114800" cy="390311"/>
          </a:xfrm>
          <a:prstGeom prst="rect">
            <a:avLst/>
          </a:prstGeom>
        </p:spPr>
        <p:txBody>
          <a:bodyPr vert="horz" lIns="91440" tIns="45720" rIns="91440" bIns="45720" rtlCol="0" anchor="ctr"/>
          <a:lstStyle>
            <a:lvl1pPr algn="l">
              <a:defRPr sz="1200">
                <a:solidFill>
                  <a:schemeClr val="tx1">
                    <a:tint val="75000"/>
                  </a:schemeClr>
                </a:solidFill>
                <a:latin typeface="+mn-lt"/>
              </a:defRPr>
            </a:lvl1pPr>
          </a:lstStyle>
          <a:p>
            <a:r>
              <a:rPr lang="en-US">
                <a:solidFill>
                  <a:schemeClr val="accent6"/>
                </a:solidFill>
              </a:rPr>
              <a:t>Classified as Microsoft Confidential</a:t>
            </a:r>
            <a:endParaRPr lang="en-US" dirty="0">
              <a:solidFill>
                <a:schemeClr val="accent6"/>
              </a:solidFill>
            </a:endParaRPr>
          </a:p>
        </p:txBody>
      </p:sp>
      <p:sp>
        <p:nvSpPr>
          <p:cNvPr id="16" name="Text Placeholder 3">
            <a:extLst>
              <a:ext uri="{FF2B5EF4-FFF2-40B4-BE49-F238E27FC236}">
                <a16:creationId xmlns:a16="http://schemas.microsoft.com/office/drawing/2014/main" id="{085624A1-7981-4C6B-A325-FFA200CB4754}"/>
              </a:ext>
            </a:extLst>
          </p:cNvPr>
          <p:cNvSpPr>
            <a:spLocks noGrp="1"/>
          </p:cNvSpPr>
          <p:nvPr>
            <p:ph idx="33"/>
          </p:nvPr>
        </p:nvSpPr>
        <p:spPr>
          <a:xfrm>
            <a:off x="465151" y="1866900"/>
            <a:ext cx="5646753" cy="4514047"/>
          </a:xfrm>
          <a:prstGeom prst="rect">
            <a:avLst/>
          </a:prstGeom>
        </p:spPr>
        <p:txBody>
          <a:bodyPr vert="horz" wrap="square"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37708339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PC Screen + Content Right">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1457" y="1414770"/>
            <a:ext cx="5817866" cy="5443229"/>
          </a:xfrm>
          <a:prstGeom prst="rect">
            <a:avLst/>
          </a:prstGeom>
        </p:spPr>
      </p:pic>
      <p:sp>
        <p:nvSpPr>
          <p:cNvPr id="5" name="Picture Placeholder 4"/>
          <p:cNvSpPr>
            <a:spLocks noGrp="1"/>
          </p:cNvSpPr>
          <p:nvPr>
            <p:ph type="pic" sz="quarter" idx="27"/>
          </p:nvPr>
        </p:nvSpPr>
        <p:spPr>
          <a:xfrm>
            <a:off x="0" y="1827037"/>
            <a:ext cx="5422401" cy="5019960"/>
          </a:xfrm>
          <a:solidFill>
            <a:schemeClr val="bg2"/>
          </a:solidFill>
        </p:spPr>
        <p:txBody>
          <a:bodyPr anchor="ctr"/>
          <a:lstStyle>
            <a:lvl1pPr algn="ctr">
              <a:defRPr>
                <a:solidFill>
                  <a:srgbClr val="B4009E"/>
                </a:solidFill>
              </a:defRPr>
            </a:lvl1pPr>
          </a:lstStyle>
          <a:p>
            <a:r>
              <a:rPr lang="en-US"/>
              <a:t>Click icon to add picture</a:t>
            </a:r>
            <a:endParaRPr lang="en-US" dirty="0"/>
          </a:p>
        </p:txBody>
      </p:sp>
      <p:sp>
        <p:nvSpPr>
          <p:cNvPr id="8" name="Title Placeholder 2">
            <a:extLst>
              <a:ext uri="{FF2B5EF4-FFF2-40B4-BE49-F238E27FC236}">
                <a16:creationId xmlns:a16="http://schemas.microsoft.com/office/drawing/2014/main" id="{A148A8CD-2643-4A3A-8ACB-8D5DC84BC0A8}"/>
              </a:ext>
            </a:extLst>
          </p:cNvPr>
          <p:cNvSpPr>
            <a:spLocks noGrp="1"/>
          </p:cNvSpPr>
          <p:nvPr>
            <p:ph type="title"/>
          </p:nvPr>
        </p:nvSpPr>
        <p:spPr>
          <a:xfrm>
            <a:off x="473103" y="457200"/>
            <a:ext cx="10972800" cy="8001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BEC9A58A-9A2E-054F-968B-0EAFEE732C6B}"/>
              </a:ext>
            </a:extLst>
          </p:cNvPr>
          <p:cNvSpPr>
            <a:spLocks noGrp="1"/>
          </p:cNvSpPr>
          <p:nvPr>
            <p:ph type="sldNum" sz="quarter" idx="29"/>
          </p:nvPr>
        </p:nvSpPr>
        <p:spPr/>
        <p:txBody>
          <a:bodyPr/>
          <a:lstStyle/>
          <a:p>
            <a:fld id="{529AFA16-AEC4-7D4A-82F3-BDAE8E49079E}" type="slidenum">
              <a:rPr lang="en-US" smtClean="0"/>
              <a:pPr/>
              <a:t>‹#›</a:t>
            </a:fld>
            <a:endParaRPr lang="en-US"/>
          </a:p>
        </p:txBody>
      </p:sp>
      <p:pic>
        <p:nvPicPr>
          <p:cNvPr id="12" name="Picture 11">
            <a:extLst>
              <a:ext uri="{FF2B5EF4-FFF2-40B4-BE49-F238E27FC236}">
                <a16:creationId xmlns:a16="http://schemas.microsoft.com/office/drawing/2014/main" id="{FCF31B0C-2013-F049-8C71-68ECE5AA51B1}"/>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57" y="1414770"/>
            <a:ext cx="5817866" cy="5443229"/>
          </a:xfrm>
          <a:prstGeom prst="rect">
            <a:avLst/>
          </a:prstGeom>
        </p:spPr>
      </p:pic>
      <p:sp>
        <p:nvSpPr>
          <p:cNvPr id="13" name="Text Placeholder 3">
            <a:extLst>
              <a:ext uri="{FF2B5EF4-FFF2-40B4-BE49-F238E27FC236}">
                <a16:creationId xmlns:a16="http://schemas.microsoft.com/office/drawing/2014/main" id="{34C2FD0C-70E2-45DE-839E-19D6D5B747D0}"/>
              </a:ext>
            </a:extLst>
          </p:cNvPr>
          <p:cNvSpPr>
            <a:spLocks noGrp="1"/>
          </p:cNvSpPr>
          <p:nvPr>
            <p:ph idx="26"/>
          </p:nvPr>
        </p:nvSpPr>
        <p:spPr>
          <a:xfrm>
            <a:off x="6096000" y="1866900"/>
            <a:ext cx="5638800" cy="4514047"/>
          </a:xfrm>
          <a:prstGeom prst="rect">
            <a:avLst/>
          </a:prstGeom>
        </p:spPr>
        <p:txBody>
          <a:bodyPr vert="horz" wrap="square"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02767922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PC Screen + Concept">
    <p:spTree>
      <p:nvGrpSpPr>
        <p:cNvPr id="1" name=""/>
        <p:cNvGrpSpPr/>
        <p:nvPr/>
      </p:nvGrpSpPr>
      <p:grpSpPr>
        <a:xfrm>
          <a:off x="0" y="0"/>
          <a:ext cx="0" cy="0"/>
          <a:chOff x="0" y="0"/>
          <a:chExt cx="0" cy="0"/>
        </a:xfrm>
      </p:grpSpPr>
      <p:sp>
        <p:nvSpPr>
          <p:cNvPr id="20" name="Shape 69">
            <a:extLst>
              <a:ext uri="{FF2B5EF4-FFF2-40B4-BE49-F238E27FC236}">
                <a16:creationId xmlns:a16="http://schemas.microsoft.com/office/drawing/2014/main" id="{70591C03-C195-4562-B18E-1D79C2C9AE21}"/>
              </a:ext>
            </a:extLst>
          </p:cNvPr>
          <p:cNvSpPr txBox="1">
            <a:spLocks noGrp="1"/>
          </p:cNvSpPr>
          <p:nvPr>
            <p:ph type="body" idx="32" hasCustomPrompt="1"/>
          </p:nvPr>
        </p:nvSpPr>
        <p:spPr>
          <a:xfrm>
            <a:off x="473102" y="3997105"/>
            <a:ext cx="5622898" cy="2325956"/>
          </a:xfrm>
          <a:prstGeom prst="rect">
            <a:avLst/>
          </a:prstGeom>
        </p:spPr>
        <p:txBody>
          <a:bodyPr vert="horz" wrap="square" lIns="67222" tIns="0" rIns="67222" bIns="0" rtlCol="0" anchor="t">
            <a:noAutofit/>
          </a:bodyPr>
          <a:lstStyle>
            <a:lvl1pPr algn="ctr">
              <a:defRPr sz="2000" b="0" i="0" dirty="0">
                <a:solidFill>
                  <a:schemeClr val="tx1"/>
                </a:solidFill>
                <a:latin typeface="Segoe UI" charset="0"/>
                <a:ea typeface="Segoe UI" charset="0"/>
                <a:cs typeface="Segoe UI" charset="0"/>
              </a:defRPr>
            </a:lvl1pPr>
          </a:lstStyle>
          <a:p>
            <a:pPr lvl="0" algn="ctr" defTabSz="914367">
              <a:spcBef>
                <a:spcPts val="0"/>
              </a:spcBef>
              <a:spcAft>
                <a:spcPts val="1176"/>
              </a:spcAft>
              <a:buFont typeface="Arial"/>
            </a:pPr>
            <a:r>
              <a:rPr lang="en-US" dirty="0"/>
              <a:t>level one</a:t>
            </a:r>
          </a:p>
          <a:p>
            <a:pPr lvl="0" algn="ctr" defTabSz="914367">
              <a:spcBef>
                <a:spcPts val="0"/>
              </a:spcBef>
              <a:spcAft>
                <a:spcPts val="1176"/>
              </a:spcAft>
              <a:buFont typeface="Arial"/>
            </a:pPr>
            <a:r>
              <a:rPr lang="en-US" dirty="0"/>
              <a:t>level two</a:t>
            </a:r>
          </a:p>
        </p:txBody>
      </p:sp>
      <p:sp>
        <p:nvSpPr>
          <p:cNvPr id="19" name="Shape 78">
            <a:extLst>
              <a:ext uri="{FF2B5EF4-FFF2-40B4-BE49-F238E27FC236}">
                <a16:creationId xmlns:a16="http://schemas.microsoft.com/office/drawing/2014/main" id="{71C8E277-7D4C-447B-AFAB-D7CF24D9E342}"/>
              </a:ext>
            </a:extLst>
          </p:cNvPr>
          <p:cNvSpPr txBox="1">
            <a:spLocks noGrp="1"/>
          </p:cNvSpPr>
          <p:nvPr>
            <p:ph type="body" idx="30" hasCustomPrompt="1"/>
          </p:nvPr>
        </p:nvSpPr>
        <p:spPr>
          <a:xfrm>
            <a:off x="473102" y="3276599"/>
            <a:ext cx="5622898" cy="720506"/>
          </a:xfrm>
          <a:prstGeom prst="rect">
            <a:avLst/>
          </a:prstGeom>
          <a:ln>
            <a:noFill/>
          </a:ln>
        </p:spPr>
        <p:txBody>
          <a:bodyPr vert="horz" wrap="square" lIns="67222" tIns="67222" rIns="67222" bIns="67222" rtlCol="0" anchor="ctr">
            <a:noAutofit/>
          </a:bodyPr>
          <a:lstStyle>
            <a:lvl1pPr algn="ctr">
              <a:defRPr lang="en-US" sz="2000" b="1" i="0" dirty="0">
                <a:solidFill>
                  <a:schemeClr val="accent1"/>
                </a:solidFill>
                <a:latin typeface="Segoe UI Semibold" charset="0"/>
                <a:ea typeface="Segoe UI Semibold" charset="0"/>
                <a:cs typeface="Segoe UI Semibold" charset="0"/>
              </a:defRPr>
            </a:lvl1pPr>
          </a:lstStyle>
          <a:p>
            <a:pPr lvl="0" algn="ctr" defTabSz="914367">
              <a:spcAft>
                <a:spcPts val="588"/>
              </a:spcAft>
            </a:pPr>
            <a:r>
              <a:rPr lang="en-US" dirty="0"/>
              <a:t>Column 1</a:t>
            </a:r>
          </a:p>
        </p:txBody>
      </p:sp>
      <p:pic>
        <p:nvPicPr>
          <p:cNvPr id="10" name="Picture 9"/>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6524553" y="1439579"/>
            <a:ext cx="5693769" cy="5423329"/>
          </a:xfrm>
          <a:prstGeom prst="rect">
            <a:avLst/>
          </a:prstGeom>
        </p:spPr>
      </p:pic>
      <p:sp>
        <p:nvSpPr>
          <p:cNvPr id="5" name="Picture Placeholder 4"/>
          <p:cNvSpPr>
            <a:spLocks noGrp="1"/>
          </p:cNvSpPr>
          <p:nvPr>
            <p:ph type="pic" sz="quarter" idx="27"/>
          </p:nvPr>
        </p:nvSpPr>
        <p:spPr>
          <a:xfrm>
            <a:off x="6819900" y="1849235"/>
            <a:ext cx="5398422" cy="4997761"/>
          </a:xfrm>
          <a:solidFill>
            <a:schemeClr val="bg2"/>
          </a:solidFill>
        </p:spPr>
        <p:txBody>
          <a:bodyPr anchor="ctr"/>
          <a:lstStyle>
            <a:lvl1pPr algn="ctr">
              <a:defRPr>
                <a:solidFill>
                  <a:srgbClr val="B4009E"/>
                </a:solidFill>
              </a:defRPr>
            </a:lvl1pPr>
          </a:lstStyle>
          <a:p>
            <a:r>
              <a:rPr lang="en-US"/>
              <a:t>Click icon to add picture</a:t>
            </a:r>
          </a:p>
        </p:txBody>
      </p:sp>
      <p:sp>
        <p:nvSpPr>
          <p:cNvPr id="13" name="Picture Placeholder 5">
            <a:extLst>
              <a:ext uri="{FF2B5EF4-FFF2-40B4-BE49-F238E27FC236}">
                <a16:creationId xmlns:a16="http://schemas.microsoft.com/office/drawing/2014/main" id="{FC5D7497-43E0-43D6-8854-1B74C949DE07}"/>
              </a:ext>
            </a:extLst>
          </p:cNvPr>
          <p:cNvSpPr>
            <a:spLocks noGrp="1"/>
          </p:cNvSpPr>
          <p:nvPr>
            <p:ph type="pic" sz="quarter" idx="28"/>
          </p:nvPr>
        </p:nvSpPr>
        <p:spPr>
          <a:xfrm>
            <a:off x="1882801" y="1183713"/>
            <a:ext cx="2803500" cy="2092885"/>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p>
        </p:txBody>
      </p:sp>
      <p:cxnSp>
        <p:nvCxnSpPr>
          <p:cNvPr id="18" name="Straight Connector 17">
            <a:extLst>
              <a:ext uri="{FF2B5EF4-FFF2-40B4-BE49-F238E27FC236}">
                <a16:creationId xmlns:a16="http://schemas.microsoft.com/office/drawing/2014/main" id="{683E5DE2-86E4-48F3-A62D-D5DF9BDF85B0}"/>
              </a:ext>
            </a:extLst>
          </p:cNvPr>
          <p:cNvCxnSpPr>
            <a:cxnSpLocks/>
          </p:cNvCxnSpPr>
          <p:nvPr/>
        </p:nvCxnSpPr>
        <p:spPr>
          <a:xfrm>
            <a:off x="473102" y="3894138"/>
            <a:ext cx="5622898" cy="0"/>
          </a:xfrm>
          <a:prstGeom prst="line">
            <a:avLst/>
          </a:prstGeom>
          <a:ln>
            <a:solidFill>
              <a:schemeClr val="accent1"/>
            </a:solidFill>
          </a:ln>
        </p:spPr>
        <p:style>
          <a:lnRef idx="2">
            <a:schemeClr val="accent3"/>
          </a:lnRef>
          <a:fillRef idx="0">
            <a:schemeClr val="accent3"/>
          </a:fillRef>
          <a:effectRef idx="1">
            <a:schemeClr val="accent3"/>
          </a:effectRef>
          <a:fontRef idx="minor">
            <a:schemeClr val="tx1"/>
          </a:fontRef>
        </p:style>
      </p:cxnSp>
      <p:sp>
        <p:nvSpPr>
          <p:cNvPr id="21" name="Title Placeholder 2">
            <a:extLst>
              <a:ext uri="{FF2B5EF4-FFF2-40B4-BE49-F238E27FC236}">
                <a16:creationId xmlns:a16="http://schemas.microsoft.com/office/drawing/2014/main" id="{266178FF-475A-4E85-B10B-BB484DCB9473}"/>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6" name="Slide Number Placeholder 2">
            <a:extLst>
              <a:ext uri="{FF2B5EF4-FFF2-40B4-BE49-F238E27FC236}">
                <a16:creationId xmlns:a16="http://schemas.microsoft.com/office/drawing/2014/main" id="{79B7A28B-DF7F-46F2-924F-B96EF909C372}"/>
              </a:ext>
            </a:extLst>
          </p:cNvPr>
          <p:cNvSpPr>
            <a:spLocks noGrp="1"/>
          </p:cNvSpPr>
          <p:nvPr>
            <p:ph type="sldNum" sz="quarter" idx="4"/>
          </p:nvPr>
        </p:nvSpPr>
        <p:spPr>
          <a:xfrm>
            <a:off x="0" y="6442502"/>
            <a:ext cx="528074" cy="390311"/>
          </a:xfrm>
          <a:prstGeom prst="rect">
            <a:avLst/>
          </a:prstGeom>
        </p:spPr>
        <p:txBody>
          <a:bodyPr anchor="t"/>
          <a:lstStyle>
            <a:lvl1pPr algn="r">
              <a:defRPr sz="1200">
                <a:solidFill>
                  <a:schemeClr val="accent6"/>
                </a:solidFill>
              </a:defRPr>
            </a:lvl1pPr>
          </a:lstStyle>
          <a:p>
            <a:fld id="{B9D7F84B-3C83-9746-917C-397D4BD96F66}" type="slidenum">
              <a:rPr lang="en-US" smtClean="0"/>
              <a:pPr/>
              <a:t>‹#›</a:t>
            </a:fld>
            <a:endParaRPr lang="en-US"/>
          </a:p>
        </p:txBody>
      </p:sp>
      <p:pic>
        <p:nvPicPr>
          <p:cNvPr id="11" name="Picture 10">
            <a:extLst>
              <a:ext uri="{FF2B5EF4-FFF2-40B4-BE49-F238E27FC236}">
                <a16:creationId xmlns:a16="http://schemas.microsoft.com/office/drawing/2014/main" id="{B7CD7164-7CA3-9347-9501-D910E9A542C0}"/>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6524553" y="1439579"/>
            <a:ext cx="5693769" cy="5423329"/>
          </a:xfrm>
          <a:prstGeom prst="rect">
            <a:avLst/>
          </a:prstGeom>
        </p:spPr>
      </p:pic>
    </p:spTree>
    <p:extLst>
      <p:ext uri="{BB962C8B-B14F-4D97-AF65-F5344CB8AC3E}">
        <p14:creationId xmlns:p14="http://schemas.microsoft.com/office/powerpoint/2010/main" val="112103375"/>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Hidden slide">
    <p:bg>
      <p:bgPr>
        <a:solidFill>
          <a:schemeClr val="bg1">
            <a:lumMod val="50000"/>
          </a:schemeClr>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C7B6D2C-4312-4967-BAAC-9D48AEB848A3}"/>
              </a:ext>
            </a:extLst>
          </p:cNvPr>
          <p:cNvSpPr/>
          <p:nvPr userDrawn="1"/>
        </p:nvSpPr>
        <p:spPr>
          <a:xfrm>
            <a:off x="0" y="6246796"/>
            <a:ext cx="12192000" cy="611204"/>
          </a:xfrm>
          <a:prstGeom prst="rect">
            <a:avLst/>
          </a:prstGeom>
          <a:solidFill>
            <a:srgbClr val="92D050">
              <a:alpha val="7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1969540-D041-46CC-B2E2-E9066012215A}"/>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F9534536-D30D-44F8-BCC3-003C1D55AB01}"/>
              </a:ext>
            </a:extLst>
          </p:cNvPr>
          <p:cNvSpPr txBox="1"/>
          <p:nvPr userDrawn="1"/>
        </p:nvSpPr>
        <p:spPr>
          <a:xfrm>
            <a:off x="105878" y="6306176"/>
            <a:ext cx="4032985" cy="492443"/>
          </a:xfrm>
          <a:prstGeom prst="rect">
            <a:avLst/>
          </a:prstGeom>
        </p:spPr>
        <p:txBody>
          <a:bodyPr wrap="square" lIns="0" tIns="0" rIns="0" bIns="0" rtlCol="0" anchor="t" anchorCtr="0">
            <a:spAutoFit/>
          </a:bodyPr>
          <a:lstStyle/>
          <a:p>
            <a:r>
              <a:rPr lang="en-US" sz="3200">
                <a:solidFill>
                  <a:srgbClr val="000000"/>
                </a:solidFill>
              </a:rPr>
              <a:t>Hidden Slide</a:t>
            </a:r>
          </a:p>
        </p:txBody>
      </p:sp>
      <p:sp>
        <p:nvSpPr>
          <p:cNvPr id="10" name="Content Placeholder 9">
            <a:extLst>
              <a:ext uri="{FF2B5EF4-FFF2-40B4-BE49-F238E27FC236}">
                <a16:creationId xmlns:a16="http://schemas.microsoft.com/office/drawing/2014/main" id="{71AD671C-BBA0-4AB5-91D7-E4F245ACA47B}"/>
              </a:ext>
            </a:extLst>
          </p:cNvPr>
          <p:cNvSpPr>
            <a:spLocks noGrp="1"/>
          </p:cNvSpPr>
          <p:nvPr>
            <p:ph sz="quarter" idx="12"/>
          </p:nvPr>
        </p:nvSpPr>
        <p:spPr>
          <a:xfrm>
            <a:off x="473102" y="1257300"/>
            <a:ext cx="11261697" cy="4980888"/>
          </a:xfrm>
        </p:spPr>
        <p:txBody>
          <a:bodyPr/>
          <a:lstStyle>
            <a:lvl1pPr>
              <a:defRPr b="1" i="0">
                <a:solidFill>
                  <a:schemeClr val="tx1"/>
                </a:solidFill>
                <a:latin typeface="Segoe Semibold" charset="0"/>
                <a:ea typeface="Segoe Semibold" charset="0"/>
                <a:cs typeface="Segoe Semibold" charset="0"/>
              </a:defRPr>
            </a:lvl1pPr>
            <a:lvl2pPr>
              <a:defRPr sz="2000" b="0" i="0">
                <a:solidFill>
                  <a:schemeClr val="tx1"/>
                </a:solidFill>
                <a:latin typeface="Segoe UI" charset="0"/>
                <a:ea typeface="Segoe UI" charset="0"/>
                <a:cs typeface="Segoe UI" charset="0"/>
              </a:defRPr>
            </a:lvl2pPr>
            <a:lvl3pPr>
              <a:defRPr sz="2000" b="0" i="0">
                <a:solidFill>
                  <a:schemeClr val="tx1"/>
                </a:solidFill>
                <a:latin typeface="Segoe UI" charset="0"/>
                <a:ea typeface="Segoe UI" charset="0"/>
                <a:cs typeface="Segoe UI" charset="0"/>
              </a:defRPr>
            </a:lvl3pPr>
            <a:lvl4pPr>
              <a:defRPr sz="2000" b="0" i="0">
                <a:solidFill>
                  <a:schemeClr val="tx1"/>
                </a:solidFill>
                <a:latin typeface="Segoe UI" charset="0"/>
                <a:ea typeface="Segoe UI" charset="0"/>
                <a:cs typeface="Segoe UI" charset="0"/>
              </a:defRPr>
            </a:lvl4pPr>
            <a:lvl5pPr>
              <a:defRPr sz="2000" b="0" i="0">
                <a:solidFill>
                  <a:schemeClr val="tx1"/>
                </a:solidFill>
                <a:latin typeface="Segoe UI" charset="0"/>
                <a:ea typeface="Segoe UI" charset="0"/>
                <a:cs typeface="Segoe UI"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Slide Number Placeholder 2">
            <a:extLst>
              <a:ext uri="{FF2B5EF4-FFF2-40B4-BE49-F238E27FC236}">
                <a16:creationId xmlns:a16="http://schemas.microsoft.com/office/drawing/2014/main" id="{FE4AE94F-5DCA-ED49-8E82-3CDE4E86917D}"/>
              </a:ext>
            </a:extLst>
          </p:cNvPr>
          <p:cNvSpPr>
            <a:spLocks noGrp="1"/>
          </p:cNvSpPr>
          <p:nvPr>
            <p:ph type="sldNum" sz="quarter" idx="13"/>
          </p:nvPr>
        </p:nvSpPr>
        <p:spPr>
          <a:xfrm>
            <a:off x="11010899" y="6442502"/>
            <a:ext cx="1180135" cy="415498"/>
          </a:xfrm>
          <a:prstGeom prst="rect">
            <a:avLst/>
          </a:prstGeom>
        </p:spPr>
        <p:txBody>
          <a:bodyPr/>
          <a:lstStyle>
            <a:lvl1pPr>
              <a:defRPr>
                <a:solidFill>
                  <a:schemeClr val="tx2"/>
                </a:solidFill>
              </a:defRPr>
            </a:lvl1pPr>
          </a:lstStyle>
          <a:p>
            <a:fld id="{529AFA16-AEC4-7D4A-82F3-BDAE8E49079E}" type="slidenum">
              <a:rPr lang="en-US" smtClean="0"/>
              <a:pPr/>
              <a:t>‹#›</a:t>
            </a:fld>
            <a:endParaRPr lang="en-US" dirty="0"/>
          </a:p>
        </p:txBody>
      </p:sp>
    </p:spTree>
    <p:extLst>
      <p:ext uri="{BB962C8B-B14F-4D97-AF65-F5344CB8AC3E}">
        <p14:creationId xmlns:p14="http://schemas.microsoft.com/office/powerpoint/2010/main" val="2059193396"/>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Title (Clean)">
    <p:spTree>
      <p:nvGrpSpPr>
        <p:cNvPr id="1" name=""/>
        <p:cNvGrpSpPr/>
        <p:nvPr/>
      </p:nvGrpSpPr>
      <p:grpSpPr>
        <a:xfrm>
          <a:off x="0" y="0"/>
          <a:ext cx="0" cy="0"/>
          <a:chOff x="0" y="0"/>
          <a:chExt cx="0" cy="0"/>
        </a:xfrm>
      </p:grpSpPr>
      <p:sp>
        <p:nvSpPr>
          <p:cNvPr id="16" name="Title 13"/>
          <p:cNvSpPr>
            <a:spLocks noGrp="1"/>
          </p:cNvSpPr>
          <p:nvPr>
            <p:ph type="title" hasCustomPrompt="1"/>
          </p:nvPr>
        </p:nvSpPr>
        <p:spPr>
          <a:xfrm>
            <a:off x="457200" y="2597647"/>
            <a:ext cx="10553700" cy="1402854"/>
          </a:xfrm>
          <a:prstGeom prst="rect">
            <a:avLst/>
          </a:prstGeom>
        </p:spPr>
        <p:txBody>
          <a:bodyPr lIns="0" anchor="b">
            <a:noAutofit/>
          </a:bodyPr>
          <a:lstStyle>
            <a:lvl1pPr>
              <a:defRPr sz="8000" b="1" i="0" baseline="0">
                <a:solidFill>
                  <a:schemeClr val="accent2"/>
                </a:solidFill>
                <a:latin typeface="Segoe UI Semibold" charset="0"/>
                <a:ea typeface="Segoe UI Semibold" charset="0"/>
                <a:cs typeface="Segoe UI Semibold" charset="0"/>
              </a:defRPr>
            </a:lvl1pPr>
          </a:lstStyle>
          <a:p>
            <a:r>
              <a:rPr lang="en-US" dirty="0"/>
              <a:t>Title</a:t>
            </a:r>
          </a:p>
        </p:txBody>
      </p:sp>
      <p:sp>
        <p:nvSpPr>
          <p:cNvPr id="24" name="Text Placeholder 2"/>
          <p:cNvSpPr>
            <a:spLocks noGrp="1"/>
          </p:cNvSpPr>
          <p:nvPr>
            <p:ph type="body" sz="quarter" idx="25" hasCustomPrompt="1"/>
          </p:nvPr>
        </p:nvSpPr>
        <p:spPr>
          <a:xfrm>
            <a:off x="457200" y="5372664"/>
            <a:ext cx="3543300" cy="422162"/>
          </a:xfrm>
          <a:prstGeom prst="rect">
            <a:avLst/>
          </a:prstGeom>
        </p:spPr>
        <p:txBody>
          <a:bodyPr/>
          <a:lstStyle>
            <a:lvl1pPr>
              <a:defRPr sz="2000" b="1" i="0">
                <a:solidFill>
                  <a:schemeClr val="accent2"/>
                </a:solidFill>
                <a:latin typeface="Segoe UI Semibold" charset="0"/>
                <a:ea typeface="Segoe UI Semibold" charset="0"/>
                <a:cs typeface="Segoe UI Semibold" charset="0"/>
              </a:defRPr>
            </a:lvl1pPr>
          </a:lstStyle>
          <a:p>
            <a:pPr lvl="0"/>
            <a:r>
              <a:rPr lang="en-US" dirty="0"/>
              <a:t>Speaker</a:t>
            </a:r>
          </a:p>
        </p:txBody>
      </p:sp>
      <p:sp>
        <p:nvSpPr>
          <p:cNvPr id="25" name="Text Placeholder 2"/>
          <p:cNvSpPr>
            <a:spLocks noGrp="1"/>
          </p:cNvSpPr>
          <p:nvPr>
            <p:ph type="body" sz="quarter" idx="26" hasCustomPrompt="1"/>
          </p:nvPr>
        </p:nvSpPr>
        <p:spPr>
          <a:xfrm>
            <a:off x="457200" y="5854319"/>
            <a:ext cx="3543300" cy="318060"/>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dirty="0"/>
              <a:t>Speaker title</a:t>
            </a:r>
          </a:p>
        </p:txBody>
      </p:sp>
      <p:sp>
        <p:nvSpPr>
          <p:cNvPr id="29" name="Text Placeholder 2"/>
          <p:cNvSpPr>
            <a:spLocks noGrp="1"/>
          </p:cNvSpPr>
          <p:nvPr>
            <p:ph type="body" sz="quarter" idx="27" hasCustomPrompt="1"/>
          </p:nvPr>
        </p:nvSpPr>
        <p:spPr>
          <a:xfrm>
            <a:off x="9606112" y="5372100"/>
            <a:ext cx="2128688" cy="318060"/>
          </a:xfrm>
          <a:prstGeom prst="rect">
            <a:avLst/>
          </a:prstGeom>
        </p:spPr>
        <p:txBody>
          <a:bodyPr rIns="0" anchor="t" anchorCtr="0"/>
          <a:lstStyle>
            <a:lvl1pPr algn="r">
              <a:defRPr sz="1800" b="1" i="0">
                <a:latin typeface="Segoe UI Semibold" charset="0"/>
                <a:ea typeface="Segoe UI Semibold" charset="0"/>
                <a:cs typeface="Segoe UI Semibold" charset="0"/>
              </a:defRPr>
            </a:lvl1pPr>
          </a:lstStyle>
          <a:p>
            <a:pPr lvl="0"/>
            <a:r>
              <a:rPr lang="en-US" dirty="0"/>
              <a:t>Day Month Year</a:t>
            </a:r>
          </a:p>
        </p:txBody>
      </p:sp>
      <p:sp>
        <p:nvSpPr>
          <p:cNvPr id="13" name="Text Placeholder 2">
            <a:extLst>
              <a:ext uri="{FF2B5EF4-FFF2-40B4-BE49-F238E27FC236}">
                <a16:creationId xmlns:a16="http://schemas.microsoft.com/office/drawing/2014/main" id="{CF18DCE4-9A94-4E0D-A1A1-F6C7301E0F02}"/>
              </a:ext>
            </a:extLst>
          </p:cNvPr>
          <p:cNvSpPr>
            <a:spLocks noGrp="1"/>
          </p:cNvSpPr>
          <p:nvPr>
            <p:ph type="body" sz="quarter" idx="28" hasCustomPrompt="1"/>
          </p:nvPr>
        </p:nvSpPr>
        <p:spPr>
          <a:xfrm>
            <a:off x="4686301" y="5373167"/>
            <a:ext cx="3543300" cy="422162"/>
          </a:xfrm>
          <a:prstGeom prst="rect">
            <a:avLst/>
          </a:prstGeom>
        </p:spPr>
        <p:txBody>
          <a:bodyPr/>
          <a:lstStyle>
            <a:lvl1pPr>
              <a:defRPr sz="2000" b="1" i="0">
                <a:solidFill>
                  <a:schemeClr val="accent2"/>
                </a:solidFill>
                <a:latin typeface="Segoe UI Semibold" charset="0"/>
                <a:ea typeface="Segoe UI Semibold" charset="0"/>
                <a:cs typeface="Segoe UI Semibold" charset="0"/>
              </a:defRPr>
            </a:lvl1pPr>
          </a:lstStyle>
          <a:p>
            <a:pPr lvl="0"/>
            <a:r>
              <a:rPr lang="en-US" dirty="0"/>
              <a:t>Co-speaker</a:t>
            </a:r>
          </a:p>
        </p:txBody>
      </p:sp>
      <p:sp>
        <p:nvSpPr>
          <p:cNvPr id="15" name="Text Placeholder 2">
            <a:extLst>
              <a:ext uri="{FF2B5EF4-FFF2-40B4-BE49-F238E27FC236}">
                <a16:creationId xmlns:a16="http://schemas.microsoft.com/office/drawing/2014/main" id="{FE8F6500-0BE8-4DED-A01D-37810D79CAF3}"/>
              </a:ext>
            </a:extLst>
          </p:cNvPr>
          <p:cNvSpPr>
            <a:spLocks noGrp="1"/>
          </p:cNvSpPr>
          <p:nvPr>
            <p:ph type="body" sz="quarter" idx="29" hasCustomPrompt="1"/>
          </p:nvPr>
        </p:nvSpPr>
        <p:spPr>
          <a:xfrm>
            <a:off x="4696324" y="5851065"/>
            <a:ext cx="3533276" cy="318060"/>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dirty="0"/>
              <a:t>Co-speaker title</a:t>
            </a:r>
          </a:p>
        </p:txBody>
      </p:sp>
      <p:sp>
        <p:nvSpPr>
          <p:cNvPr id="20" name="Footer Placeholder 1">
            <a:extLst>
              <a:ext uri="{FF2B5EF4-FFF2-40B4-BE49-F238E27FC236}">
                <a16:creationId xmlns:a16="http://schemas.microsoft.com/office/drawing/2014/main" id="{6FCFDA85-7B5A-43B0-8D52-8F256008F114}"/>
              </a:ext>
            </a:extLst>
          </p:cNvPr>
          <p:cNvSpPr>
            <a:spLocks noGrp="1"/>
          </p:cNvSpPr>
          <p:nvPr>
            <p:ph type="ftr" sz="quarter" idx="3"/>
          </p:nvPr>
        </p:nvSpPr>
        <p:spPr>
          <a:xfrm>
            <a:off x="9601200" y="6417267"/>
            <a:ext cx="2133600" cy="364533"/>
          </a:xfrm>
          <a:prstGeom prst="rect">
            <a:avLst/>
          </a:prstGeom>
        </p:spPr>
        <p:txBody>
          <a:bodyPr vert="horz" lIns="91440" tIns="45720" rIns="0" bIns="45720" rtlCol="0" anchor="t"/>
          <a:lstStyle>
            <a:lvl1pPr algn="r">
              <a:defRPr sz="1200">
                <a:solidFill>
                  <a:srgbClr val="B2B2B2"/>
                </a:solidFill>
              </a:defRPr>
            </a:lvl1pPr>
          </a:lstStyle>
          <a:p>
            <a:endParaRPr lang="en-US" dirty="0"/>
          </a:p>
        </p:txBody>
      </p:sp>
      <p:sp>
        <p:nvSpPr>
          <p:cNvPr id="17" name="Shape 78">
            <a:extLst>
              <a:ext uri="{FF2B5EF4-FFF2-40B4-BE49-F238E27FC236}">
                <a16:creationId xmlns:a16="http://schemas.microsoft.com/office/drawing/2014/main" id="{5B62705F-AD52-EB48-85F8-19E8F8A3F041}"/>
              </a:ext>
            </a:extLst>
          </p:cNvPr>
          <p:cNvSpPr txBox="1">
            <a:spLocks noGrp="1"/>
          </p:cNvSpPr>
          <p:nvPr>
            <p:ph type="body" idx="7" hasCustomPrompt="1"/>
          </p:nvPr>
        </p:nvSpPr>
        <p:spPr>
          <a:xfrm>
            <a:off x="457200" y="4000501"/>
            <a:ext cx="10553700" cy="679384"/>
          </a:xfrm>
          <a:prstGeom prst="rect">
            <a:avLst/>
          </a:prstGeom>
        </p:spPr>
        <p:txBody>
          <a:bodyPr vert="horz" lIns="0" tIns="91440" rIns="0" bIns="0" rtlCol="0" anchor="t" anchorCtr="0">
            <a:noAutofit/>
          </a:bodyPr>
          <a:lstStyle>
            <a:lvl1pPr marL="457114" indent="-457114">
              <a:buFont typeface="+mj-lt"/>
              <a:buNone/>
              <a:tabLst>
                <a:tab pos="1828800" algn="l"/>
              </a:tabLst>
              <a:defRPr sz="3200" b="1" i="0" dirty="0">
                <a:solidFill>
                  <a:schemeClr val="tx1"/>
                </a:solidFill>
                <a:latin typeface="Segoe UI Semibold" charset="0"/>
                <a:ea typeface="Segoe UI Semibold" charset="0"/>
                <a:cs typeface="Segoe UI Semibold" charset="0"/>
              </a:defRPr>
            </a:lvl1pPr>
          </a:lstStyle>
          <a:p>
            <a:pPr marL="0" lvl="0" indent="0"/>
            <a:r>
              <a:rPr lang="en-US" dirty="0"/>
              <a:t>Sub Title</a:t>
            </a:r>
          </a:p>
        </p:txBody>
      </p:sp>
      <p:pic>
        <p:nvPicPr>
          <p:cNvPr id="23" name="Picture 22">
            <a:extLst>
              <a:ext uri="{FF2B5EF4-FFF2-40B4-BE49-F238E27FC236}">
                <a16:creationId xmlns:a16="http://schemas.microsoft.com/office/drawing/2014/main" id="{7781351A-A478-41FB-BCD6-2EE0D4E9A879}"/>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2546" y="255503"/>
            <a:ext cx="1932167" cy="787042"/>
          </a:xfrm>
          <a:prstGeom prst="rect">
            <a:avLst/>
          </a:prstGeom>
        </p:spPr>
      </p:pic>
      <p:sp>
        <p:nvSpPr>
          <p:cNvPr id="26" name="TextBox 25">
            <a:extLst>
              <a:ext uri="{FF2B5EF4-FFF2-40B4-BE49-F238E27FC236}">
                <a16:creationId xmlns:a16="http://schemas.microsoft.com/office/drawing/2014/main" id="{91874D8E-4A3D-473B-A3EF-1ADA39056EA8}"/>
              </a:ext>
            </a:extLst>
          </p:cNvPr>
          <p:cNvSpPr txBox="1"/>
          <p:nvPr userDrawn="1"/>
        </p:nvSpPr>
        <p:spPr>
          <a:xfrm>
            <a:off x="9788152" y="425961"/>
            <a:ext cx="1946648" cy="430887"/>
          </a:xfrm>
          <a:prstGeom prst="rect">
            <a:avLst/>
          </a:prstGeom>
        </p:spPr>
        <p:txBody>
          <a:bodyPr wrap="square" lIns="0" tIns="0" rIns="0" bIns="0" rtlCol="0" anchor="t" anchorCtr="0">
            <a:spAutoFit/>
          </a:bodyPr>
          <a:lstStyle/>
          <a:p>
            <a:pPr algn="r"/>
            <a:r>
              <a:rPr lang="en-US" sz="2800" dirty="0"/>
              <a:t>Azure</a:t>
            </a:r>
          </a:p>
        </p:txBody>
      </p:sp>
    </p:spTree>
    <p:extLst>
      <p:ext uri="{BB962C8B-B14F-4D97-AF65-F5344CB8AC3E}">
        <p14:creationId xmlns:p14="http://schemas.microsoft.com/office/powerpoint/2010/main" val="18117589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6AA340A-11B1-4D46-BE2D-4B2D31C56900}"/>
              </a:ext>
            </a:extLst>
          </p:cNvPr>
          <p:cNvSpPr>
            <a:spLocks noGrp="1"/>
          </p:cNvSpPr>
          <p:nvPr>
            <p:ph type="sldNum" sz="quarter" idx="10"/>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79860896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Title (Azure icon)">
    <p:spTree>
      <p:nvGrpSpPr>
        <p:cNvPr id="1" name=""/>
        <p:cNvGrpSpPr/>
        <p:nvPr/>
      </p:nvGrpSpPr>
      <p:grpSpPr>
        <a:xfrm>
          <a:off x="0" y="0"/>
          <a:ext cx="0" cy="0"/>
          <a:chOff x="0" y="0"/>
          <a:chExt cx="0" cy="0"/>
        </a:xfrm>
      </p:grpSpPr>
      <p:pic>
        <p:nvPicPr>
          <p:cNvPr id="14" name="Graphic 13">
            <a:extLst>
              <a:ext uri="{FF2B5EF4-FFF2-40B4-BE49-F238E27FC236}">
                <a16:creationId xmlns:a16="http://schemas.microsoft.com/office/drawing/2014/main" id="{D3CEEF9C-DF58-4941-813A-2F778539DBEE}"/>
              </a:ext>
            </a:extLst>
          </p:cNvPr>
          <p:cNvPicPr>
            <a:picLocks noChangeAspect="1"/>
          </p:cNvPicPr>
          <p:nvPr userDrawn="1"/>
        </p:nvPicPr>
        <p:blipFill rotWithShape="1">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r="11052"/>
          <a:stretch/>
        </p:blipFill>
        <p:spPr>
          <a:xfrm>
            <a:off x="4603805" y="261809"/>
            <a:ext cx="7588195" cy="6596192"/>
          </a:xfrm>
          <a:prstGeom prst="rect">
            <a:avLst/>
          </a:prstGeom>
        </p:spPr>
      </p:pic>
      <p:sp>
        <p:nvSpPr>
          <p:cNvPr id="16" name="Title 13"/>
          <p:cNvSpPr>
            <a:spLocks noGrp="1"/>
          </p:cNvSpPr>
          <p:nvPr>
            <p:ph type="title" hasCustomPrompt="1"/>
          </p:nvPr>
        </p:nvSpPr>
        <p:spPr>
          <a:xfrm>
            <a:off x="457200" y="2597647"/>
            <a:ext cx="10553700" cy="1402854"/>
          </a:xfrm>
          <a:prstGeom prst="rect">
            <a:avLst/>
          </a:prstGeom>
        </p:spPr>
        <p:txBody>
          <a:bodyPr lIns="0" anchor="b">
            <a:noAutofit/>
          </a:bodyPr>
          <a:lstStyle>
            <a:lvl1pPr>
              <a:defRPr sz="8000" b="1" i="0" baseline="0">
                <a:solidFill>
                  <a:schemeClr val="accent2"/>
                </a:solidFill>
                <a:latin typeface="Segoe UI Semibold" charset="0"/>
                <a:ea typeface="Segoe UI Semibold" charset="0"/>
                <a:cs typeface="Segoe UI Semibold" charset="0"/>
              </a:defRPr>
            </a:lvl1pPr>
          </a:lstStyle>
          <a:p>
            <a:r>
              <a:rPr lang="en-US" dirty="0"/>
              <a:t>Title</a:t>
            </a:r>
          </a:p>
        </p:txBody>
      </p:sp>
      <p:sp>
        <p:nvSpPr>
          <p:cNvPr id="24" name="Text Placeholder 2"/>
          <p:cNvSpPr>
            <a:spLocks noGrp="1"/>
          </p:cNvSpPr>
          <p:nvPr>
            <p:ph type="body" sz="quarter" idx="25" hasCustomPrompt="1"/>
          </p:nvPr>
        </p:nvSpPr>
        <p:spPr>
          <a:xfrm>
            <a:off x="457200" y="5372664"/>
            <a:ext cx="3543300" cy="422162"/>
          </a:xfrm>
          <a:prstGeom prst="rect">
            <a:avLst/>
          </a:prstGeom>
        </p:spPr>
        <p:txBody>
          <a:bodyPr/>
          <a:lstStyle>
            <a:lvl1pPr>
              <a:defRPr sz="2000" b="1" i="0">
                <a:solidFill>
                  <a:schemeClr val="accent2"/>
                </a:solidFill>
                <a:latin typeface="Segoe UI Semibold" charset="0"/>
                <a:ea typeface="Segoe UI Semibold" charset="0"/>
                <a:cs typeface="Segoe UI Semibold" charset="0"/>
              </a:defRPr>
            </a:lvl1pPr>
          </a:lstStyle>
          <a:p>
            <a:pPr lvl="0"/>
            <a:r>
              <a:rPr lang="en-US" dirty="0"/>
              <a:t>Speaker</a:t>
            </a:r>
          </a:p>
        </p:txBody>
      </p:sp>
      <p:sp>
        <p:nvSpPr>
          <p:cNvPr id="25" name="Text Placeholder 2"/>
          <p:cNvSpPr>
            <a:spLocks noGrp="1"/>
          </p:cNvSpPr>
          <p:nvPr>
            <p:ph type="body" sz="quarter" idx="26" hasCustomPrompt="1"/>
          </p:nvPr>
        </p:nvSpPr>
        <p:spPr>
          <a:xfrm>
            <a:off x="457200" y="5854319"/>
            <a:ext cx="3543300" cy="318060"/>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dirty="0"/>
              <a:t>Speaker title</a:t>
            </a:r>
          </a:p>
        </p:txBody>
      </p:sp>
      <p:sp>
        <p:nvSpPr>
          <p:cNvPr id="29" name="Text Placeholder 2"/>
          <p:cNvSpPr>
            <a:spLocks noGrp="1"/>
          </p:cNvSpPr>
          <p:nvPr>
            <p:ph type="body" sz="quarter" idx="27" hasCustomPrompt="1"/>
          </p:nvPr>
        </p:nvSpPr>
        <p:spPr>
          <a:xfrm>
            <a:off x="9606112" y="5372100"/>
            <a:ext cx="2128688" cy="318060"/>
          </a:xfrm>
          <a:prstGeom prst="rect">
            <a:avLst/>
          </a:prstGeom>
        </p:spPr>
        <p:txBody>
          <a:bodyPr rIns="0" anchor="t" anchorCtr="0"/>
          <a:lstStyle>
            <a:lvl1pPr algn="r">
              <a:defRPr sz="1800" b="1" i="0">
                <a:latin typeface="Segoe UI Semibold" charset="0"/>
                <a:ea typeface="Segoe UI Semibold" charset="0"/>
                <a:cs typeface="Segoe UI Semibold" charset="0"/>
              </a:defRPr>
            </a:lvl1pPr>
          </a:lstStyle>
          <a:p>
            <a:pPr lvl="0"/>
            <a:r>
              <a:rPr lang="en-US" dirty="0"/>
              <a:t>Day Month Year</a:t>
            </a:r>
          </a:p>
        </p:txBody>
      </p:sp>
      <p:sp>
        <p:nvSpPr>
          <p:cNvPr id="13" name="Text Placeholder 2">
            <a:extLst>
              <a:ext uri="{FF2B5EF4-FFF2-40B4-BE49-F238E27FC236}">
                <a16:creationId xmlns:a16="http://schemas.microsoft.com/office/drawing/2014/main" id="{CF18DCE4-9A94-4E0D-A1A1-F6C7301E0F02}"/>
              </a:ext>
            </a:extLst>
          </p:cNvPr>
          <p:cNvSpPr>
            <a:spLocks noGrp="1"/>
          </p:cNvSpPr>
          <p:nvPr>
            <p:ph type="body" sz="quarter" idx="28" hasCustomPrompt="1"/>
          </p:nvPr>
        </p:nvSpPr>
        <p:spPr>
          <a:xfrm>
            <a:off x="4686301" y="5373167"/>
            <a:ext cx="3543300" cy="422162"/>
          </a:xfrm>
          <a:prstGeom prst="rect">
            <a:avLst/>
          </a:prstGeom>
        </p:spPr>
        <p:txBody>
          <a:bodyPr/>
          <a:lstStyle>
            <a:lvl1pPr>
              <a:defRPr sz="2000" b="1" i="0">
                <a:solidFill>
                  <a:schemeClr val="accent2"/>
                </a:solidFill>
                <a:latin typeface="Segoe UI Semibold" charset="0"/>
                <a:ea typeface="Segoe UI Semibold" charset="0"/>
                <a:cs typeface="Segoe UI Semibold" charset="0"/>
              </a:defRPr>
            </a:lvl1pPr>
          </a:lstStyle>
          <a:p>
            <a:pPr lvl="0"/>
            <a:r>
              <a:rPr lang="en-US" dirty="0"/>
              <a:t>Co-speaker</a:t>
            </a:r>
          </a:p>
        </p:txBody>
      </p:sp>
      <p:sp>
        <p:nvSpPr>
          <p:cNvPr id="15" name="Text Placeholder 2">
            <a:extLst>
              <a:ext uri="{FF2B5EF4-FFF2-40B4-BE49-F238E27FC236}">
                <a16:creationId xmlns:a16="http://schemas.microsoft.com/office/drawing/2014/main" id="{FE8F6500-0BE8-4DED-A01D-37810D79CAF3}"/>
              </a:ext>
            </a:extLst>
          </p:cNvPr>
          <p:cNvSpPr>
            <a:spLocks noGrp="1"/>
          </p:cNvSpPr>
          <p:nvPr>
            <p:ph type="body" sz="quarter" idx="29" hasCustomPrompt="1"/>
          </p:nvPr>
        </p:nvSpPr>
        <p:spPr>
          <a:xfrm>
            <a:off x="4696324" y="5851065"/>
            <a:ext cx="3533276" cy="318060"/>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dirty="0"/>
              <a:t>Co-speaker title</a:t>
            </a:r>
          </a:p>
        </p:txBody>
      </p:sp>
      <p:sp>
        <p:nvSpPr>
          <p:cNvPr id="20" name="Footer Placeholder 1">
            <a:extLst>
              <a:ext uri="{FF2B5EF4-FFF2-40B4-BE49-F238E27FC236}">
                <a16:creationId xmlns:a16="http://schemas.microsoft.com/office/drawing/2014/main" id="{6FCFDA85-7B5A-43B0-8D52-8F256008F114}"/>
              </a:ext>
            </a:extLst>
          </p:cNvPr>
          <p:cNvSpPr>
            <a:spLocks noGrp="1"/>
          </p:cNvSpPr>
          <p:nvPr>
            <p:ph type="ftr" sz="quarter" idx="3"/>
          </p:nvPr>
        </p:nvSpPr>
        <p:spPr>
          <a:xfrm>
            <a:off x="9601200" y="6417267"/>
            <a:ext cx="2133600" cy="364533"/>
          </a:xfrm>
          <a:prstGeom prst="rect">
            <a:avLst/>
          </a:prstGeom>
        </p:spPr>
        <p:txBody>
          <a:bodyPr vert="horz" lIns="91440" tIns="45720" rIns="0" bIns="45720" rtlCol="0" anchor="t"/>
          <a:lstStyle>
            <a:lvl1pPr algn="r">
              <a:defRPr sz="1200">
                <a:solidFill>
                  <a:srgbClr val="B2B2B2"/>
                </a:solidFill>
              </a:defRPr>
            </a:lvl1pPr>
          </a:lstStyle>
          <a:p>
            <a:endParaRPr lang="en-US" dirty="0"/>
          </a:p>
        </p:txBody>
      </p:sp>
      <p:sp>
        <p:nvSpPr>
          <p:cNvPr id="17" name="Shape 78">
            <a:extLst>
              <a:ext uri="{FF2B5EF4-FFF2-40B4-BE49-F238E27FC236}">
                <a16:creationId xmlns:a16="http://schemas.microsoft.com/office/drawing/2014/main" id="{5B62705F-AD52-EB48-85F8-19E8F8A3F041}"/>
              </a:ext>
            </a:extLst>
          </p:cNvPr>
          <p:cNvSpPr txBox="1">
            <a:spLocks noGrp="1"/>
          </p:cNvSpPr>
          <p:nvPr>
            <p:ph type="body" idx="7" hasCustomPrompt="1"/>
          </p:nvPr>
        </p:nvSpPr>
        <p:spPr>
          <a:xfrm>
            <a:off x="457200" y="4000501"/>
            <a:ext cx="10553700" cy="679384"/>
          </a:xfrm>
          <a:prstGeom prst="rect">
            <a:avLst/>
          </a:prstGeom>
        </p:spPr>
        <p:txBody>
          <a:bodyPr vert="horz" lIns="0" tIns="91440" rIns="0" bIns="0" rtlCol="0" anchor="t" anchorCtr="0">
            <a:noAutofit/>
          </a:bodyPr>
          <a:lstStyle>
            <a:lvl1pPr marL="457114" indent="-457114">
              <a:buFont typeface="+mj-lt"/>
              <a:buNone/>
              <a:tabLst>
                <a:tab pos="1828800" algn="l"/>
              </a:tabLst>
              <a:defRPr sz="3200" b="1" i="0" dirty="0">
                <a:solidFill>
                  <a:schemeClr val="tx1"/>
                </a:solidFill>
                <a:latin typeface="Segoe UI Semibold" charset="0"/>
                <a:ea typeface="Segoe UI Semibold" charset="0"/>
                <a:cs typeface="Segoe UI Semibold" charset="0"/>
              </a:defRPr>
            </a:lvl1pPr>
          </a:lstStyle>
          <a:p>
            <a:pPr marL="0" lvl="0" indent="0"/>
            <a:r>
              <a:rPr lang="en-US" dirty="0"/>
              <a:t>Sub Title</a:t>
            </a:r>
          </a:p>
        </p:txBody>
      </p:sp>
      <p:pic>
        <p:nvPicPr>
          <p:cNvPr id="19" name="Picture 18">
            <a:extLst>
              <a:ext uri="{FF2B5EF4-FFF2-40B4-BE49-F238E27FC236}">
                <a16:creationId xmlns:a16="http://schemas.microsoft.com/office/drawing/2014/main" id="{7781351A-A478-41FB-BCD6-2EE0D4E9A879}"/>
              </a:ext>
            </a:extLst>
          </p:cNvPr>
          <p:cNvPicPr>
            <a:picLocks noChangeAspect="1"/>
          </p:cNvPicPr>
          <p:nvPr userDrawn="1"/>
        </p:nvPicPr>
        <p:blipFill rotWithShape="1">
          <a:blip r:embed="rId4" cstate="print">
            <a:extLst>
              <a:ext uri="{28A0092B-C50C-407E-A947-70E740481C1C}">
                <a14:useLocalDpi xmlns:a14="http://schemas.microsoft.com/office/drawing/2010/main"/>
              </a:ext>
            </a:extLst>
          </a:blip>
          <a:srcRect/>
          <a:stretch/>
        </p:blipFill>
        <p:spPr>
          <a:xfrm>
            <a:off x="442546" y="255503"/>
            <a:ext cx="1932167" cy="787042"/>
          </a:xfrm>
          <a:prstGeom prst="rect">
            <a:avLst/>
          </a:prstGeom>
        </p:spPr>
      </p:pic>
      <p:sp>
        <p:nvSpPr>
          <p:cNvPr id="22" name="TextBox 21">
            <a:extLst>
              <a:ext uri="{FF2B5EF4-FFF2-40B4-BE49-F238E27FC236}">
                <a16:creationId xmlns:a16="http://schemas.microsoft.com/office/drawing/2014/main" id="{91874D8E-4A3D-473B-A3EF-1ADA39056EA8}"/>
              </a:ext>
            </a:extLst>
          </p:cNvPr>
          <p:cNvSpPr txBox="1"/>
          <p:nvPr userDrawn="1"/>
        </p:nvSpPr>
        <p:spPr>
          <a:xfrm>
            <a:off x="9788152" y="425961"/>
            <a:ext cx="1946648" cy="430887"/>
          </a:xfrm>
          <a:prstGeom prst="rect">
            <a:avLst/>
          </a:prstGeom>
        </p:spPr>
        <p:txBody>
          <a:bodyPr wrap="square" lIns="0" tIns="0" rIns="0" bIns="0" rtlCol="0" anchor="t" anchorCtr="0">
            <a:spAutoFit/>
          </a:bodyPr>
          <a:lstStyle/>
          <a:p>
            <a:pPr algn="r"/>
            <a:r>
              <a:rPr lang="en-US" sz="2800" dirty="0"/>
              <a:t>Azure</a:t>
            </a:r>
          </a:p>
        </p:txBody>
      </p:sp>
    </p:spTree>
    <p:extLst>
      <p:ext uri="{BB962C8B-B14F-4D97-AF65-F5344CB8AC3E}">
        <p14:creationId xmlns:p14="http://schemas.microsoft.com/office/powerpoint/2010/main" val="337855259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userDrawn="1">
  <p:cSld name="Title (Viz 1)">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CFCDE27-EDA2-144F-8BC6-6083D6D909B4}"/>
              </a:ext>
            </a:extLst>
          </p:cNvPr>
          <p:cNvPicPr>
            <a:picLocks noChangeAspect="1"/>
          </p:cNvPicPr>
          <p:nvPr userDrawn="1"/>
        </p:nvPicPr>
        <p:blipFill rotWithShape="1">
          <a:blip r:embed="rId2" cstate="print">
            <a:lum bright="-18000"/>
            <a:alphaModFix amt="20000"/>
            <a:extLst>
              <a:ext uri="{28A0092B-C50C-407E-A947-70E740481C1C}">
                <a14:useLocalDpi xmlns:a14="http://schemas.microsoft.com/office/drawing/2010/main"/>
              </a:ext>
            </a:extLst>
          </a:blip>
          <a:srcRect t="12321" r="8879"/>
          <a:stretch/>
        </p:blipFill>
        <p:spPr>
          <a:xfrm>
            <a:off x="5777283" y="0"/>
            <a:ext cx="6414717" cy="6013048"/>
          </a:xfrm>
          <a:prstGeom prst="rect">
            <a:avLst/>
          </a:prstGeom>
        </p:spPr>
      </p:pic>
      <p:sp>
        <p:nvSpPr>
          <p:cNvPr id="16" name="Title 13"/>
          <p:cNvSpPr>
            <a:spLocks noGrp="1"/>
          </p:cNvSpPr>
          <p:nvPr>
            <p:ph type="title" hasCustomPrompt="1"/>
          </p:nvPr>
        </p:nvSpPr>
        <p:spPr>
          <a:xfrm>
            <a:off x="457200" y="2597647"/>
            <a:ext cx="10553700" cy="1402854"/>
          </a:xfrm>
          <a:prstGeom prst="rect">
            <a:avLst/>
          </a:prstGeom>
        </p:spPr>
        <p:txBody>
          <a:bodyPr lIns="0" anchor="b">
            <a:noAutofit/>
          </a:bodyPr>
          <a:lstStyle>
            <a:lvl1pPr>
              <a:defRPr sz="8000" b="1" i="0" baseline="0">
                <a:solidFill>
                  <a:schemeClr val="accent2"/>
                </a:solidFill>
                <a:latin typeface="Segoe UI Semibold" charset="0"/>
                <a:ea typeface="Segoe UI Semibold" charset="0"/>
                <a:cs typeface="Segoe UI Semibold" charset="0"/>
              </a:defRPr>
            </a:lvl1pPr>
          </a:lstStyle>
          <a:p>
            <a:r>
              <a:rPr lang="en-US" dirty="0"/>
              <a:t>Title</a:t>
            </a:r>
          </a:p>
        </p:txBody>
      </p:sp>
      <p:sp>
        <p:nvSpPr>
          <p:cNvPr id="23" name="Shape 78"/>
          <p:cNvSpPr txBox="1">
            <a:spLocks noGrp="1"/>
          </p:cNvSpPr>
          <p:nvPr>
            <p:ph type="body" idx="7" hasCustomPrompt="1"/>
          </p:nvPr>
        </p:nvSpPr>
        <p:spPr>
          <a:xfrm>
            <a:off x="457200" y="4000501"/>
            <a:ext cx="10553700" cy="679384"/>
          </a:xfrm>
          <a:prstGeom prst="rect">
            <a:avLst/>
          </a:prstGeom>
        </p:spPr>
        <p:txBody>
          <a:bodyPr vert="horz" lIns="0" tIns="91440" rIns="0" bIns="0" rtlCol="0" anchor="t" anchorCtr="0">
            <a:noAutofit/>
          </a:bodyPr>
          <a:lstStyle>
            <a:lvl1pPr marL="457114" indent="-457114">
              <a:buFont typeface="+mj-lt"/>
              <a:buNone/>
              <a:tabLst>
                <a:tab pos="1828800" algn="l"/>
              </a:tabLst>
              <a:defRPr sz="3200" b="1" i="0" dirty="0">
                <a:solidFill>
                  <a:schemeClr val="tx1"/>
                </a:solidFill>
                <a:latin typeface="Segoe UI Semibold" charset="0"/>
                <a:ea typeface="Segoe UI Semibold" charset="0"/>
                <a:cs typeface="Segoe UI Semibold" charset="0"/>
              </a:defRPr>
            </a:lvl1pPr>
          </a:lstStyle>
          <a:p>
            <a:pPr marL="0" lvl="0" indent="0"/>
            <a:r>
              <a:rPr lang="en-US" dirty="0"/>
              <a:t>Sub Title</a:t>
            </a:r>
          </a:p>
        </p:txBody>
      </p:sp>
      <p:sp>
        <p:nvSpPr>
          <p:cNvPr id="24" name="Text Placeholder 2"/>
          <p:cNvSpPr>
            <a:spLocks noGrp="1"/>
          </p:cNvSpPr>
          <p:nvPr>
            <p:ph type="body" sz="quarter" idx="25" hasCustomPrompt="1"/>
          </p:nvPr>
        </p:nvSpPr>
        <p:spPr>
          <a:xfrm>
            <a:off x="457200" y="5372664"/>
            <a:ext cx="3543300" cy="422162"/>
          </a:xfrm>
          <a:prstGeom prst="rect">
            <a:avLst/>
          </a:prstGeom>
        </p:spPr>
        <p:txBody>
          <a:bodyPr/>
          <a:lstStyle>
            <a:lvl1pPr>
              <a:defRPr sz="2000" b="1" i="0">
                <a:solidFill>
                  <a:schemeClr val="accent2"/>
                </a:solidFill>
                <a:latin typeface="Segoe UI Semibold" charset="0"/>
                <a:ea typeface="Segoe UI Semibold" charset="0"/>
                <a:cs typeface="Segoe UI Semibold" charset="0"/>
              </a:defRPr>
            </a:lvl1pPr>
          </a:lstStyle>
          <a:p>
            <a:pPr lvl="0"/>
            <a:r>
              <a:rPr lang="en-US" dirty="0"/>
              <a:t>Speaker</a:t>
            </a:r>
          </a:p>
        </p:txBody>
      </p:sp>
      <p:sp>
        <p:nvSpPr>
          <p:cNvPr id="25" name="Text Placeholder 2"/>
          <p:cNvSpPr>
            <a:spLocks noGrp="1"/>
          </p:cNvSpPr>
          <p:nvPr>
            <p:ph type="body" sz="quarter" idx="26" hasCustomPrompt="1"/>
          </p:nvPr>
        </p:nvSpPr>
        <p:spPr>
          <a:xfrm>
            <a:off x="457200" y="5854319"/>
            <a:ext cx="3543300" cy="318060"/>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dirty="0"/>
              <a:t>Speaker title</a:t>
            </a:r>
          </a:p>
        </p:txBody>
      </p:sp>
      <p:sp>
        <p:nvSpPr>
          <p:cNvPr id="29" name="Text Placeholder 2"/>
          <p:cNvSpPr>
            <a:spLocks noGrp="1"/>
          </p:cNvSpPr>
          <p:nvPr>
            <p:ph type="body" sz="quarter" idx="27" hasCustomPrompt="1"/>
          </p:nvPr>
        </p:nvSpPr>
        <p:spPr>
          <a:xfrm>
            <a:off x="9606112" y="5372100"/>
            <a:ext cx="2128688" cy="318060"/>
          </a:xfrm>
          <a:prstGeom prst="rect">
            <a:avLst/>
          </a:prstGeom>
        </p:spPr>
        <p:txBody>
          <a:bodyPr rIns="0" anchor="t" anchorCtr="0"/>
          <a:lstStyle>
            <a:lvl1pPr algn="r">
              <a:defRPr sz="1800" b="1" i="0">
                <a:latin typeface="Segoe UI Semibold" charset="0"/>
                <a:ea typeface="Segoe UI Semibold" charset="0"/>
                <a:cs typeface="Segoe UI Semibold" charset="0"/>
              </a:defRPr>
            </a:lvl1pPr>
          </a:lstStyle>
          <a:p>
            <a:pPr lvl="0"/>
            <a:r>
              <a:rPr lang="en-US" dirty="0"/>
              <a:t>Day Month Year</a:t>
            </a:r>
          </a:p>
        </p:txBody>
      </p:sp>
      <p:sp>
        <p:nvSpPr>
          <p:cNvPr id="13" name="Text Placeholder 2">
            <a:extLst>
              <a:ext uri="{FF2B5EF4-FFF2-40B4-BE49-F238E27FC236}">
                <a16:creationId xmlns:a16="http://schemas.microsoft.com/office/drawing/2014/main" id="{CF18DCE4-9A94-4E0D-A1A1-F6C7301E0F02}"/>
              </a:ext>
            </a:extLst>
          </p:cNvPr>
          <p:cNvSpPr>
            <a:spLocks noGrp="1"/>
          </p:cNvSpPr>
          <p:nvPr>
            <p:ph type="body" sz="quarter" idx="28" hasCustomPrompt="1"/>
          </p:nvPr>
        </p:nvSpPr>
        <p:spPr>
          <a:xfrm>
            <a:off x="4686301" y="5373167"/>
            <a:ext cx="3543300" cy="422162"/>
          </a:xfrm>
          <a:prstGeom prst="rect">
            <a:avLst/>
          </a:prstGeom>
        </p:spPr>
        <p:txBody>
          <a:bodyPr/>
          <a:lstStyle>
            <a:lvl1pPr>
              <a:defRPr sz="2000" b="1" i="0">
                <a:solidFill>
                  <a:schemeClr val="accent2"/>
                </a:solidFill>
                <a:latin typeface="Segoe UI Semibold" charset="0"/>
                <a:ea typeface="Segoe UI Semibold" charset="0"/>
                <a:cs typeface="Segoe UI Semibold" charset="0"/>
              </a:defRPr>
            </a:lvl1pPr>
          </a:lstStyle>
          <a:p>
            <a:pPr lvl="0"/>
            <a:r>
              <a:rPr lang="en-US" dirty="0"/>
              <a:t>Co-speaker</a:t>
            </a:r>
          </a:p>
        </p:txBody>
      </p:sp>
      <p:sp>
        <p:nvSpPr>
          <p:cNvPr id="15" name="Text Placeholder 2">
            <a:extLst>
              <a:ext uri="{FF2B5EF4-FFF2-40B4-BE49-F238E27FC236}">
                <a16:creationId xmlns:a16="http://schemas.microsoft.com/office/drawing/2014/main" id="{FE8F6500-0BE8-4DED-A01D-37810D79CAF3}"/>
              </a:ext>
            </a:extLst>
          </p:cNvPr>
          <p:cNvSpPr>
            <a:spLocks noGrp="1"/>
          </p:cNvSpPr>
          <p:nvPr>
            <p:ph type="body" sz="quarter" idx="29" hasCustomPrompt="1"/>
          </p:nvPr>
        </p:nvSpPr>
        <p:spPr>
          <a:xfrm>
            <a:off x="4696324" y="5851065"/>
            <a:ext cx="3533276" cy="318060"/>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dirty="0"/>
              <a:t>Co-speaker title</a:t>
            </a:r>
          </a:p>
        </p:txBody>
      </p:sp>
      <p:sp>
        <p:nvSpPr>
          <p:cNvPr id="20" name="Footer Placeholder 1">
            <a:extLst>
              <a:ext uri="{FF2B5EF4-FFF2-40B4-BE49-F238E27FC236}">
                <a16:creationId xmlns:a16="http://schemas.microsoft.com/office/drawing/2014/main" id="{6FCFDA85-7B5A-43B0-8D52-8F256008F114}"/>
              </a:ext>
            </a:extLst>
          </p:cNvPr>
          <p:cNvSpPr>
            <a:spLocks noGrp="1"/>
          </p:cNvSpPr>
          <p:nvPr>
            <p:ph type="ftr" sz="quarter" idx="3"/>
          </p:nvPr>
        </p:nvSpPr>
        <p:spPr>
          <a:xfrm>
            <a:off x="9601200" y="6417267"/>
            <a:ext cx="2133600" cy="364533"/>
          </a:xfrm>
          <a:prstGeom prst="rect">
            <a:avLst/>
          </a:prstGeom>
        </p:spPr>
        <p:txBody>
          <a:bodyPr vert="horz" lIns="91440" tIns="45720" rIns="0" bIns="45720" rtlCol="0" anchor="t"/>
          <a:lstStyle>
            <a:lvl1pPr algn="r">
              <a:defRPr sz="1200">
                <a:solidFill>
                  <a:srgbClr val="B2B2B2"/>
                </a:solidFill>
              </a:defRPr>
            </a:lvl1pPr>
          </a:lstStyle>
          <a:p>
            <a:endParaRPr lang="en-US" dirty="0"/>
          </a:p>
        </p:txBody>
      </p:sp>
      <p:pic>
        <p:nvPicPr>
          <p:cNvPr id="17" name="Picture 16">
            <a:extLst>
              <a:ext uri="{FF2B5EF4-FFF2-40B4-BE49-F238E27FC236}">
                <a16:creationId xmlns:a16="http://schemas.microsoft.com/office/drawing/2014/main" id="{7781351A-A478-41FB-BCD6-2EE0D4E9A879}"/>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442546" y="255503"/>
            <a:ext cx="1932167" cy="787042"/>
          </a:xfrm>
          <a:prstGeom prst="rect">
            <a:avLst/>
          </a:prstGeom>
        </p:spPr>
      </p:pic>
      <p:sp>
        <p:nvSpPr>
          <p:cNvPr id="19" name="TextBox 18">
            <a:extLst>
              <a:ext uri="{FF2B5EF4-FFF2-40B4-BE49-F238E27FC236}">
                <a16:creationId xmlns:a16="http://schemas.microsoft.com/office/drawing/2014/main" id="{91874D8E-4A3D-473B-A3EF-1ADA39056EA8}"/>
              </a:ext>
            </a:extLst>
          </p:cNvPr>
          <p:cNvSpPr txBox="1"/>
          <p:nvPr userDrawn="1"/>
        </p:nvSpPr>
        <p:spPr>
          <a:xfrm>
            <a:off x="9788152" y="425961"/>
            <a:ext cx="1946648" cy="430887"/>
          </a:xfrm>
          <a:prstGeom prst="rect">
            <a:avLst/>
          </a:prstGeom>
        </p:spPr>
        <p:txBody>
          <a:bodyPr wrap="square" lIns="0" tIns="0" rIns="0" bIns="0" rtlCol="0" anchor="t" anchorCtr="0">
            <a:spAutoFit/>
          </a:bodyPr>
          <a:lstStyle/>
          <a:p>
            <a:pPr algn="r"/>
            <a:r>
              <a:rPr lang="en-US" sz="2800" dirty="0"/>
              <a:t>Azure</a:t>
            </a:r>
          </a:p>
        </p:txBody>
      </p:sp>
    </p:spTree>
    <p:extLst>
      <p:ext uri="{BB962C8B-B14F-4D97-AF65-F5344CB8AC3E}">
        <p14:creationId xmlns:p14="http://schemas.microsoft.com/office/powerpoint/2010/main" val="3240623813"/>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userDrawn="1">
  <p:cSld name="Title (Viz 2)">
    <p:spTree>
      <p:nvGrpSpPr>
        <p:cNvPr id="1" name=""/>
        <p:cNvGrpSpPr/>
        <p:nvPr/>
      </p:nvGrpSpPr>
      <p:grpSpPr>
        <a:xfrm>
          <a:off x="0" y="0"/>
          <a:ext cx="0" cy="0"/>
          <a:chOff x="0" y="0"/>
          <a:chExt cx="0" cy="0"/>
        </a:xfrm>
      </p:grpSpPr>
      <p:pic>
        <p:nvPicPr>
          <p:cNvPr id="19" name="Picture 18"/>
          <p:cNvPicPr>
            <a:picLocks noChangeAspect="1"/>
          </p:cNvPicPr>
          <p:nvPr userDrawn="1"/>
        </p:nvPicPr>
        <p:blipFill rotWithShape="1">
          <a:blip r:embed="rId2" cstate="print">
            <a:alphaModFix amt="15000"/>
            <a:extLst>
              <a:ext uri="{28A0092B-C50C-407E-A947-70E740481C1C}">
                <a14:useLocalDpi xmlns:a14="http://schemas.microsoft.com/office/drawing/2010/main"/>
              </a:ext>
            </a:extLst>
          </a:blip>
          <a:srcRect l="8298" t="34581" r="8298" b="30581"/>
          <a:stretch/>
        </p:blipFill>
        <p:spPr>
          <a:xfrm>
            <a:off x="-463" y="2864734"/>
            <a:ext cx="12213406" cy="3993266"/>
          </a:xfrm>
          <a:prstGeom prst="rect">
            <a:avLst/>
          </a:prstGeom>
        </p:spPr>
      </p:pic>
      <p:sp>
        <p:nvSpPr>
          <p:cNvPr id="16" name="Title 13"/>
          <p:cNvSpPr>
            <a:spLocks noGrp="1"/>
          </p:cNvSpPr>
          <p:nvPr>
            <p:ph type="title" hasCustomPrompt="1"/>
          </p:nvPr>
        </p:nvSpPr>
        <p:spPr>
          <a:xfrm>
            <a:off x="457200" y="2597647"/>
            <a:ext cx="10553700" cy="1402854"/>
          </a:xfrm>
          <a:prstGeom prst="rect">
            <a:avLst/>
          </a:prstGeom>
        </p:spPr>
        <p:txBody>
          <a:bodyPr lIns="0" anchor="b">
            <a:noAutofit/>
          </a:bodyPr>
          <a:lstStyle>
            <a:lvl1pPr>
              <a:defRPr sz="8000" b="1" i="0" baseline="0">
                <a:solidFill>
                  <a:schemeClr val="accent2"/>
                </a:solidFill>
                <a:latin typeface="Segoe UI Semibold" charset="0"/>
                <a:ea typeface="Segoe UI Semibold" charset="0"/>
                <a:cs typeface="Segoe UI Semibold" charset="0"/>
              </a:defRPr>
            </a:lvl1pPr>
          </a:lstStyle>
          <a:p>
            <a:r>
              <a:rPr lang="en-US" dirty="0"/>
              <a:t>Title</a:t>
            </a:r>
          </a:p>
        </p:txBody>
      </p:sp>
      <p:sp>
        <p:nvSpPr>
          <p:cNvPr id="24" name="Text Placeholder 2"/>
          <p:cNvSpPr>
            <a:spLocks noGrp="1"/>
          </p:cNvSpPr>
          <p:nvPr>
            <p:ph type="body" sz="quarter" idx="25" hasCustomPrompt="1"/>
          </p:nvPr>
        </p:nvSpPr>
        <p:spPr>
          <a:xfrm>
            <a:off x="457200" y="5372664"/>
            <a:ext cx="3543300" cy="422162"/>
          </a:xfrm>
          <a:prstGeom prst="rect">
            <a:avLst/>
          </a:prstGeom>
        </p:spPr>
        <p:txBody>
          <a:bodyPr/>
          <a:lstStyle>
            <a:lvl1pPr>
              <a:defRPr sz="2000" b="1" i="0">
                <a:solidFill>
                  <a:schemeClr val="accent2"/>
                </a:solidFill>
                <a:latin typeface="Segoe UI Semibold" charset="0"/>
                <a:ea typeface="Segoe UI Semibold" charset="0"/>
                <a:cs typeface="Segoe UI Semibold" charset="0"/>
              </a:defRPr>
            </a:lvl1pPr>
          </a:lstStyle>
          <a:p>
            <a:pPr lvl="0"/>
            <a:r>
              <a:rPr lang="en-US" dirty="0"/>
              <a:t>Speaker</a:t>
            </a:r>
          </a:p>
        </p:txBody>
      </p:sp>
      <p:sp>
        <p:nvSpPr>
          <p:cNvPr id="25" name="Text Placeholder 2"/>
          <p:cNvSpPr>
            <a:spLocks noGrp="1"/>
          </p:cNvSpPr>
          <p:nvPr>
            <p:ph type="body" sz="quarter" idx="26" hasCustomPrompt="1"/>
          </p:nvPr>
        </p:nvSpPr>
        <p:spPr>
          <a:xfrm>
            <a:off x="457200" y="5854319"/>
            <a:ext cx="3543300" cy="318060"/>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dirty="0"/>
              <a:t>Speaker title</a:t>
            </a:r>
          </a:p>
        </p:txBody>
      </p:sp>
      <p:sp>
        <p:nvSpPr>
          <p:cNvPr id="29" name="Text Placeholder 2"/>
          <p:cNvSpPr>
            <a:spLocks noGrp="1"/>
          </p:cNvSpPr>
          <p:nvPr>
            <p:ph type="body" sz="quarter" idx="27" hasCustomPrompt="1"/>
          </p:nvPr>
        </p:nvSpPr>
        <p:spPr>
          <a:xfrm>
            <a:off x="9606112" y="5372100"/>
            <a:ext cx="2128688" cy="318060"/>
          </a:xfrm>
          <a:prstGeom prst="rect">
            <a:avLst/>
          </a:prstGeom>
        </p:spPr>
        <p:txBody>
          <a:bodyPr rIns="0" anchor="t" anchorCtr="0"/>
          <a:lstStyle>
            <a:lvl1pPr algn="r">
              <a:defRPr sz="1800" b="1" i="0">
                <a:latin typeface="Segoe UI Semibold" charset="0"/>
                <a:ea typeface="Segoe UI Semibold" charset="0"/>
                <a:cs typeface="Segoe UI Semibold" charset="0"/>
              </a:defRPr>
            </a:lvl1pPr>
          </a:lstStyle>
          <a:p>
            <a:pPr lvl="0"/>
            <a:r>
              <a:rPr lang="en-US" dirty="0"/>
              <a:t>Day Month Year</a:t>
            </a:r>
          </a:p>
        </p:txBody>
      </p:sp>
      <p:sp>
        <p:nvSpPr>
          <p:cNvPr id="13" name="Text Placeholder 2">
            <a:extLst>
              <a:ext uri="{FF2B5EF4-FFF2-40B4-BE49-F238E27FC236}">
                <a16:creationId xmlns:a16="http://schemas.microsoft.com/office/drawing/2014/main" id="{CF18DCE4-9A94-4E0D-A1A1-F6C7301E0F02}"/>
              </a:ext>
            </a:extLst>
          </p:cNvPr>
          <p:cNvSpPr>
            <a:spLocks noGrp="1"/>
          </p:cNvSpPr>
          <p:nvPr>
            <p:ph type="body" sz="quarter" idx="28" hasCustomPrompt="1"/>
          </p:nvPr>
        </p:nvSpPr>
        <p:spPr>
          <a:xfrm>
            <a:off x="4686301" y="5373167"/>
            <a:ext cx="3543300" cy="422162"/>
          </a:xfrm>
          <a:prstGeom prst="rect">
            <a:avLst/>
          </a:prstGeom>
        </p:spPr>
        <p:txBody>
          <a:bodyPr/>
          <a:lstStyle>
            <a:lvl1pPr>
              <a:defRPr sz="2000" b="1" i="0">
                <a:solidFill>
                  <a:schemeClr val="accent2"/>
                </a:solidFill>
                <a:latin typeface="Segoe UI Semibold" charset="0"/>
                <a:ea typeface="Segoe UI Semibold" charset="0"/>
                <a:cs typeface="Segoe UI Semibold" charset="0"/>
              </a:defRPr>
            </a:lvl1pPr>
          </a:lstStyle>
          <a:p>
            <a:pPr lvl="0"/>
            <a:r>
              <a:rPr lang="en-US" dirty="0"/>
              <a:t>Co-speaker</a:t>
            </a:r>
          </a:p>
        </p:txBody>
      </p:sp>
      <p:sp>
        <p:nvSpPr>
          <p:cNvPr id="15" name="Text Placeholder 2">
            <a:extLst>
              <a:ext uri="{FF2B5EF4-FFF2-40B4-BE49-F238E27FC236}">
                <a16:creationId xmlns:a16="http://schemas.microsoft.com/office/drawing/2014/main" id="{FE8F6500-0BE8-4DED-A01D-37810D79CAF3}"/>
              </a:ext>
            </a:extLst>
          </p:cNvPr>
          <p:cNvSpPr>
            <a:spLocks noGrp="1"/>
          </p:cNvSpPr>
          <p:nvPr>
            <p:ph type="body" sz="quarter" idx="29" hasCustomPrompt="1"/>
          </p:nvPr>
        </p:nvSpPr>
        <p:spPr>
          <a:xfrm>
            <a:off x="4696324" y="5851065"/>
            <a:ext cx="3533276" cy="318060"/>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dirty="0"/>
              <a:t>Co-speaker title</a:t>
            </a:r>
          </a:p>
        </p:txBody>
      </p:sp>
      <p:sp>
        <p:nvSpPr>
          <p:cNvPr id="20" name="Footer Placeholder 1">
            <a:extLst>
              <a:ext uri="{FF2B5EF4-FFF2-40B4-BE49-F238E27FC236}">
                <a16:creationId xmlns:a16="http://schemas.microsoft.com/office/drawing/2014/main" id="{6FCFDA85-7B5A-43B0-8D52-8F256008F114}"/>
              </a:ext>
            </a:extLst>
          </p:cNvPr>
          <p:cNvSpPr>
            <a:spLocks noGrp="1"/>
          </p:cNvSpPr>
          <p:nvPr>
            <p:ph type="ftr" sz="quarter" idx="3"/>
          </p:nvPr>
        </p:nvSpPr>
        <p:spPr>
          <a:xfrm>
            <a:off x="9601200" y="6417267"/>
            <a:ext cx="2133600" cy="364533"/>
          </a:xfrm>
          <a:prstGeom prst="rect">
            <a:avLst/>
          </a:prstGeom>
        </p:spPr>
        <p:txBody>
          <a:bodyPr vert="horz" lIns="91440" tIns="45720" rIns="0" bIns="45720" rtlCol="0" anchor="t"/>
          <a:lstStyle>
            <a:lvl1pPr algn="r">
              <a:defRPr sz="1200">
                <a:solidFill>
                  <a:srgbClr val="B2B2B2"/>
                </a:solidFill>
              </a:defRPr>
            </a:lvl1pPr>
          </a:lstStyle>
          <a:p>
            <a:endParaRPr lang="en-US" dirty="0"/>
          </a:p>
        </p:txBody>
      </p:sp>
      <p:sp>
        <p:nvSpPr>
          <p:cNvPr id="17" name="Shape 78">
            <a:extLst>
              <a:ext uri="{FF2B5EF4-FFF2-40B4-BE49-F238E27FC236}">
                <a16:creationId xmlns:a16="http://schemas.microsoft.com/office/drawing/2014/main" id="{5B62705F-AD52-EB48-85F8-19E8F8A3F041}"/>
              </a:ext>
            </a:extLst>
          </p:cNvPr>
          <p:cNvSpPr txBox="1">
            <a:spLocks noGrp="1"/>
          </p:cNvSpPr>
          <p:nvPr>
            <p:ph type="body" idx="7" hasCustomPrompt="1"/>
          </p:nvPr>
        </p:nvSpPr>
        <p:spPr>
          <a:xfrm>
            <a:off x="457200" y="4000501"/>
            <a:ext cx="10553700" cy="679384"/>
          </a:xfrm>
          <a:prstGeom prst="rect">
            <a:avLst/>
          </a:prstGeom>
        </p:spPr>
        <p:txBody>
          <a:bodyPr vert="horz" lIns="0" tIns="91440" rIns="0" bIns="0" rtlCol="0" anchor="t" anchorCtr="0">
            <a:noAutofit/>
          </a:bodyPr>
          <a:lstStyle>
            <a:lvl1pPr marL="457114" indent="-457114">
              <a:buFont typeface="+mj-lt"/>
              <a:buNone/>
              <a:tabLst>
                <a:tab pos="1828800" algn="l"/>
              </a:tabLst>
              <a:defRPr sz="3200" b="1" i="0" dirty="0">
                <a:solidFill>
                  <a:schemeClr val="tx1"/>
                </a:solidFill>
                <a:latin typeface="Segoe UI Semibold" charset="0"/>
                <a:ea typeface="Segoe UI Semibold" charset="0"/>
                <a:cs typeface="Segoe UI Semibold" charset="0"/>
              </a:defRPr>
            </a:lvl1pPr>
          </a:lstStyle>
          <a:p>
            <a:pPr marL="0" lvl="0" indent="0"/>
            <a:r>
              <a:rPr lang="en-US" dirty="0"/>
              <a:t>Sub Title</a:t>
            </a:r>
          </a:p>
        </p:txBody>
      </p:sp>
      <p:pic>
        <p:nvPicPr>
          <p:cNvPr id="14" name="Picture 13">
            <a:extLst>
              <a:ext uri="{FF2B5EF4-FFF2-40B4-BE49-F238E27FC236}">
                <a16:creationId xmlns:a16="http://schemas.microsoft.com/office/drawing/2014/main" id="{7781351A-A478-41FB-BCD6-2EE0D4E9A879}"/>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442546" y="255503"/>
            <a:ext cx="1932167" cy="787042"/>
          </a:xfrm>
          <a:prstGeom prst="rect">
            <a:avLst/>
          </a:prstGeom>
        </p:spPr>
      </p:pic>
      <p:sp>
        <p:nvSpPr>
          <p:cNvPr id="22" name="TextBox 21">
            <a:extLst>
              <a:ext uri="{FF2B5EF4-FFF2-40B4-BE49-F238E27FC236}">
                <a16:creationId xmlns:a16="http://schemas.microsoft.com/office/drawing/2014/main" id="{91874D8E-4A3D-473B-A3EF-1ADA39056EA8}"/>
              </a:ext>
            </a:extLst>
          </p:cNvPr>
          <p:cNvSpPr txBox="1"/>
          <p:nvPr userDrawn="1"/>
        </p:nvSpPr>
        <p:spPr>
          <a:xfrm>
            <a:off x="9788152" y="425961"/>
            <a:ext cx="1946648" cy="430887"/>
          </a:xfrm>
          <a:prstGeom prst="rect">
            <a:avLst/>
          </a:prstGeom>
        </p:spPr>
        <p:txBody>
          <a:bodyPr wrap="square" lIns="0" tIns="0" rIns="0" bIns="0" rtlCol="0" anchor="t" anchorCtr="0">
            <a:spAutoFit/>
          </a:bodyPr>
          <a:lstStyle/>
          <a:p>
            <a:pPr algn="r"/>
            <a:r>
              <a:rPr lang="en-US" sz="2800" dirty="0"/>
              <a:t>Azure</a:t>
            </a:r>
          </a:p>
        </p:txBody>
      </p:sp>
    </p:spTree>
    <p:extLst>
      <p:ext uri="{BB962C8B-B14F-4D97-AF65-F5344CB8AC3E}">
        <p14:creationId xmlns:p14="http://schemas.microsoft.com/office/powerpoint/2010/main" val="1122089293"/>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userDrawn="1">
  <p:cSld name="Title + Agenda (Viz 1)">
    <p:spTree>
      <p:nvGrpSpPr>
        <p:cNvPr id="1" name=""/>
        <p:cNvGrpSpPr/>
        <p:nvPr/>
      </p:nvGrpSpPr>
      <p:grpSpPr>
        <a:xfrm>
          <a:off x="0" y="0"/>
          <a:ext cx="0" cy="0"/>
          <a:chOff x="0" y="0"/>
          <a:chExt cx="0" cy="0"/>
        </a:xfrm>
      </p:grpSpPr>
      <p:pic>
        <p:nvPicPr>
          <p:cNvPr id="17" name="Picture 16"/>
          <p:cNvPicPr>
            <a:picLocks noChangeAspect="1"/>
          </p:cNvPicPr>
          <p:nvPr userDrawn="1"/>
        </p:nvPicPr>
        <p:blipFill rotWithShape="1">
          <a:blip r:embed="rId2" cstate="print">
            <a:lum bright="-18000"/>
            <a:alphaModFix amt="20000"/>
            <a:extLst>
              <a:ext uri="{28A0092B-C50C-407E-A947-70E740481C1C}">
                <a14:useLocalDpi xmlns:a14="http://schemas.microsoft.com/office/drawing/2010/main"/>
              </a:ext>
            </a:extLst>
          </a:blip>
          <a:srcRect t="12321" r="8879"/>
          <a:stretch/>
        </p:blipFill>
        <p:spPr>
          <a:xfrm>
            <a:off x="5777283" y="0"/>
            <a:ext cx="6414717" cy="6013048"/>
          </a:xfrm>
          <a:prstGeom prst="rect">
            <a:avLst/>
          </a:prstGeom>
        </p:spPr>
      </p:pic>
      <p:sp>
        <p:nvSpPr>
          <p:cNvPr id="20" name="Text Placeholder 2">
            <a:extLst>
              <a:ext uri="{FF2B5EF4-FFF2-40B4-BE49-F238E27FC236}">
                <a16:creationId xmlns:a16="http://schemas.microsoft.com/office/drawing/2014/main" id="{20A3B10F-BCBB-9C40-AC34-24E67107407F}"/>
              </a:ext>
            </a:extLst>
          </p:cNvPr>
          <p:cNvSpPr>
            <a:spLocks noGrp="1"/>
          </p:cNvSpPr>
          <p:nvPr>
            <p:ph type="body" sz="quarter" idx="30" hasCustomPrompt="1"/>
          </p:nvPr>
        </p:nvSpPr>
        <p:spPr>
          <a:xfrm>
            <a:off x="7509166" y="4416070"/>
            <a:ext cx="4225633" cy="2045982"/>
          </a:xfrm>
          <a:prstGeom prst="rect">
            <a:avLst/>
          </a:prstGeom>
        </p:spPr>
        <p:txBody>
          <a:bodyPr lIns="182880" anchor="ctr" anchorCtr="0">
            <a:normAutofit/>
          </a:bodyPr>
          <a:lstStyle>
            <a:lvl1pPr>
              <a:lnSpc>
                <a:spcPct val="110000"/>
              </a:lnSpc>
              <a:spcBef>
                <a:spcPts val="0"/>
              </a:spcBef>
              <a:spcAft>
                <a:spcPts val="1200"/>
              </a:spcAft>
              <a:defRPr sz="2000" b="0" i="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dirty="0"/>
              <a:t>Agenda 1</a:t>
            </a:r>
          </a:p>
          <a:p>
            <a:pPr lvl="0"/>
            <a:r>
              <a:rPr lang="en-US" dirty="0"/>
              <a:t>Agenda 2 -</a:t>
            </a:r>
            <a:br>
              <a:rPr lang="en-US" dirty="0"/>
            </a:br>
            <a:r>
              <a:rPr lang="en-US" dirty="0"/>
              <a:t>Could go to 2 lines</a:t>
            </a:r>
          </a:p>
          <a:p>
            <a:pPr lvl="0"/>
            <a:r>
              <a:rPr lang="en-US" dirty="0"/>
              <a:t>Agenda 3</a:t>
            </a:r>
          </a:p>
        </p:txBody>
      </p:sp>
      <p:sp>
        <p:nvSpPr>
          <p:cNvPr id="31" name="Title 13"/>
          <p:cNvSpPr>
            <a:spLocks noGrp="1"/>
          </p:cNvSpPr>
          <p:nvPr>
            <p:ph type="title" hasCustomPrompt="1"/>
          </p:nvPr>
        </p:nvSpPr>
        <p:spPr>
          <a:xfrm>
            <a:off x="457200" y="1866900"/>
            <a:ext cx="11277600" cy="1409700"/>
          </a:xfrm>
          <a:prstGeom prst="rect">
            <a:avLst/>
          </a:prstGeom>
        </p:spPr>
        <p:txBody>
          <a:bodyPr lIns="0" anchor="t" anchorCtr="0">
            <a:noAutofit/>
          </a:bodyPr>
          <a:lstStyle>
            <a:lvl1pPr>
              <a:lnSpc>
                <a:spcPct val="85000"/>
              </a:lnSpc>
              <a:defRPr sz="6000" b="1" i="0" baseline="0">
                <a:solidFill>
                  <a:schemeClr val="accent2"/>
                </a:solidFill>
                <a:latin typeface="Segoe UI Semibold" charset="0"/>
                <a:ea typeface="Segoe UI Semibold" charset="0"/>
                <a:cs typeface="Segoe UI Semibold" charset="0"/>
              </a:defRPr>
            </a:lvl1pPr>
          </a:lstStyle>
          <a:p>
            <a:r>
              <a:rPr lang="en-US" dirty="0"/>
              <a:t>Title Goes Here</a:t>
            </a:r>
            <a:br>
              <a:rPr lang="en-US" dirty="0"/>
            </a:br>
            <a:r>
              <a:rPr lang="en-US" dirty="0"/>
              <a:t>May Take Two Lines</a:t>
            </a:r>
          </a:p>
        </p:txBody>
      </p:sp>
      <p:sp>
        <p:nvSpPr>
          <p:cNvPr id="32" name="Shape 78"/>
          <p:cNvSpPr txBox="1">
            <a:spLocks noGrp="1"/>
          </p:cNvSpPr>
          <p:nvPr>
            <p:ph type="body" idx="7" hasCustomPrompt="1"/>
          </p:nvPr>
        </p:nvSpPr>
        <p:spPr>
          <a:xfrm>
            <a:off x="457200" y="3276600"/>
            <a:ext cx="11277600" cy="723900"/>
          </a:xfrm>
          <a:prstGeom prst="rect">
            <a:avLst/>
          </a:prstGeom>
        </p:spPr>
        <p:txBody>
          <a:bodyPr vert="horz" lIns="0" tIns="0" rIns="0" bIns="0" rtlCol="0" anchor="b" anchorCtr="0">
            <a:noAutofit/>
          </a:bodyPr>
          <a:lstStyle>
            <a:lvl1pPr marL="457114" indent="-457114">
              <a:buFont typeface="+mj-lt"/>
              <a:buNone/>
              <a:tabLst>
                <a:tab pos="1828800" algn="l"/>
              </a:tabLst>
              <a:defRPr sz="2400" b="1" i="0" dirty="0">
                <a:solidFill>
                  <a:schemeClr val="tx1"/>
                </a:solidFill>
                <a:latin typeface="Segoe UI Semibold" charset="0"/>
                <a:ea typeface="Segoe UI Semibold" charset="0"/>
                <a:cs typeface="Segoe UI Semibold" charset="0"/>
              </a:defRPr>
            </a:lvl1pPr>
          </a:lstStyle>
          <a:p>
            <a:pPr marL="0" lvl="0" indent="0"/>
            <a:r>
              <a:rPr lang="en-US" dirty="0"/>
              <a:t>Sub Title</a:t>
            </a:r>
          </a:p>
        </p:txBody>
      </p:sp>
      <p:sp>
        <p:nvSpPr>
          <p:cNvPr id="33" name="Text Placeholder 2"/>
          <p:cNvSpPr>
            <a:spLocks noGrp="1"/>
          </p:cNvSpPr>
          <p:nvPr>
            <p:ph type="body" sz="quarter" idx="25" hasCustomPrompt="1"/>
          </p:nvPr>
        </p:nvSpPr>
        <p:spPr>
          <a:xfrm>
            <a:off x="457200" y="5372100"/>
            <a:ext cx="3543300" cy="392510"/>
          </a:xfrm>
          <a:prstGeom prst="rect">
            <a:avLst/>
          </a:prstGeom>
        </p:spPr>
        <p:txBody>
          <a:bodyPr rIns="91440" anchor="b" anchorCtr="0"/>
          <a:lstStyle>
            <a:lvl1pPr>
              <a:defRPr sz="2000" b="1" i="0">
                <a:solidFill>
                  <a:schemeClr val="accent2"/>
                </a:solidFill>
                <a:latin typeface="Segoe UI Semibold" charset="0"/>
                <a:ea typeface="Segoe UI Semibold" charset="0"/>
                <a:cs typeface="Segoe UI Semibold" charset="0"/>
              </a:defRPr>
            </a:lvl1pPr>
          </a:lstStyle>
          <a:p>
            <a:pPr lvl="0"/>
            <a:r>
              <a:rPr lang="en-US" dirty="0"/>
              <a:t>Speaker</a:t>
            </a:r>
          </a:p>
        </p:txBody>
      </p:sp>
      <p:sp>
        <p:nvSpPr>
          <p:cNvPr id="34" name="Text Placeholder 2"/>
          <p:cNvSpPr>
            <a:spLocks noGrp="1"/>
          </p:cNvSpPr>
          <p:nvPr>
            <p:ph type="body" sz="quarter" idx="26" hasCustomPrompt="1"/>
          </p:nvPr>
        </p:nvSpPr>
        <p:spPr>
          <a:xfrm>
            <a:off x="457200" y="5764610"/>
            <a:ext cx="3543300" cy="318060"/>
          </a:xfrm>
          <a:prstGeom prst="rect">
            <a:avLst/>
          </a:prstGeom>
        </p:spPr>
        <p:txBody>
          <a:bodyPr rIns="91440" anchor="b" anchorCtr="0"/>
          <a:lstStyle>
            <a:lvl1pPr>
              <a:defRPr sz="1800" b="0" i="0">
                <a:solidFill>
                  <a:schemeClr val="tx1"/>
                </a:solidFill>
                <a:latin typeface="Segoe UI" charset="0"/>
                <a:ea typeface="Segoe UI" charset="0"/>
                <a:cs typeface="Segoe UI" charset="0"/>
              </a:defRPr>
            </a:lvl1pPr>
          </a:lstStyle>
          <a:p>
            <a:pPr lvl="0"/>
            <a:r>
              <a:rPr lang="en-US" dirty="0"/>
              <a:t>Speaker title</a:t>
            </a:r>
          </a:p>
        </p:txBody>
      </p:sp>
      <p:sp>
        <p:nvSpPr>
          <p:cNvPr id="36" name="Text Placeholder 2">
            <a:extLst>
              <a:ext uri="{FF2B5EF4-FFF2-40B4-BE49-F238E27FC236}">
                <a16:creationId xmlns:a16="http://schemas.microsoft.com/office/drawing/2014/main" id="{CF18DCE4-9A94-4E0D-A1A1-F6C7301E0F02}"/>
              </a:ext>
            </a:extLst>
          </p:cNvPr>
          <p:cNvSpPr>
            <a:spLocks noGrp="1"/>
          </p:cNvSpPr>
          <p:nvPr>
            <p:ph type="body" sz="quarter" idx="28" hasCustomPrompt="1"/>
          </p:nvPr>
        </p:nvSpPr>
        <p:spPr>
          <a:xfrm>
            <a:off x="4000500" y="5372100"/>
            <a:ext cx="3508667" cy="392510"/>
          </a:xfrm>
          <a:prstGeom prst="rect">
            <a:avLst/>
          </a:prstGeom>
        </p:spPr>
        <p:txBody>
          <a:bodyPr rIns="91440" anchor="b" anchorCtr="0"/>
          <a:lstStyle>
            <a:lvl1pPr>
              <a:defRPr sz="2000" b="1" i="0">
                <a:solidFill>
                  <a:schemeClr val="accent2"/>
                </a:solidFill>
                <a:latin typeface="Segoe UI Semibold" charset="0"/>
                <a:ea typeface="Segoe UI Semibold" charset="0"/>
                <a:cs typeface="Segoe UI Semibold" charset="0"/>
              </a:defRPr>
            </a:lvl1pPr>
          </a:lstStyle>
          <a:p>
            <a:pPr lvl="0"/>
            <a:r>
              <a:rPr lang="en-US" dirty="0"/>
              <a:t>Co-speaker</a:t>
            </a:r>
          </a:p>
        </p:txBody>
      </p:sp>
      <p:sp>
        <p:nvSpPr>
          <p:cNvPr id="37" name="Text Placeholder 2">
            <a:extLst>
              <a:ext uri="{FF2B5EF4-FFF2-40B4-BE49-F238E27FC236}">
                <a16:creationId xmlns:a16="http://schemas.microsoft.com/office/drawing/2014/main" id="{FE8F6500-0BE8-4DED-A01D-37810D79CAF3}"/>
              </a:ext>
            </a:extLst>
          </p:cNvPr>
          <p:cNvSpPr>
            <a:spLocks noGrp="1"/>
          </p:cNvSpPr>
          <p:nvPr>
            <p:ph type="body" sz="quarter" idx="29" hasCustomPrompt="1"/>
          </p:nvPr>
        </p:nvSpPr>
        <p:spPr>
          <a:xfrm>
            <a:off x="4000501" y="5764610"/>
            <a:ext cx="3508666" cy="318060"/>
          </a:xfrm>
          <a:prstGeom prst="rect">
            <a:avLst/>
          </a:prstGeom>
        </p:spPr>
        <p:txBody>
          <a:bodyPr anchor="b" anchorCtr="0"/>
          <a:lstStyle>
            <a:lvl1pPr>
              <a:defRPr sz="1800" b="0" i="0">
                <a:solidFill>
                  <a:schemeClr val="tx1"/>
                </a:solidFill>
                <a:latin typeface="Segoe UI" charset="0"/>
                <a:ea typeface="Segoe UI" charset="0"/>
                <a:cs typeface="Segoe UI" charset="0"/>
              </a:defRPr>
            </a:lvl1pPr>
          </a:lstStyle>
          <a:p>
            <a:pPr lvl="0"/>
            <a:r>
              <a:rPr lang="en-US" dirty="0"/>
              <a:t>Co-speaker title</a:t>
            </a:r>
          </a:p>
        </p:txBody>
      </p:sp>
      <p:cxnSp>
        <p:nvCxnSpPr>
          <p:cNvPr id="19" name="Straight Connector 18">
            <a:extLst>
              <a:ext uri="{FF2B5EF4-FFF2-40B4-BE49-F238E27FC236}">
                <a16:creationId xmlns:a16="http://schemas.microsoft.com/office/drawing/2014/main" id="{70F78DAC-1D16-F44B-8C69-4EF798092D9B}"/>
              </a:ext>
            </a:extLst>
          </p:cNvPr>
          <p:cNvCxnSpPr>
            <a:cxnSpLocks/>
          </p:cNvCxnSpPr>
          <p:nvPr userDrawn="1"/>
        </p:nvCxnSpPr>
        <p:spPr>
          <a:xfrm>
            <a:off x="7509166" y="4416070"/>
            <a:ext cx="0" cy="2045982"/>
          </a:xfrm>
          <a:prstGeom prst="line">
            <a:avLst/>
          </a:prstGeom>
          <a:ln>
            <a:solidFill>
              <a:schemeClr val="accent2"/>
            </a:solidFill>
          </a:ln>
        </p:spPr>
        <p:style>
          <a:lnRef idx="1">
            <a:schemeClr val="dk1"/>
          </a:lnRef>
          <a:fillRef idx="0">
            <a:schemeClr val="dk1"/>
          </a:fillRef>
          <a:effectRef idx="0">
            <a:schemeClr val="dk1"/>
          </a:effectRef>
          <a:fontRef idx="minor">
            <a:schemeClr val="tx1"/>
          </a:fontRef>
        </p:style>
      </p:cxnSp>
      <p:sp>
        <p:nvSpPr>
          <p:cNvPr id="3" name="Picture Placeholder 2">
            <a:extLst>
              <a:ext uri="{FF2B5EF4-FFF2-40B4-BE49-F238E27FC236}">
                <a16:creationId xmlns:a16="http://schemas.microsoft.com/office/drawing/2014/main" id="{1B03715C-ACC3-A74C-AF99-A23185CB5518}"/>
              </a:ext>
            </a:extLst>
          </p:cNvPr>
          <p:cNvSpPr>
            <a:spLocks noGrp="1"/>
          </p:cNvSpPr>
          <p:nvPr>
            <p:ph type="pic" sz="quarter" idx="31"/>
          </p:nvPr>
        </p:nvSpPr>
        <p:spPr>
          <a:xfrm>
            <a:off x="457200" y="4644415"/>
            <a:ext cx="723900" cy="723900"/>
          </a:xfrm>
          <a:prstGeom prst="ellipse">
            <a:avLst/>
          </a:prstGeom>
        </p:spPr>
        <p:txBody>
          <a:bodyPr wrap="none" anchor="ctr" anchorCtr="0"/>
          <a:lstStyle>
            <a:lvl1pPr algn="ctr">
              <a:defRPr sz="1200" b="0">
                <a:solidFill>
                  <a:srgbClr val="B4009E"/>
                </a:solidFill>
              </a:defRPr>
            </a:lvl1pPr>
          </a:lstStyle>
          <a:p>
            <a:r>
              <a:rPr lang="en-US" dirty="0"/>
              <a:t>Click icon to add picture</a:t>
            </a:r>
          </a:p>
        </p:txBody>
      </p:sp>
      <p:sp>
        <p:nvSpPr>
          <p:cNvPr id="21" name="Picture Placeholder 2">
            <a:extLst>
              <a:ext uri="{FF2B5EF4-FFF2-40B4-BE49-F238E27FC236}">
                <a16:creationId xmlns:a16="http://schemas.microsoft.com/office/drawing/2014/main" id="{A01D6265-C0A3-A24A-BA21-3D49432304F4}"/>
              </a:ext>
            </a:extLst>
          </p:cNvPr>
          <p:cNvSpPr>
            <a:spLocks noGrp="1"/>
          </p:cNvSpPr>
          <p:nvPr>
            <p:ph type="pic" sz="quarter" idx="32"/>
          </p:nvPr>
        </p:nvSpPr>
        <p:spPr>
          <a:xfrm>
            <a:off x="4010628" y="4630768"/>
            <a:ext cx="723900" cy="723900"/>
          </a:xfrm>
          <a:prstGeom prst="ellipse">
            <a:avLst/>
          </a:prstGeom>
        </p:spPr>
        <p:txBody>
          <a:bodyPr wrap="none" anchor="ctr" anchorCtr="0"/>
          <a:lstStyle>
            <a:lvl1pPr algn="ctr">
              <a:defRPr sz="1200" b="0">
                <a:solidFill>
                  <a:srgbClr val="B4009E"/>
                </a:solidFill>
              </a:defRPr>
            </a:lvl1pPr>
          </a:lstStyle>
          <a:p>
            <a:r>
              <a:rPr lang="en-US"/>
              <a:t>Click icon to add picture</a:t>
            </a:r>
          </a:p>
        </p:txBody>
      </p:sp>
      <p:pic>
        <p:nvPicPr>
          <p:cNvPr id="15" name="Picture 14">
            <a:extLst>
              <a:ext uri="{FF2B5EF4-FFF2-40B4-BE49-F238E27FC236}">
                <a16:creationId xmlns:a16="http://schemas.microsoft.com/office/drawing/2014/main" id="{7781351A-A478-41FB-BCD6-2EE0D4E9A879}"/>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442546" y="255503"/>
            <a:ext cx="1932167" cy="787042"/>
          </a:xfrm>
          <a:prstGeom prst="rect">
            <a:avLst/>
          </a:prstGeom>
        </p:spPr>
      </p:pic>
      <p:sp>
        <p:nvSpPr>
          <p:cNvPr id="22" name="TextBox 21">
            <a:extLst>
              <a:ext uri="{FF2B5EF4-FFF2-40B4-BE49-F238E27FC236}">
                <a16:creationId xmlns:a16="http://schemas.microsoft.com/office/drawing/2014/main" id="{91874D8E-4A3D-473B-A3EF-1ADA39056EA8}"/>
              </a:ext>
            </a:extLst>
          </p:cNvPr>
          <p:cNvSpPr txBox="1"/>
          <p:nvPr userDrawn="1"/>
        </p:nvSpPr>
        <p:spPr>
          <a:xfrm>
            <a:off x="9788152" y="425961"/>
            <a:ext cx="1946648" cy="430887"/>
          </a:xfrm>
          <a:prstGeom prst="rect">
            <a:avLst/>
          </a:prstGeom>
        </p:spPr>
        <p:txBody>
          <a:bodyPr wrap="square" lIns="0" tIns="0" rIns="0" bIns="0" rtlCol="0" anchor="t" anchorCtr="0">
            <a:spAutoFit/>
          </a:bodyPr>
          <a:lstStyle/>
          <a:p>
            <a:pPr algn="r"/>
            <a:r>
              <a:rPr lang="en-US" sz="2800" dirty="0"/>
              <a:t>Azure</a:t>
            </a:r>
          </a:p>
        </p:txBody>
      </p:sp>
    </p:spTree>
    <p:extLst>
      <p:ext uri="{BB962C8B-B14F-4D97-AF65-F5344CB8AC3E}">
        <p14:creationId xmlns:p14="http://schemas.microsoft.com/office/powerpoint/2010/main" val="3236372419"/>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userDrawn="1">
  <p:cSld name="Title + Agenda (Viz 2)">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4E6DEDFF-894F-394F-8931-EC56C5D3D6A9}"/>
              </a:ext>
            </a:extLst>
          </p:cNvPr>
          <p:cNvPicPr>
            <a:picLocks noChangeAspect="1"/>
          </p:cNvPicPr>
          <p:nvPr userDrawn="1"/>
        </p:nvPicPr>
        <p:blipFill rotWithShape="1">
          <a:blip r:embed="rId2" cstate="print">
            <a:alphaModFix amt="15000"/>
            <a:extLst>
              <a:ext uri="{28A0092B-C50C-407E-A947-70E740481C1C}">
                <a14:useLocalDpi xmlns:a14="http://schemas.microsoft.com/office/drawing/2010/main"/>
              </a:ext>
            </a:extLst>
          </a:blip>
          <a:srcRect l="8298" t="34581" r="8298" b="30581"/>
          <a:stretch/>
        </p:blipFill>
        <p:spPr>
          <a:xfrm>
            <a:off x="-463" y="2864734"/>
            <a:ext cx="12213406" cy="3993266"/>
          </a:xfrm>
          <a:prstGeom prst="rect">
            <a:avLst/>
          </a:prstGeom>
        </p:spPr>
      </p:pic>
      <p:sp>
        <p:nvSpPr>
          <p:cNvPr id="20" name="Text Placeholder 2">
            <a:extLst>
              <a:ext uri="{FF2B5EF4-FFF2-40B4-BE49-F238E27FC236}">
                <a16:creationId xmlns:a16="http://schemas.microsoft.com/office/drawing/2014/main" id="{20A3B10F-BCBB-9C40-AC34-24E67107407F}"/>
              </a:ext>
            </a:extLst>
          </p:cNvPr>
          <p:cNvSpPr>
            <a:spLocks noGrp="1"/>
          </p:cNvSpPr>
          <p:nvPr>
            <p:ph type="body" sz="quarter" idx="30" hasCustomPrompt="1"/>
          </p:nvPr>
        </p:nvSpPr>
        <p:spPr>
          <a:xfrm>
            <a:off x="7509166" y="4416070"/>
            <a:ext cx="4225633" cy="2045982"/>
          </a:xfrm>
          <a:prstGeom prst="rect">
            <a:avLst/>
          </a:prstGeom>
        </p:spPr>
        <p:txBody>
          <a:bodyPr lIns="182880" anchor="ctr" anchorCtr="0">
            <a:normAutofit/>
          </a:bodyPr>
          <a:lstStyle>
            <a:lvl1pPr>
              <a:lnSpc>
                <a:spcPct val="110000"/>
              </a:lnSpc>
              <a:spcBef>
                <a:spcPts val="0"/>
              </a:spcBef>
              <a:spcAft>
                <a:spcPts val="1200"/>
              </a:spcAft>
              <a:defRPr sz="2000" b="0" i="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dirty="0"/>
              <a:t>Agenda 1</a:t>
            </a:r>
          </a:p>
          <a:p>
            <a:pPr lvl="0"/>
            <a:r>
              <a:rPr lang="en-US" dirty="0"/>
              <a:t>Agenda 2 -</a:t>
            </a:r>
            <a:br>
              <a:rPr lang="en-US" dirty="0"/>
            </a:br>
            <a:r>
              <a:rPr lang="en-US" dirty="0"/>
              <a:t>Could go to 2 lines</a:t>
            </a:r>
          </a:p>
          <a:p>
            <a:pPr lvl="0"/>
            <a:r>
              <a:rPr lang="en-US" dirty="0"/>
              <a:t>Agenda 3</a:t>
            </a:r>
          </a:p>
        </p:txBody>
      </p:sp>
      <p:sp>
        <p:nvSpPr>
          <p:cNvPr id="31" name="Title 13"/>
          <p:cNvSpPr>
            <a:spLocks noGrp="1"/>
          </p:cNvSpPr>
          <p:nvPr>
            <p:ph type="title" hasCustomPrompt="1"/>
          </p:nvPr>
        </p:nvSpPr>
        <p:spPr>
          <a:xfrm>
            <a:off x="457200" y="1866900"/>
            <a:ext cx="11277600" cy="1409700"/>
          </a:xfrm>
          <a:prstGeom prst="rect">
            <a:avLst/>
          </a:prstGeom>
        </p:spPr>
        <p:txBody>
          <a:bodyPr lIns="0" anchor="t" anchorCtr="0">
            <a:noAutofit/>
          </a:bodyPr>
          <a:lstStyle>
            <a:lvl1pPr>
              <a:lnSpc>
                <a:spcPct val="85000"/>
              </a:lnSpc>
              <a:defRPr sz="6000" b="1" i="0" baseline="0">
                <a:solidFill>
                  <a:schemeClr val="accent2"/>
                </a:solidFill>
                <a:latin typeface="Segoe UI Semibold" charset="0"/>
                <a:ea typeface="Segoe UI Semibold" charset="0"/>
                <a:cs typeface="Segoe UI Semibold" charset="0"/>
              </a:defRPr>
            </a:lvl1pPr>
          </a:lstStyle>
          <a:p>
            <a:r>
              <a:rPr lang="en-US" dirty="0"/>
              <a:t>Title Goes Here</a:t>
            </a:r>
            <a:br>
              <a:rPr lang="en-US" dirty="0"/>
            </a:br>
            <a:r>
              <a:rPr lang="en-US" dirty="0"/>
              <a:t>May Take Two Lines</a:t>
            </a:r>
          </a:p>
        </p:txBody>
      </p:sp>
      <p:sp>
        <p:nvSpPr>
          <p:cNvPr id="32" name="Shape 78"/>
          <p:cNvSpPr txBox="1">
            <a:spLocks noGrp="1"/>
          </p:cNvSpPr>
          <p:nvPr>
            <p:ph type="body" idx="7" hasCustomPrompt="1"/>
          </p:nvPr>
        </p:nvSpPr>
        <p:spPr>
          <a:xfrm>
            <a:off x="457200" y="3276600"/>
            <a:ext cx="11277600" cy="723900"/>
          </a:xfrm>
          <a:prstGeom prst="rect">
            <a:avLst/>
          </a:prstGeom>
        </p:spPr>
        <p:txBody>
          <a:bodyPr vert="horz" lIns="0" tIns="0" rIns="0" bIns="0" rtlCol="0" anchor="b" anchorCtr="0">
            <a:noAutofit/>
          </a:bodyPr>
          <a:lstStyle>
            <a:lvl1pPr marL="457114" indent="-457114">
              <a:buFont typeface="+mj-lt"/>
              <a:buNone/>
              <a:tabLst>
                <a:tab pos="1828800" algn="l"/>
              </a:tabLst>
              <a:defRPr sz="2400" b="1" i="0" dirty="0">
                <a:solidFill>
                  <a:schemeClr val="tx1"/>
                </a:solidFill>
                <a:latin typeface="Segoe UI Semibold" charset="0"/>
                <a:ea typeface="Segoe UI Semibold" charset="0"/>
                <a:cs typeface="Segoe UI Semibold" charset="0"/>
              </a:defRPr>
            </a:lvl1pPr>
          </a:lstStyle>
          <a:p>
            <a:pPr marL="0" lvl="0" indent="0"/>
            <a:r>
              <a:rPr lang="en-US" dirty="0"/>
              <a:t>Sub Title</a:t>
            </a:r>
          </a:p>
        </p:txBody>
      </p:sp>
      <p:sp>
        <p:nvSpPr>
          <p:cNvPr id="33" name="Text Placeholder 2"/>
          <p:cNvSpPr>
            <a:spLocks noGrp="1"/>
          </p:cNvSpPr>
          <p:nvPr>
            <p:ph type="body" sz="quarter" idx="25" hasCustomPrompt="1"/>
          </p:nvPr>
        </p:nvSpPr>
        <p:spPr>
          <a:xfrm>
            <a:off x="457200" y="5372100"/>
            <a:ext cx="3543300" cy="392510"/>
          </a:xfrm>
          <a:prstGeom prst="rect">
            <a:avLst/>
          </a:prstGeom>
        </p:spPr>
        <p:txBody>
          <a:bodyPr rIns="91440" anchor="b" anchorCtr="0"/>
          <a:lstStyle>
            <a:lvl1pPr>
              <a:defRPr sz="2000" b="1" i="0">
                <a:solidFill>
                  <a:schemeClr val="accent2"/>
                </a:solidFill>
                <a:latin typeface="Segoe UI Semibold" charset="0"/>
                <a:ea typeface="Segoe UI Semibold" charset="0"/>
                <a:cs typeface="Segoe UI Semibold" charset="0"/>
              </a:defRPr>
            </a:lvl1pPr>
          </a:lstStyle>
          <a:p>
            <a:pPr lvl="0"/>
            <a:r>
              <a:rPr lang="en-US" dirty="0"/>
              <a:t>Speaker</a:t>
            </a:r>
          </a:p>
        </p:txBody>
      </p:sp>
      <p:sp>
        <p:nvSpPr>
          <p:cNvPr id="34" name="Text Placeholder 2"/>
          <p:cNvSpPr>
            <a:spLocks noGrp="1"/>
          </p:cNvSpPr>
          <p:nvPr>
            <p:ph type="body" sz="quarter" idx="26" hasCustomPrompt="1"/>
          </p:nvPr>
        </p:nvSpPr>
        <p:spPr>
          <a:xfrm>
            <a:off x="457200" y="5764610"/>
            <a:ext cx="3543300" cy="318060"/>
          </a:xfrm>
          <a:prstGeom prst="rect">
            <a:avLst/>
          </a:prstGeom>
        </p:spPr>
        <p:txBody>
          <a:bodyPr rIns="91440" anchor="b" anchorCtr="0"/>
          <a:lstStyle>
            <a:lvl1pPr>
              <a:defRPr sz="1800" b="0" i="0">
                <a:solidFill>
                  <a:schemeClr val="tx1"/>
                </a:solidFill>
                <a:latin typeface="Segoe UI" charset="0"/>
                <a:ea typeface="Segoe UI" charset="0"/>
                <a:cs typeface="Segoe UI" charset="0"/>
              </a:defRPr>
            </a:lvl1pPr>
          </a:lstStyle>
          <a:p>
            <a:pPr lvl="0"/>
            <a:r>
              <a:rPr lang="en-US" dirty="0"/>
              <a:t>Speaker title</a:t>
            </a:r>
          </a:p>
        </p:txBody>
      </p:sp>
      <p:sp>
        <p:nvSpPr>
          <p:cNvPr id="36" name="Text Placeholder 2">
            <a:extLst>
              <a:ext uri="{FF2B5EF4-FFF2-40B4-BE49-F238E27FC236}">
                <a16:creationId xmlns:a16="http://schemas.microsoft.com/office/drawing/2014/main" id="{CF18DCE4-9A94-4E0D-A1A1-F6C7301E0F02}"/>
              </a:ext>
            </a:extLst>
          </p:cNvPr>
          <p:cNvSpPr>
            <a:spLocks noGrp="1"/>
          </p:cNvSpPr>
          <p:nvPr>
            <p:ph type="body" sz="quarter" idx="28" hasCustomPrompt="1"/>
          </p:nvPr>
        </p:nvSpPr>
        <p:spPr>
          <a:xfrm>
            <a:off x="4000501" y="5372100"/>
            <a:ext cx="3508666" cy="392510"/>
          </a:xfrm>
          <a:prstGeom prst="rect">
            <a:avLst/>
          </a:prstGeom>
        </p:spPr>
        <p:txBody>
          <a:bodyPr rIns="91440" anchor="b" anchorCtr="0"/>
          <a:lstStyle>
            <a:lvl1pPr>
              <a:defRPr sz="2000" b="1" i="0">
                <a:solidFill>
                  <a:schemeClr val="accent2"/>
                </a:solidFill>
                <a:latin typeface="Segoe UI Semibold" charset="0"/>
                <a:ea typeface="Segoe UI Semibold" charset="0"/>
                <a:cs typeface="Segoe UI Semibold" charset="0"/>
              </a:defRPr>
            </a:lvl1pPr>
          </a:lstStyle>
          <a:p>
            <a:pPr lvl="0"/>
            <a:r>
              <a:rPr lang="en-US" dirty="0"/>
              <a:t>Co-speaker</a:t>
            </a:r>
          </a:p>
        </p:txBody>
      </p:sp>
      <p:sp>
        <p:nvSpPr>
          <p:cNvPr id="37" name="Text Placeholder 2">
            <a:extLst>
              <a:ext uri="{FF2B5EF4-FFF2-40B4-BE49-F238E27FC236}">
                <a16:creationId xmlns:a16="http://schemas.microsoft.com/office/drawing/2014/main" id="{FE8F6500-0BE8-4DED-A01D-37810D79CAF3}"/>
              </a:ext>
            </a:extLst>
          </p:cNvPr>
          <p:cNvSpPr>
            <a:spLocks noGrp="1"/>
          </p:cNvSpPr>
          <p:nvPr>
            <p:ph type="body" sz="quarter" idx="29" hasCustomPrompt="1"/>
          </p:nvPr>
        </p:nvSpPr>
        <p:spPr>
          <a:xfrm>
            <a:off x="4033039" y="5764610"/>
            <a:ext cx="3476127" cy="318060"/>
          </a:xfrm>
          <a:prstGeom prst="rect">
            <a:avLst/>
          </a:prstGeom>
        </p:spPr>
        <p:txBody>
          <a:bodyPr anchor="b" anchorCtr="0"/>
          <a:lstStyle>
            <a:lvl1pPr>
              <a:defRPr sz="1800" b="0" i="0">
                <a:solidFill>
                  <a:schemeClr val="tx1"/>
                </a:solidFill>
                <a:latin typeface="Segoe UI" charset="0"/>
                <a:ea typeface="Segoe UI" charset="0"/>
                <a:cs typeface="Segoe UI" charset="0"/>
              </a:defRPr>
            </a:lvl1pPr>
          </a:lstStyle>
          <a:p>
            <a:pPr lvl="0"/>
            <a:r>
              <a:rPr lang="en-US" dirty="0"/>
              <a:t>Co-speaker title</a:t>
            </a:r>
          </a:p>
        </p:txBody>
      </p:sp>
      <p:cxnSp>
        <p:nvCxnSpPr>
          <p:cNvPr id="19" name="Straight Connector 18">
            <a:extLst>
              <a:ext uri="{FF2B5EF4-FFF2-40B4-BE49-F238E27FC236}">
                <a16:creationId xmlns:a16="http://schemas.microsoft.com/office/drawing/2014/main" id="{70F78DAC-1D16-F44B-8C69-4EF798092D9B}"/>
              </a:ext>
            </a:extLst>
          </p:cNvPr>
          <p:cNvCxnSpPr>
            <a:cxnSpLocks/>
          </p:cNvCxnSpPr>
          <p:nvPr userDrawn="1"/>
        </p:nvCxnSpPr>
        <p:spPr>
          <a:xfrm>
            <a:off x="7509166" y="4416070"/>
            <a:ext cx="0" cy="2045982"/>
          </a:xfrm>
          <a:prstGeom prst="line">
            <a:avLst/>
          </a:prstGeom>
          <a:ln>
            <a:solidFill>
              <a:schemeClr val="accent2"/>
            </a:solidFill>
          </a:ln>
        </p:spPr>
        <p:style>
          <a:lnRef idx="1">
            <a:schemeClr val="dk1"/>
          </a:lnRef>
          <a:fillRef idx="0">
            <a:schemeClr val="dk1"/>
          </a:fillRef>
          <a:effectRef idx="0">
            <a:schemeClr val="dk1"/>
          </a:effectRef>
          <a:fontRef idx="minor">
            <a:schemeClr val="tx1"/>
          </a:fontRef>
        </p:style>
      </p:cxnSp>
      <p:sp>
        <p:nvSpPr>
          <p:cNvPr id="3" name="Picture Placeholder 2">
            <a:extLst>
              <a:ext uri="{FF2B5EF4-FFF2-40B4-BE49-F238E27FC236}">
                <a16:creationId xmlns:a16="http://schemas.microsoft.com/office/drawing/2014/main" id="{1B03715C-ACC3-A74C-AF99-A23185CB5518}"/>
              </a:ext>
            </a:extLst>
          </p:cNvPr>
          <p:cNvSpPr>
            <a:spLocks noGrp="1"/>
          </p:cNvSpPr>
          <p:nvPr>
            <p:ph type="pic" sz="quarter" idx="31"/>
          </p:nvPr>
        </p:nvSpPr>
        <p:spPr>
          <a:xfrm>
            <a:off x="457200" y="4644415"/>
            <a:ext cx="723900" cy="723900"/>
          </a:xfrm>
          <a:prstGeom prst="ellipse">
            <a:avLst/>
          </a:prstGeom>
        </p:spPr>
        <p:txBody>
          <a:bodyPr wrap="none" anchor="ctr" anchorCtr="0"/>
          <a:lstStyle>
            <a:lvl1pPr algn="ctr">
              <a:defRPr sz="1200" b="0">
                <a:solidFill>
                  <a:srgbClr val="B4009E"/>
                </a:solidFill>
              </a:defRPr>
            </a:lvl1pPr>
          </a:lstStyle>
          <a:p>
            <a:r>
              <a:rPr lang="en-US" dirty="0"/>
              <a:t>Click icon to add picture</a:t>
            </a:r>
          </a:p>
        </p:txBody>
      </p:sp>
      <p:sp>
        <p:nvSpPr>
          <p:cNvPr id="21" name="Picture Placeholder 2">
            <a:extLst>
              <a:ext uri="{FF2B5EF4-FFF2-40B4-BE49-F238E27FC236}">
                <a16:creationId xmlns:a16="http://schemas.microsoft.com/office/drawing/2014/main" id="{A01D6265-C0A3-A24A-BA21-3D49432304F4}"/>
              </a:ext>
            </a:extLst>
          </p:cNvPr>
          <p:cNvSpPr>
            <a:spLocks noGrp="1"/>
          </p:cNvSpPr>
          <p:nvPr>
            <p:ph type="pic" sz="quarter" idx="32"/>
          </p:nvPr>
        </p:nvSpPr>
        <p:spPr>
          <a:xfrm>
            <a:off x="4010628" y="4630768"/>
            <a:ext cx="723900" cy="723900"/>
          </a:xfrm>
          <a:prstGeom prst="ellipse">
            <a:avLst/>
          </a:prstGeom>
        </p:spPr>
        <p:txBody>
          <a:bodyPr wrap="none" anchor="ctr" anchorCtr="0"/>
          <a:lstStyle>
            <a:lvl1pPr algn="ctr">
              <a:defRPr sz="1200" b="0">
                <a:solidFill>
                  <a:srgbClr val="B4009E"/>
                </a:solidFill>
              </a:defRPr>
            </a:lvl1pPr>
          </a:lstStyle>
          <a:p>
            <a:r>
              <a:rPr lang="en-US"/>
              <a:t>Click icon to add picture</a:t>
            </a:r>
          </a:p>
        </p:txBody>
      </p:sp>
      <p:pic>
        <p:nvPicPr>
          <p:cNvPr id="16" name="Picture 15">
            <a:extLst>
              <a:ext uri="{FF2B5EF4-FFF2-40B4-BE49-F238E27FC236}">
                <a16:creationId xmlns:a16="http://schemas.microsoft.com/office/drawing/2014/main" id="{7781351A-A478-41FB-BCD6-2EE0D4E9A879}"/>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442546" y="255503"/>
            <a:ext cx="1932167" cy="787042"/>
          </a:xfrm>
          <a:prstGeom prst="rect">
            <a:avLst/>
          </a:prstGeom>
        </p:spPr>
      </p:pic>
      <p:sp>
        <p:nvSpPr>
          <p:cNvPr id="17" name="TextBox 16">
            <a:extLst>
              <a:ext uri="{FF2B5EF4-FFF2-40B4-BE49-F238E27FC236}">
                <a16:creationId xmlns:a16="http://schemas.microsoft.com/office/drawing/2014/main" id="{91874D8E-4A3D-473B-A3EF-1ADA39056EA8}"/>
              </a:ext>
            </a:extLst>
          </p:cNvPr>
          <p:cNvSpPr txBox="1"/>
          <p:nvPr userDrawn="1"/>
        </p:nvSpPr>
        <p:spPr>
          <a:xfrm>
            <a:off x="9788152" y="425961"/>
            <a:ext cx="1946648" cy="430887"/>
          </a:xfrm>
          <a:prstGeom prst="rect">
            <a:avLst/>
          </a:prstGeom>
        </p:spPr>
        <p:txBody>
          <a:bodyPr wrap="square" lIns="0" tIns="0" rIns="0" bIns="0" rtlCol="0" anchor="t" anchorCtr="0">
            <a:spAutoFit/>
          </a:bodyPr>
          <a:lstStyle/>
          <a:p>
            <a:pPr algn="r"/>
            <a:r>
              <a:rPr lang="en-US" sz="2800" dirty="0"/>
              <a:t>Azure</a:t>
            </a:r>
          </a:p>
        </p:txBody>
      </p:sp>
    </p:spTree>
    <p:extLst>
      <p:ext uri="{BB962C8B-B14F-4D97-AF65-F5344CB8AC3E}">
        <p14:creationId xmlns:p14="http://schemas.microsoft.com/office/powerpoint/2010/main" val="2141570255"/>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userDrawn="1">
  <p:cSld name="Divider (Clean)">
    <p:spTree>
      <p:nvGrpSpPr>
        <p:cNvPr id="1" name=""/>
        <p:cNvGrpSpPr/>
        <p:nvPr/>
      </p:nvGrpSpPr>
      <p:grpSpPr>
        <a:xfrm>
          <a:off x="0" y="0"/>
          <a:ext cx="0" cy="0"/>
          <a:chOff x="0" y="0"/>
          <a:chExt cx="0" cy="0"/>
        </a:xfrm>
      </p:grpSpPr>
      <p:sp>
        <p:nvSpPr>
          <p:cNvPr id="9" name="Title 13">
            <a:extLst>
              <a:ext uri="{FF2B5EF4-FFF2-40B4-BE49-F238E27FC236}">
                <a16:creationId xmlns:a16="http://schemas.microsoft.com/office/drawing/2014/main" id="{6037461D-632E-404D-BB75-731493EDC066}"/>
              </a:ext>
            </a:extLst>
          </p:cNvPr>
          <p:cNvSpPr>
            <a:spLocks noGrp="1"/>
          </p:cNvSpPr>
          <p:nvPr>
            <p:ph type="title" hasCustomPrompt="1"/>
          </p:nvPr>
        </p:nvSpPr>
        <p:spPr>
          <a:xfrm>
            <a:off x="405636" y="3276601"/>
            <a:ext cx="9195564" cy="1402440"/>
          </a:xfrm>
          <a:prstGeom prst="rect">
            <a:avLst/>
          </a:prstGeom>
        </p:spPr>
        <p:txBody>
          <a:bodyPr lIns="0" anchor="t" anchorCtr="0">
            <a:noAutofit/>
          </a:bodyPr>
          <a:lstStyle>
            <a:lvl1pPr>
              <a:defRPr sz="5400" baseline="0">
                <a:solidFill>
                  <a:schemeClr val="tx1"/>
                </a:solidFill>
              </a:defRPr>
            </a:lvl1pPr>
          </a:lstStyle>
          <a:p>
            <a:r>
              <a:rPr lang="en-US" dirty="0"/>
              <a:t>Divider</a:t>
            </a:r>
          </a:p>
        </p:txBody>
      </p:sp>
      <p:sp>
        <p:nvSpPr>
          <p:cNvPr id="10" name="Shape 78">
            <a:extLst>
              <a:ext uri="{FF2B5EF4-FFF2-40B4-BE49-F238E27FC236}">
                <a16:creationId xmlns:a16="http://schemas.microsoft.com/office/drawing/2014/main" id="{02FD2D8F-4FAF-48C2-B9C9-6D1822EE9549}"/>
              </a:ext>
            </a:extLst>
          </p:cNvPr>
          <p:cNvSpPr txBox="1">
            <a:spLocks noGrp="1"/>
          </p:cNvSpPr>
          <p:nvPr>
            <p:ph type="body" idx="7" hasCustomPrompt="1"/>
          </p:nvPr>
        </p:nvSpPr>
        <p:spPr>
          <a:xfrm>
            <a:off x="462960" y="2590800"/>
            <a:ext cx="8452440" cy="685801"/>
          </a:xfrm>
          <a:prstGeom prst="rect">
            <a:avLst/>
          </a:prstGeom>
        </p:spPr>
        <p:txBody>
          <a:bodyPr vert="horz" lIns="0" tIns="0" rIns="0" bIns="0" rtlCol="0" anchor="b" anchorCtr="0">
            <a:noAutofit/>
          </a:bodyPr>
          <a:lstStyle>
            <a:lvl1pPr marL="457114" indent="-457114">
              <a:buFont typeface="+mj-lt"/>
              <a:buNone/>
              <a:defRPr sz="2400" b="1" i="0" dirty="0">
                <a:solidFill>
                  <a:schemeClr val="accent2"/>
                </a:solidFill>
                <a:latin typeface="Segoe UI Semibold" charset="0"/>
                <a:ea typeface="Segoe UI Semibold" charset="0"/>
                <a:cs typeface="Segoe UI Semibold" charset="0"/>
              </a:defRPr>
            </a:lvl1pPr>
          </a:lstStyle>
          <a:p>
            <a:pPr marL="0" lvl="0" indent="0"/>
            <a:r>
              <a:rPr lang="en-US" dirty="0"/>
              <a:t>Click to edit Master text styles</a:t>
            </a:r>
          </a:p>
        </p:txBody>
      </p:sp>
      <p:sp>
        <p:nvSpPr>
          <p:cNvPr id="2" name="Slide Number Placeholder 1">
            <a:extLst>
              <a:ext uri="{FF2B5EF4-FFF2-40B4-BE49-F238E27FC236}">
                <a16:creationId xmlns:a16="http://schemas.microsoft.com/office/drawing/2014/main" id="{38A6C5B0-D99B-9745-B65C-48225644DEFD}"/>
              </a:ext>
            </a:extLst>
          </p:cNvPr>
          <p:cNvSpPr>
            <a:spLocks noGrp="1"/>
          </p:cNvSpPr>
          <p:nvPr>
            <p:ph type="sldNum" sz="quarter" idx="31"/>
          </p:nvPr>
        </p:nvSpPr>
        <p:spPr>
          <a:xfrm>
            <a:off x="11010899" y="6442502"/>
            <a:ext cx="1180135" cy="415498"/>
          </a:xfrm>
          <a:prstGeom prst="rect">
            <a:avLst/>
          </a:prstGeom>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481597641"/>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userDrawn="1">
  <p:cSld name="1_Divider (Viz 1)">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print">
            <a:alphaModFix amt="15000"/>
            <a:extLst>
              <a:ext uri="{28A0092B-C50C-407E-A947-70E740481C1C}">
                <a14:useLocalDpi xmlns:a14="http://schemas.microsoft.com/office/drawing/2010/main"/>
              </a:ext>
            </a:extLst>
          </a:blip>
          <a:srcRect/>
          <a:stretch/>
        </p:blipFill>
        <p:spPr>
          <a:xfrm rot="16200000">
            <a:off x="5168479" y="-165524"/>
            <a:ext cx="6858002" cy="7189045"/>
          </a:xfrm>
          <a:prstGeom prst="rect">
            <a:avLst/>
          </a:prstGeom>
        </p:spPr>
      </p:pic>
      <p:sp>
        <p:nvSpPr>
          <p:cNvPr id="9" name="Title 13">
            <a:extLst>
              <a:ext uri="{FF2B5EF4-FFF2-40B4-BE49-F238E27FC236}">
                <a16:creationId xmlns:a16="http://schemas.microsoft.com/office/drawing/2014/main" id="{6037461D-632E-404D-BB75-731493EDC066}"/>
              </a:ext>
            </a:extLst>
          </p:cNvPr>
          <p:cNvSpPr>
            <a:spLocks noGrp="1"/>
          </p:cNvSpPr>
          <p:nvPr>
            <p:ph type="title" hasCustomPrompt="1"/>
          </p:nvPr>
        </p:nvSpPr>
        <p:spPr>
          <a:xfrm>
            <a:off x="405636" y="3276601"/>
            <a:ext cx="9195564" cy="1402440"/>
          </a:xfrm>
          <a:prstGeom prst="rect">
            <a:avLst/>
          </a:prstGeom>
        </p:spPr>
        <p:txBody>
          <a:bodyPr lIns="0" anchor="t" anchorCtr="0">
            <a:noAutofit/>
          </a:bodyPr>
          <a:lstStyle>
            <a:lvl1pPr>
              <a:defRPr sz="5400" baseline="0">
                <a:solidFill>
                  <a:schemeClr val="tx1"/>
                </a:solidFill>
              </a:defRPr>
            </a:lvl1pPr>
          </a:lstStyle>
          <a:p>
            <a:r>
              <a:rPr lang="en-US" dirty="0"/>
              <a:t>Divider</a:t>
            </a:r>
          </a:p>
        </p:txBody>
      </p:sp>
      <p:sp>
        <p:nvSpPr>
          <p:cNvPr id="10" name="Shape 78">
            <a:extLst>
              <a:ext uri="{FF2B5EF4-FFF2-40B4-BE49-F238E27FC236}">
                <a16:creationId xmlns:a16="http://schemas.microsoft.com/office/drawing/2014/main" id="{02FD2D8F-4FAF-48C2-B9C9-6D1822EE9549}"/>
              </a:ext>
            </a:extLst>
          </p:cNvPr>
          <p:cNvSpPr txBox="1">
            <a:spLocks noGrp="1"/>
          </p:cNvSpPr>
          <p:nvPr>
            <p:ph type="body" idx="7" hasCustomPrompt="1"/>
          </p:nvPr>
        </p:nvSpPr>
        <p:spPr>
          <a:xfrm>
            <a:off x="462960" y="2590800"/>
            <a:ext cx="8452440" cy="685801"/>
          </a:xfrm>
          <a:prstGeom prst="rect">
            <a:avLst/>
          </a:prstGeom>
        </p:spPr>
        <p:txBody>
          <a:bodyPr vert="horz" lIns="0" tIns="0" rIns="0" bIns="0" rtlCol="0" anchor="b" anchorCtr="0">
            <a:noAutofit/>
          </a:bodyPr>
          <a:lstStyle>
            <a:lvl1pPr marL="457114" indent="-457114">
              <a:buFont typeface="+mj-lt"/>
              <a:buNone/>
              <a:defRPr sz="2400" b="1" i="0" dirty="0">
                <a:solidFill>
                  <a:schemeClr val="accent2"/>
                </a:solidFill>
                <a:latin typeface="Segoe UI Semibold" charset="0"/>
                <a:ea typeface="Segoe UI Semibold" charset="0"/>
                <a:cs typeface="Segoe UI Semibold" charset="0"/>
              </a:defRPr>
            </a:lvl1pPr>
          </a:lstStyle>
          <a:p>
            <a:pPr marL="0" lvl="0" indent="0"/>
            <a:r>
              <a:rPr lang="en-US" dirty="0"/>
              <a:t>Click to edit Master text styles</a:t>
            </a:r>
          </a:p>
        </p:txBody>
      </p:sp>
      <p:sp>
        <p:nvSpPr>
          <p:cNvPr id="2" name="Slide Number Placeholder 1">
            <a:extLst>
              <a:ext uri="{FF2B5EF4-FFF2-40B4-BE49-F238E27FC236}">
                <a16:creationId xmlns:a16="http://schemas.microsoft.com/office/drawing/2014/main" id="{38A6C5B0-D99B-9745-B65C-48225644DEFD}"/>
              </a:ext>
            </a:extLst>
          </p:cNvPr>
          <p:cNvSpPr>
            <a:spLocks noGrp="1"/>
          </p:cNvSpPr>
          <p:nvPr>
            <p:ph type="sldNum" sz="quarter" idx="31"/>
          </p:nvPr>
        </p:nvSpPr>
        <p:spPr>
          <a:xfrm>
            <a:off x="11010899" y="6442502"/>
            <a:ext cx="1180135" cy="415498"/>
          </a:xfrm>
          <a:prstGeom prst="rect">
            <a:avLst/>
          </a:prstGeom>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3524204669"/>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Divider (Viz 2)">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77786E81-E6CB-644F-A2CF-67E98B2C4FFA}"/>
              </a:ext>
            </a:extLst>
          </p:cNvPr>
          <p:cNvPicPr>
            <a:picLocks noChangeAspect="1"/>
          </p:cNvPicPr>
          <p:nvPr userDrawn="1"/>
        </p:nvPicPr>
        <p:blipFill>
          <a:blip r:embed="rId2">
            <a:lum bright="13000"/>
            <a:alphaModFix amt="8000"/>
          </a:blip>
          <a:stretch>
            <a:fillRect/>
          </a:stretch>
        </p:blipFill>
        <p:spPr>
          <a:xfrm>
            <a:off x="5813611" y="115747"/>
            <a:ext cx="6014762" cy="6439596"/>
          </a:xfrm>
          <a:prstGeom prst="rect">
            <a:avLst/>
          </a:prstGeom>
        </p:spPr>
      </p:pic>
      <p:sp>
        <p:nvSpPr>
          <p:cNvPr id="9" name="Title 13">
            <a:extLst>
              <a:ext uri="{FF2B5EF4-FFF2-40B4-BE49-F238E27FC236}">
                <a16:creationId xmlns:a16="http://schemas.microsoft.com/office/drawing/2014/main" id="{6037461D-632E-404D-BB75-731493EDC066}"/>
              </a:ext>
            </a:extLst>
          </p:cNvPr>
          <p:cNvSpPr>
            <a:spLocks noGrp="1"/>
          </p:cNvSpPr>
          <p:nvPr>
            <p:ph type="title" hasCustomPrompt="1"/>
          </p:nvPr>
        </p:nvSpPr>
        <p:spPr>
          <a:xfrm>
            <a:off x="405636" y="3276601"/>
            <a:ext cx="9195564" cy="1402440"/>
          </a:xfrm>
          <a:prstGeom prst="rect">
            <a:avLst/>
          </a:prstGeom>
        </p:spPr>
        <p:txBody>
          <a:bodyPr lIns="0" anchor="t" anchorCtr="0">
            <a:noAutofit/>
          </a:bodyPr>
          <a:lstStyle>
            <a:lvl1pPr>
              <a:defRPr sz="5400" baseline="0">
                <a:solidFill>
                  <a:schemeClr val="tx1"/>
                </a:solidFill>
              </a:defRPr>
            </a:lvl1pPr>
          </a:lstStyle>
          <a:p>
            <a:r>
              <a:rPr lang="en-US" dirty="0"/>
              <a:t>Divider</a:t>
            </a:r>
          </a:p>
        </p:txBody>
      </p:sp>
      <p:sp>
        <p:nvSpPr>
          <p:cNvPr id="10" name="Shape 78">
            <a:extLst>
              <a:ext uri="{FF2B5EF4-FFF2-40B4-BE49-F238E27FC236}">
                <a16:creationId xmlns:a16="http://schemas.microsoft.com/office/drawing/2014/main" id="{02FD2D8F-4FAF-48C2-B9C9-6D1822EE9549}"/>
              </a:ext>
            </a:extLst>
          </p:cNvPr>
          <p:cNvSpPr txBox="1">
            <a:spLocks noGrp="1"/>
          </p:cNvSpPr>
          <p:nvPr>
            <p:ph type="body" idx="7" hasCustomPrompt="1"/>
          </p:nvPr>
        </p:nvSpPr>
        <p:spPr>
          <a:xfrm>
            <a:off x="462960" y="2590800"/>
            <a:ext cx="8452440" cy="685801"/>
          </a:xfrm>
          <a:prstGeom prst="rect">
            <a:avLst/>
          </a:prstGeom>
        </p:spPr>
        <p:txBody>
          <a:bodyPr vert="horz" lIns="0" tIns="0" rIns="0" bIns="0" rtlCol="0" anchor="b" anchorCtr="0">
            <a:noAutofit/>
          </a:bodyPr>
          <a:lstStyle>
            <a:lvl1pPr marL="457114" indent="-457114">
              <a:buFont typeface="+mj-lt"/>
              <a:buNone/>
              <a:defRPr sz="2400" b="0" i="0" dirty="0">
                <a:solidFill>
                  <a:schemeClr val="accent2"/>
                </a:solidFill>
                <a:latin typeface="Segoe UI Semibold" panose="020B0702040204020203" pitchFamily="34" charset="0"/>
                <a:cs typeface="Segoe UI Semibold" panose="020B0702040204020203" pitchFamily="34" charset="0"/>
              </a:defRPr>
            </a:lvl1pPr>
          </a:lstStyle>
          <a:p>
            <a:pPr marL="0" lvl="0" indent="0"/>
            <a:r>
              <a:rPr lang="en-US" dirty="0"/>
              <a:t>Click to edit Master text styles</a:t>
            </a:r>
          </a:p>
        </p:txBody>
      </p:sp>
      <p:sp>
        <p:nvSpPr>
          <p:cNvPr id="2" name="Slide Number Placeholder 1">
            <a:extLst>
              <a:ext uri="{FF2B5EF4-FFF2-40B4-BE49-F238E27FC236}">
                <a16:creationId xmlns:a16="http://schemas.microsoft.com/office/drawing/2014/main" id="{78DB1D9C-4A07-1A4E-8C31-FDBDD36F1915}"/>
              </a:ext>
            </a:extLst>
          </p:cNvPr>
          <p:cNvSpPr>
            <a:spLocks noGrp="1"/>
          </p:cNvSpPr>
          <p:nvPr>
            <p:ph type="sldNum" sz="quarter" idx="31"/>
          </p:nvPr>
        </p:nvSpPr>
        <p:spPr>
          <a:xfrm>
            <a:off x="11010899" y="6442502"/>
            <a:ext cx="1180135" cy="415498"/>
          </a:xfrm>
          <a:prstGeom prst="rect">
            <a:avLst/>
          </a:prstGeom>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38354486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userDrawn="1">
  <p:cSld name="Divider + Index (Clean)">
    <p:spTree>
      <p:nvGrpSpPr>
        <p:cNvPr id="1" name=""/>
        <p:cNvGrpSpPr/>
        <p:nvPr/>
      </p:nvGrpSpPr>
      <p:grpSpPr>
        <a:xfrm>
          <a:off x="0" y="0"/>
          <a:ext cx="0" cy="0"/>
          <a:chOff x="0" y="0"/>
          <a:chExt cx="0" cy="0"/>
        </a:xfrm>
      </p:grpSpPr>
      <p:sp>
        <p:nvSpPr>
          <p:cNvPr id="9" name="Title 13">
            <a:extLst>
              <a:ext uri="{FF2B5EF4-FFF2-40B4-BE49-F238E27FC236}">
                <a16:creationId xmlns:a16="http://schemas.microsoft.com/office/drawing/2014/main" id="{6037461D-632E-404D-BB75-731493EDC066}"/>
              </a:ext>
            </a:extLst>
          </p:cNvPr>
          <p:cNvSpPr>
            <a:spLocks noGrp="1"/>
          </p:cNvSpPr>
          <p:nvPr>
            <p:ph type="title" hasCustomPrompt="1"/>
          </p:nvPr>
        </p:nvSpPr>
        <p:spPr>
          <a:xfrm>
            <a:off x="405636" y="3276601"/>
            <a:ext cx="9195564" cy="1402440"/>
          </a:xfrm>
          <a:prstGeom prst="rect">
            <a:avLst/>
          </a:prstGeom>
        </p:spPr>
        <p:txBody>
          <a:bodyPr lIns="0" anchor="t" anchorCtr="0">
            <a:noAutofit/>
          </a:bodyPr>
          <a:lstStyle>
            <a:lvl1pPr>
              <a:defRPr sz="5400" baseline="0">
                <a:solidFill>
                  <a:schemeClr val="tx1"/>
                </a:solidFill>
              </a:defRPr>
            </a:lvl1pPr>
          </a:lstStyle>
          <a:p>
            <a:r>
              <a:rPr lang="en-US" dirty="0"/>
              <a:t>Divider</a:t>
            </a:r>
          </a:p>
        </p:txBody>
      </p:sp>
      <p:sp>
        <p:nvSpPr>
          <p:cNvPr id="10" name="Shape 78">
            <a:extLst>
              <a:ext uri="{FF2B5EF4-FFF2-40B4-BE49-F238E27FC236}">
                <a16:creationId xmlns:a16="http://schemas.microsoft.com/office/drawing/2014/main" id="{02FD2D8F-4FAF-48C2-B9C9-6D1822EE9549}"/>
              </a:ext>
            </a:extLst>
          </p:cNvPr>
          <p:cNvSpPr txBox="1">
            <a:spLocks noGrp="1"/>
          </p:cNvSpPr>
          <p:nvPr>
            <p:ph type="body" idx="7" hasCustomPrompt="1"/>
          </p:nvPr>
        </p:nvSpPr>
        <p:spPr>
          <a:xfrm>
            <a:off x="462960" y="2590800"/>
            <a:ext cx="8452440" cy="685801"/>
          </a:xfrm>
          <a:prstGeom prst="rect">
            <a:avLst/>
          </a:prstGeom>
        </p:spPr>
        <p:txBody>
          <a:bodyPr vert="horz" lIns="0" tIns="0" rIns="0" bIns="0" rtlCol="0" anchor="b" anchorCtr="0">
            <a:noAutofit/>
          </a:bodyPr>
          <a:lstStyle>
            <a:lvl1pPr marL="457114" indent="-457114">
              <a:buFont typeface="+mj-lt"/>
              <a:buNone/>
              <a:defRPr sz="2400" b="0" i="0" dirty="0">
                <a:solidFill>
                  <a:schemeClr val="accent2"/>
                </a:solidFill>
                <a:latin typeface="Segoe UI Semibold" panose="020B0702040204020203" pitchFamily="34" charset="0"/>
                <a:cs typeface="Segoe UI Semibold" panose="020B0702040204020203" pitchFamily="34" charset="0"/>
              </a:defRPr>
            </a:lvl1pPr>
          </a:lstStyle>
          <a:p>
            <a:pPr marL="0" lvl="0" indent="0"/>
            <a:r>
              <a:rPr lang="en-US" dirty="0"/>
              <a:t>Click to edit Master text styles</a:t>
            </a:r>
          </a:p>
        </p:txBody>
      </p:sp>
      <p:sp>
        <p:nvSpPr>
          <p:cNvPr id="7" name="Text Placeholder 2">
            <a:extLst>
              <a:ext uri="{FF2B5EF4-FFF2-40B4-BE49-F238E27FC236}">
                <a16:creationId xmlns:a16="http://schemas.microsoft.com/office/drawing/2014/main" id="{80C3935E-1AD6-2C48-9FC4-9A48E6D6824E}"/>
              </a:ext>
            </a:extLst>
          </p:cNvPr>
          <p:cNvSpPr>
            <a:spLocks noGrp="1"/>
          </p:cNvSpPr>
          <p:nvPr>
            <p:ph type="body" sz="quarter" idx="30" hasCustomPrompt="1"/>
          </p:nvPr>
        </p:nvSpPr>
        <p:spPr>
          <a:xfrm>
            <a:off x="7509166" y="4416070"/>
            <a:ext cx="4225633" cy="2045982"/>
          </a:xfrm>
          <a:prstGeom prst="rect">
            <a:avLst/>
          </a:prstGeom>
        </p:spPr>
        <p:txBody>
          <a:bodyPr lIns="182880" anchor="ctr" anchorCtr="0">
            <a:normAutofit/>
          </a:bodyPr>
          <a:lstStyle>
            <a:lvl1pPr>
              <a:lnSpc>
                <a:spcPct val="110000"/>
              </a:lnSpc>
              <a:spcBef>
                <a:spcPts val="0"/>
              </a:spcBef>
              <a:spcAft>
                <a:spcPts val="1200"/>
              </a:spcAft>
              <a:defRPr sz="2000" b="0" i="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dirty="0"/>
              <a:t>Contents of this section go here</a:t>
            </a:r>
          </a:p>
        </p:txBody>
      </p:sp>
      <p:cxnSp>
        <p:nvCxnSpPr>
          <p:cNvPr id="12" name="Straight Connector 11">
            <a:extLst>
              <a:ext uri="{FF2B5EF4-FFF2-40B4-BE49-F238E27FC236}">
                <a16:creationId xmlns:a16="http://schemas.microsoft.com/office/drawing/2014/main" id="{3E757CA4-1FCF-A447-967E-3A3240DB80B6}"/>
              </a:ext>
            </a:extLst>
          </p:cNvPr>
          <p:cNvCxnSpPr>
            <a:cxnSpLocks/>
          </p:cNvCxnSpPr>
          <p:nvPr userDrawn="1"/>
        </p:nvCxnSpPr>
        <p:spPr>
          <a:xfrm>
            <a:off x="7509166" y="4416070"/>
            <a:ext cx="0" cy="2045982"/>
          </a:xfrm>
          <a:prstGeom prst="line">
            <a:avLst/>
          </a:prstGeom>
          <a:ln>
            <a:solidFill>
              <a:schemeClr val="accent2"/>
            </a:solidFill>
          </a:ln>
        </p:spPr>
        <p:style>
          <a:lnRef idx="1">
            <a:schemeClr val="dk1"/>
          </a:lnRef>
          <a:fillRef idx="0">
            <a:schemeClr val="dk1"/>
          </a:fillRef>
          <a:effectRef idx="0">
            <a:schemeClr val="dk1"/>
          </a:effectRef>
          <a:fontRef idx="minor">
            <a:schemeClr val="tx1"/>
          </a:fontRef>
        </p:style>
      </p:cxnSp>
      <p:sp>
        <p:nvSpPr>
          <p:cNvPr id="2" name="Slide Number Placeholder 1">
            <a:extLst>
              <a:ext uri="{FF2B5EF4-FFF2-40B4-BE49-F238E27FC236}">
                <a16:creationId xmlns:a16="http://schemas.microsoft.com/office/drawing/2014/main" id="{38A6C5B0-D99B-9745-B65C-48225644DEFD}"/>
              </a:ext>
            </a:extLst>
          </p:cNvPr>
          <p:cNvSpPr>
            <a:spLocks noGrp="1"/>
          </p:cNvSpPr>
          <p:nvPr>
            <p:ph type="sldNum" sz="quarter" idx="31"/>
          </p:nvPr>
        </p:nvSpPr>
        <p:spPr>
          <a:xfrm>
            <a:off x="11010899" y="6442502"/>
            <a:ext cx="1180135" cy="415498"/>
          </a:xfrm>
          <a:prstGeom prst="rect">
            <a:avLst/>
          </a:prstGeom>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325993535"/>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userDrawn="1">
  <p:cSld name="1_Divider + Index (Viz 1)">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print">
            <a:alphaModFix amt="15000"/>
            <a:extLst>
              <a:ext uri="{28A0092B-C50C-407E-A947-70E740481C1C}">
                <a14:useLocalDpi xmlns:a14="http://schemas.microsoft.com/office/drawing/2010/main"/>
              </a:ext>
            </a:extLst>
          </a:blip>
          <a:srcRect/>
          <a:stretch/>
        </p:blipFill>
        <p:spPr>
          <a:xfrm rot="16200000">
            <a:off x="5168479" y="-165524"/>
            <a:ext cx="6858002" cy="7189045"/>
          </a:xfrm>
          <a:prstGeom prst="rect">
            <a:avLst/>
          </a:prstGeom>
        </p:spPr>
      </p:pic>
      <p:sp>
        <p:nvSpPr>
          <p:cNvPr id="9" name="Title 13">
            <a:extLst>
              <a:ext uri="{FF2B5EF4-FFF2-40B4-BE49-F238E27FC236}">
                <a16:creationId xmlns:a16="http://schemas.microsoft.com/office/drawing/2014/main" id="{6037461D-632E-404D-BB75-731493EDC066}"/>
              </a:ext>
            </a:extLst>
          </p:cNvPr>
          <p:cNvSpPr>
            <a:spLocks noGrp="1"/>
          </p:cNvSpPr>
          <p:nvPr>
            <p:ph type="title" hasCustomPrompt="1"/>
          </p:nvPr>
        </p:nvSpPr>
        <p:spPr>
          <a:xfrm>
            <a:off x="405636" y="3276601"/>
            <a:ext cx="9195564" cy="1402440"/>
          </a:xfrm>
          <a:prstGeom prst="rect">
            <a:avLst/>
          </a:prstGeom>
        </p:spPr>
        <p:txBody>
          <a:bodyPr lIns="0" anchor="t" anchorCtr="0">
            <a:noAutofit/>
          </a:bodyPr>
          <a:lstStyle>
            <a:lvl1pPr>
              <a:defRPr sz="5400" baseline="0">
                <a:solidFill>
                  <a:schemeClr val="tx1"/>
                </a:solidFill>
              </a:defRPr>
            </a:lvl1pPr>
          </a:lstStyle>
          <a:p>
            <a:r>
              <a:rPr lang="en-US" dirty="0"/>
              <a:t>Divider</a:t>
            </a:r>
          </a:p>
        </p:txBody>
      </p:sp>
      <p:sp>
        <p:nvSpPr>
          <p:cNvPr id="10" name="Shape 78">
            <a:extLst>
              <a:ext uri="{FF2B5EF4-FFF2-40B4-BE49-F238E27FC236}">
                <a16:creationId xmlns:a16="http://schemas.microsoft.com/office/drawing/2014/main" id="{02FD2D8F-4FAF-48C2-B9C9-6D1822EE9549}"/>
              </a:ext>
            </a:extLst>
          </p:cNvPr>
          <p:cNvSpPr txBox="1">
            <a:spLocks noGrp="1"/>
          </p:cNvSpPr>
          <p:nvPr>
            <p:ph type="body" idx="7" hasCustomPrompt="1"/>
          </p:nvPr>
        </p:nvSpPr>
        <p:spPr>
          <a:xfrm>
            <a:off x="462960" y="2590800"/>
            <a:ext cx="8452440" cy="685801"/>
          </a:xfrm>
          <a:prstGeom prst="rect">
            <a:avLst/>
          </a:prstGeom>
        </p:spPr>
        <p:txBody>
          <a:bodyPr vert="horz" lIns="0" tIns="0" rIns="0" bIns="0" rtlCol="0" anchor="b" anchorCtr="0">
            <a:noAutofit/>
          </a:bodyPr>
          <a:lstStyle>
            <a:lvl1pPr marL="457114" indent="-457114">
              <a:buFont typeface="+mj-lt"/>
              <a:buNone/>
              <a:defRPr sz="2400" b="0" i="0" dirty="0">
                <a:solidFill>
                  <a:schemeClr val="accent2"/>
                </a:solidFill>
                <a:latin typeface="Segoe UI Semibold" panose="020B0702040204020203" pitchFamily="34" charset="0"/>
                <a:cs typeface="Segoe UI Semibold" panose="020B0702040204020203" pitchFamily="34" charset="0"/>
              </a:defRPr>
            </a:lvl1pPr>
          </a:lstStyle>
          <a:p>
            <a:pPr marL="0" lvl="0" indent="0"/>
            <a:r>
              <a:rPr lang="en-US" dirty="0"/>
              <a:t>Click to edit Master text styles</a:t>
            </a:r>
          </a:p>
        </p:txBody>
      </p:sp>
      <p:sp>
        <p:nvSpPr>
          <p:cNvPr id="7" name="Text Placeholder 2">
            <a:extLst>
              <a:ext uri="{FF2B5EF4-FFF2-40B4-BE49-F238E27FC236}">
                <a16:creationId xmlns:a16="http://schemas.microsoft.com/office/drawing/2014/main" id="{80C3935E-1AD6-2C48-9FC4-9A48E6D6824E}"/>
              </a:ext>
            </a:extLst>
          </p:cNvPr>
          <p:cNvSpPr>
            <a:spLocks noGrp="1"/>
          </p:cNvSpPr>
          <p:nvPr>
            <p:ph type="body" sz="quarter" idx="30" hasCustomPrompt="1"/>
          </p:nvPr>
        </p:nvSpPr>
        <p:spPr>
          <a:xfrm>
            <a:off x="7509166" y="4416070"/>
            <a:ext cx="4225633" cy="2045982"/>
          </a:xfrm>
          <a:prstGeom prst="rect">
            <a:avLst/>
          </a:prstGeom>
        </p:spPr>
        <p:txBody>
          <a:bodyPr lIns="182880" anchor="ctr" anchorCtr="0">
            <a:normAutofit/>
          </a:bodyPr>
          <a:lstStyle>
            <a:lvl1pPr>
              <a:lnSpc>
                <a:spcPct val="110000"/>
              </a:lnSpc>
              <a:spcBef>
                <a:spcPts val="0"/>
              </a:spcBef>
              <a:spcAft>
                <a:spcPts val="1200"/>
              </a:spcAft>
              <a:defRPr sz="2000" b="0" i="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dirty="0"/>
              <a:t>Contents of this section go here</a:t>
            </a:r>
          </a:p>
        </p:txBody>
      </p:sp>
      <p:cxnSp>
        <p:nvCxnSpPr>
          <p:cNvPr id="12" name="Straight Connector 11">
            <a:extLst>
              <a:ext uri="{FF2B5EF4-FFF2-40B4-BE49-F238E27FC236}">
                <a16:creationId xmlns:a16="http://schemas.microsoft.com/office/drawing/2014/main" id="{3E757CA4-1FCF-A447-967E-3A3240DB80B6}"/>
              </a:ext>
            </a:extLst>
          </p:cNvPr>
          <p:cNvCxnSpPr>
            <a:cxnSpLocks/>
          </p:cNvCxnSpPr>
          <p:nvPr userDrawn="1"/>
        </p:nvCxnSpPr>
        <p:spPr>
          <a:xfrm>
            <a:off x="7509166" y="4416070"/>
            <a:ext cx="0" cy="2045982"/>
          </a:xfrm>
          <a:prstGeom prst="line">
            <a:avLst/>
          </a:prstGeom>
          <a:ln>
            <a:solidFill>
              <a:schemeClr val="accent2"/>
            </a:solidFill>
          </a:ln>
        </p:spPr>
        <p:style>
          <a:lnRef idx="1">
            <a:schemeClr val="dk1"/>
          </a:lnRef>
          <a:fillRef idx="0">
            <a:schemeClr val="dk1"/>
          </a:fillRef>
          <a:effectRef idx="0">
            <a:schemeClr val="dk1"/>
          </a:effectRef>
          <a:fontRef idx="minor">
            <a:schemeClr val="tx1"/>
          </a:fontRef>
        </p:style>
      </p:cxnSp>
      <p:sp>
        <p:nvSpPr>
          <p:cNvPr id="2" name="Slide Number Placeholder 1">
            <a:extLst>
              <a:ext uri="{FF2B5EF4-FFF2-40B4-BE49-F238E27FC236}">
                <a16:creationId xmlns:a16="http://schemas.microsoft.com/office/drawing/2014/main" id="{38A6C5B0-D99B-9745-B65C-48225644DEFD}"/>
              </a:ext>
            </a:extLst>
          </p:cNvPr>
          <p:cNvSpPr>
            <a:spLocks noGrp="1"/>
          </p:cNvSpPr>
          <p:nvPr>
            <p:ph type="sldNum" sz="quarter" idx="31"/>
          </p:nvPr>
        </p:nvSpPr>
        <p:spPr>
          <a:xfrm>
            <a:off x="11010899" y="6442502"/>
            <a:ext cx="1180135" cy="415498"/>
          </a:xfrm>
          <a:prstGeom prst="rect">
            <a:avLst/>
          </a:prstGeom>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3812366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 + slanted Image Right">
    <p:spTree>
      <p:nvGrpSpPr>
        <p:cNvPr id="1" name=""/>
        <p:cNvGrpSpPr/>
        <p:nvPr/>
      </p:nvGrpSpPr>
      <p:grpSpPr>
        <a:xfrm>
          <a:off x="0" y="0"/>
          <a:ext cx="0" cy="0"/>
          <a:chOff x="0" y="0"/>
          <a:chExt cx="0" cy="0"/>
        </a:xfrm>
      </p:grpSpPr>
      <p:sp>
        <p:nvSpPr>
          <p:cNvPr id="3" name="Picture Placeholder 3">
            <a:extLst>
              <a:ext uri="{FF2B5EF4-FFF2-40B4-BE49-F238E27FC236}">
                <a16:creationId xmlns:a16="http://schemas.microsoft.com/office/drawing/2014/main" id="{F47F45D9-95A5-4648-AE3A-82DCC6FFC597}"/>
              </a:ext>
            </a:extLst>
          </p:cNvPr>
          <p:cNvSpPr>
            <a:spLocks noGrp="1"/>
          </p:cNvSpPr>
          <p:nvPr>
            <p:ph type="pic" sz="quarter" idx="24" hasCustomPrompt="1"/>
          </p:nvPr>
        </p:nvSpPr>
        <p:spPr>
          <a:xfrm>
            <a:off x="4529528" y="0"/>
            <a:ext cx="7662472" cy="6858000"/>
          </a:xfrm>
          <a:custGeom>
            <a:avLst/>
            <a:gdLst>
              <a:gd name="connsiteX0" fmla="*/ 0 w 5638800"/>
              <a:gd name="connsiteY0" fmla="*/ 0 h 6858000"/>
              <a:gd name="connsiteX1" fmla="*/ 5638800 w 5638800"/>
              <a:gd name="connsiteY1" fmla="*/ 0 h 6858000"/>
              <a:gd name="connsiteX2" fmla="*/ 5638800 w 5638800"/>
              <a:gd name="connsiteY2" fmla="*/ 6858000 h 6858000"/>
              <a:gd name="connsiteX3" fmla="*/ 0 w 5638800"/>
              <a:gd name="connsiteY3" fmla="*/ 6858000 h 6858000"/>
              <a:gd name="connsiteX4" fmla="*/ 0 w 5638800"/>
              <a:gd name="connsiteY4" fmla="*/ 0 h 6858000"/>
              <a:gd name="connsiteX0" fmla="*/ 2023672 w 7662472"/>
              <a:gd name="connsiteY0" fmla="*/ 0 h 6858000"/>
              <a:gd name="connsiteX1" fmla="*/ 7662472 w 7662472"/>
              <a:gd name="connsiteY1" fmla="*/ 0 h 6858000"/>
              <a:gd name="connsiteX2" fmla="*/ 7662472 w 7662472"/>
              <a:gd name="connsiteY2" fmla="*/ 6858000 h 6858000"/>
              <a:gd name="connsiteX3" fmla="*/ 0 w 7662472"/>
              <a:gd name="connsiteY3" fmla="*/ 6843010 h 6858000"/>
              <a:gd name="connsiteX4" fmla="*/ 2023672 w 7662472"/>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62472" h="6858000">
                <a:moveTo>
                  <a:pt x="2023672" y="0"/>
                </a:moveTo>
                <a:lnTo>
                  <a:pt x="7662472" y="0"/>
                </a:lnTo>
                <a:lnTo>
                  <a:pt x="7662472" y="6858000"/>
                </a:lnTo>
                <a:lnTo>
                  <a:pt x="0" y="6843010"/>
                </a:lnTo>
                <a:lnTo>
                  <a:pt x="2023672" y="0"/>
                </a:lnTo>
                <a:close/>
              </a:path>
            </a:pathLst>
          </a:custGeom>
          <a:noFill/>
          <a:ln>
            <a:solidFill>
              <a:srgbClr val="414241"/>
            </a:solidFill>
          </a:ln>
        </p:spPr>
        <p:txBody>
          <a:bodyPr anchor="ctr"/>
          <a:lstStyle>
            <a:lvl1pPr algn="ctr">
              <a:defRPr>
                <a:solidFill>
                  <a:srgbClr val="B4009E"/>
                </a:solidFill>
              </a:defRPr>
            </a:lvl1pPr>
          </a:lstStyle>
          <a:p>
            <a:r>
              <a:rPr lang="en-US" dirty="0"/>
              <a:t>Drag picture to placeholder </a:t>
            </a:r>
            <a:br>
              <a:rPr lang="en-US" dirty="0"/>
            </a:br>
            <a:r>
              <a:rPr lang="en-US" dirty="0"/>
              <a:t>or click icon to add</a:t>
            </a:r>
          </a:p>
        </p:txBody>
      </p:sp>
      <p:sp>
        <p:nvSpPr>
          <p:cNvPr id="4" name="Title Placeholder 2">
            <a:extLst>
              <a:ext uri="{FF2B5EF4-FFF2-40B4-BE49-F238E27FC236}">
                <a16:creationId xmlns:a16="http://schemas.microsoft.com/office/drawing/2014/main" id="{871EF881-5E89-4644-A1E8-CF4882056129}"/>
              </a:ext>
            </a:extLst>
          </p:cNvPr>
          <p:cNvSpPr>
            <a:spLocks noGrp="1"/>
          </p:cNvSpPr>
          <p:nvPr>
            <p:ph type="title" hasCustomPrompt="1"/>
          </p:nvPr>
        </p:nvSpPr>
        <p:spPr>
          <a:xfrm>
            <a:off x="457201" y="457200"/>
            <a:ext cx="5638800" cy="1409700"/>
          </a:xfrm>
          <a:prstGeom prst="rect">
            <a:avLst/>
          </a:prstGeom>
        </p:spPr>
        <p:txBody>
          <a:bodyPr vert="horz" lIns="0" tIns="0" rIns="0" bIns="0" rtlCol="0" anchor="t">
            <a:normAutofit/>
          </a:bodyPr>
          <a:lstStyle>
            <a:lvl1pPr>
              <a:defRPr>
                <a:solidFill>
                  <a:schemeClr val="tx1"/>
                </a:solidFill>
              </a:defRPr>
            </a:lvl1pPr>
          </a:lstStyle>
          <a:p>
            <a:r>
              <a:rPr lang="en-US" dirty="0"/>
              <a:t>Click to edit title</a:t>
            </a:r>
          </a:p>
        </p:txBody>
      </p:sp>
      <p:sp>
        <p:nvSpPr>
          <p:cNvPr id="5" name="Slide Number Placeholder 2">
            <a:extLst>
              <a:ext uri="{FF2B5EF4-FFF2-40B4-BE49-F238E27FC236}">
                <a16:creationId xmlns:a16="http://schemas.microsoft.com/office/drawing/2014/main" id="{2BF09F98-AD56-4DD4-83C9-B72AC6215059}"/>
              </a:ext>
            </a:extLst>
          </p:cNvPr>
          <p:cNvSpPr txBox="1">
            <a:spLocks/>
          </p:cNvSpPr>
          <p:nvPr userDrawn="1"/>
        </p:nvSpPr>
        <p:spPr>
          <a:xfrm>
            <a:off x="1" y="6400032"/>
            <a:ext cx="528074" cy="266241"/>
          </a:xfrm>
          <a:prstGeom prst="rect">
            <a:avLst/>
          </a:prstGeom>
        </p:spPr>
        <p:txBody>
          <a:bodyPr vert="horz" lIns="91440" tIns="45720" rIns="182880" bIns="182880" rtlCol="0" anchor="t" anchorCtr="0">
            <a:spAutoFit/>
          </a:bodyPr>
          <a:lstStyle>
            <a:defPPr>
              <a:defRPr lang="en-US"/>
            </a:defPPr>
            <a:lvl1pPr marL="0" algn="r" defTabSz="914400" rtl="0" eaLnBrk="1" latinLnBrk="0" hangingPunct="1">
              <a:defRPr sz="1200" kern="1200">
                <a:solidFill>
                  <a:schemeClr val="accent6"/>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9D7F84B-3C83-9746-917C-397D4BD96F66}" type="slidenum">
              <a:rPr lang="en-US" smtClean="0"/>
              <a:pPr/>
              <a:t>‹#›</a:t>
            </a:fld>
            <a:endParaRPr lang="en-US"/>
          </a:p>
        </p:txBody>
      </p:sp>
      <p:sp>
        <p:nvSpPr>
          <p:cNvPr id="6" name="Text Placeholder 3">
            <a:extLst>
              <a:ext uri="{FF2B5EF4-FFF2-40B4-BE49-F238E27FC236}">
                <a16:creationId xmlns:a16="http://schemas.microsoft.com/office/drawing/2014/main" id="{8EBBD8D9-29AA-4D60-87D3-27E8B624235F}"/>
              </a:ext>
            </a:extLst>
          </p:cNvPr>
          <p:cNvSpPr>
            <a:spLocks noGrp="1"/>
          </p:cNvSpPr>
          <p:nvPr>
            <p:ph idx="1" hasCustomPrompt="1"/>
          </p:nvPr>
        </p:nvSpPr>
        <p:spPr>
          <a:xfrm>
            <a:off x="457202" y="1866900"/>
            <a:ext cx="5638798" cy="4514047"/>
          </a:xfrm>
          <a:prstGeom prst="rect">
            <a:avLst/>
          </a:prstGeom>
        </p:spPr>
        <p:txBody>
          <a:bodyPr vert="horz" wrap="square" lIns="0" tIns="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99873649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userDrawn="1">
  <p:cSld name="Divider + Index (Viz 2)">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77786E81-E6CB-644F-A2CF-67E98B2C4FFA}"/>
              </a:ext>
            </a:extLst>
          </p:cNvPr>
          <p:cNvPicPr>
            <a:picLocks noChangeAspect="1"/>
          </p:cNvPicPr>
          <p:nvPr userDrawn="1"/>
        </p:nvPicPr>
        <p:blipFill>
          <a:blip r:embed="rId2">
            <a:lum bright="13000"/>
            <a:alphaModFix amt="8000"/>
          </a:blip>
          <a:stretch>
            <a:fillRect/>
          </a:stretch>
        </p:blipFill>
        <p:spPr>
          <a:xfrm>
            <a:off x="5813611" y="115747"/>
            <a:ext cx="6014762" cy="6439596"/>
          </a:xfrm>
          <a:prstGeom prst="rect">
            <a:avLst/>
          </a:prstGeom>
        </p:spPr>
      </p:pic>
      <p:sp>
        <p:nvSpPr>
          <p:cNvPr id="9" name="Title 13">
            <a:extLst>
              <a:ext uri="{FF2B5EF4-FFF2-40B4-BE49-F238E27FC236}">
                <a16:creationId xmlns:a16="http://schemas.microsoft.com/office/drawing/2014/main" id="{6037461D-632E-404D-BB75-731493EDC066}"/>
              </a:ext>
            </a:extLst>
          </p:cNvPr>
          <p:cNvSpPr>
            <a:spLocks noGrp="1"/>
          </p:cNvSpPr>
          <p:nvPr>
            <p:ph type="title" hasCustomPrompt="1"/>
          </p:nvPr>
        </p:nvSpPr>
        <p:spPr>
          <a:xfrm>
            <a:off x="405636" y="3276601"/>
            <a:ext cx="9195564" cy="1402440"/>
          </a:xfrm>
          <a:prstGeom prst="rect">
            <a:avLst/>
          </a:prstGeom>
        </p:spPr>
        <p:txBody>
          <a:bodyPr lIns="0" anchor="t" anchorCtr="0">
            <a:noAutofit/>
          </a:bodyPr>
          <a:lstStyle>
            <a:lvl1pPr>
              <a:defRPr sz="5400" baseline="0">
                <a:solidFill>
                  <a:schemeClr val="tx1"/>
                </a:solidFill>
              </a:defRPr>
            </a:lvl1pPr>
          </a:lstStyle>
          <a:p>
            <a:r>
              <a:rPr lang="en-US" dirty="0"/>
              <a:t>Divider</a:t>
            </a:r>
          </a:p>
        </p:txBody>
      </p:sp>
      <p:sp>
        <p:nvSpPr>
          <p:cNvPr id="10" name="Shape 78">
            <a:extLst>
              <a:ext uri="{FF2B5EF4-FFF2-40B4-BE49-F238E27FC236}">
                <a16:creationId xmlns:a16="http://schemas.microsoft.com/office/drawing/2014/main" id="{02FD2D8F-4FAF-48C2-B9C9-6D1822EE9549}"/>
              </a:ext>
            </a:extLst>
          </p:cNvPr>
          <p:cNvSpPr txBox="1">
            <a:spLocks noGrp="1"/>
          </p:cNvSpPr>
          <p:nvPr>
            <p:ph type="body" idx="7" hasCustomPrompt="1"/>
          </p:nvPr>
        </p:nvSpPr>
        <p:spPr>
          <a:xfrm>
            <a:off x="462960" y="2590800"/>
            <a:ext cx="8452440" cy="685801"/>
          </a:xfrm>
          <a:prstGeom prst="rect">
            <a:avLst/>
          </a:prstGeom>
        </p:spPr>
        <p:txBody>
          <a:bodyPr vert="horz" lIns="0" tIns="0" rIns="0" bIns="0" rtlCol="0" anchor="b" anchorCtr="0">
            <a:noAutofit/>
          </a:bodyPr>
          <a:lstStyle>
            <a:lvl1pPr marL="457114" indent="-457114">
              <a:buFont typeface="+mj-lt"/>
              <a:buNone/>
              <a:defRPr sz="2400" b="0" i="0" dirty="0">
                <a:solidFill>
                  <a:schemeClr val="accent2"/>
                </a:solidFill>
                <a:latin typeface="Segoe UI Semibold" panose="020B0702040204020203" pitchFamily="34" charset="0"/>
                <a:cs typeface="Segoe UI Semibold" panose="020B0702040204020203" pitchFamily="34" charset="0"/>
              </a:defRPr>
            </a:lvl1pPr>
          </a:lstStyle>
          <a:p>
            <a:pPr marL="0" lvl="0" indent="0"/>
            <a:r>
              <a:rPr lang="en-US" dirty="0"/>
              <a:t>Click to edit Master text styles</a:t>
            </a:r>
          </a:p>
        </p:txBody>
      </p:sp>
      <p:sp>
        <p:nvSpPr>
          <p:cNvPr id="7" name="Text Placeholder 2">
            <a:extLst>
              <a:ext uri="{FF2B5EF4-FFF2-40B4-BE49-F238E27FC236}">
                <a16:creationId xmlns:a16="http://schemas.microsoft.com/office/drawing/2014/main" id="{80C3935E-1AD6-2C48-9FC4-9A48E6D6824E}"/>
              </a:ext>
            </a:extLst>
          </p:cNvPr>
          <p:cNvSpPr>
            <a:spLocks noGrp="1"/>
          </p:cNvSpPr>
          <p:nvPr>
            <p:ph type="body" sz="quarter" idx="30" hasCustomPrompt="1"/>
          </p:nvPr>
        </p:nvSpPr>
        <p:spPr>
          <a:xfrm>
            <a:off x="7509166" y="4416070"/>
            <a:ext cx="4225633" cy="2045982"/>
          </a:xfrm>
          <a:prstGeom prst="rect">
            <a:avLst/>
          </a:prstGeom>
        </p:spPr>
        <p:txBody>
          <a:bodyPr lIns="182880" anchor="ctr" anchorCtr="0">
            <a:normAutofit/>
          </a:bodyPr>
          <a:lstStyle>
            <a:lvl1pPr>
              <a:lnSpc>
                <a:spcPct val="110000"/>
              </a:lnSpc>
              <a:spcBef>
                <a:spcPts val="0"/>
              </a:spcBef>
              <a:spcAft>
                <a:spcPts val="1200"/>
              </a:spcAft>
              <a:defRPr sz="2000" b="0" i="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dirty="0"/>
              <a:t>Contents of this section </a:t>
            </a:r>
            <a:r>
              <a:rPr lang="en-US"/>
              <a:t>go here</a:t>
            </a:r>
            <a:endParaRPr lang="en-US" dirty="0"/>
          </a:p>
        </p:txBody>
      </p:sp>
      <p:cxnSp>
        <p:nvCxnSpPr>
          <p:cNvPr id="12" name="Straight Connector 11">
            <a:extLst>
              <a:ext uri="{FF2B5EF4-FFF2-40B4-BE49-F238E27FC236}">
                <a16:creationId xmlns:a16="http://schemas.microsoft.com/office/drawing/2014/main" id="{3E757CA4-1FCF-A447-967E-3A3240DB80B6}"/>
              </a:ext>
            </a:extLst>
          </p:cNvPr>
          <p:cNvCxnSpPr>
            <a:cxnSpLocks/>
          </p:cNvCxnSpPr>
          <p:nvPr userDrawn="1"/>
        </p:nvCxnSpPr>
        <p:spPr>
          <a:xfrm>
            <a:off x="7509166" y="4416070"/>
            <a:ext cx="0" cy="2045982"/>
          </a:xfrm>
          <a:prstGeom prst="line">
            <a:avLst/>
          </a:prstGeom>
          <a:ln>
            <a:solidFill>
              <a:schemeClr val="accent2"/>
            </a:solidFill>
          </a:ln>
        </p:spPr>
        <p:style>
          <a:lnRef idx="1">
            <a:schemeClr val="dk1"/>
          </a:lnRef>
          <a:fillRef idx="0">
            <a:schemeClr val="dk1"/>
          </a:fillRef>
          <a:effectRef idx="0">
            <a:schemeClr val="dk1"/>
          </a:effectRef>
          <a:fontRef idx="minor">
            <a:schemeClr val="tx1"/>
          </a:fontRef>
        </p:style>
      </p:cxnSp>
      <p:sp>
        <p:nvSpPr>
          <p:cNvPr id="2" name="Slide Number Placeholder 1">
            <a:extLst>
              <a:ext uri="{FF2B5EF4-FFF2-40B4-BE49-F238E27FC236}">
                <a16:creationId xmlns:a16="http://schemas.microsoft.com/office/drawing/2014/main" id="{78DB1D9C-4A07-1A4E-8C31-FDBDD36F1915}"/>
              </a:ext>
            </a:extLst>
          </p:cNvPr>
          <p:cNvSpPr>
            <a:spLocks noGrp="1"/>
          </p:cNvSpPr>
          <p:nvPr>
            <p:ph type="sldNum" sz="quarter" idx="31"/>
          </p:nvPr>
        </p:nvSpPr>
        <p:spPr>
          <a:xfrm>
            <a:off x="11010899" y="6442502"/>
            <a:ext cx="1180135" cy="415498"/>
          </a:xfrm>
          <a:prstGeom prst="rect">
            <a:avLst/>
          </a:prstGeom>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565232566"/>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userDrawn="1">
  <p:cSld name="Demo">
    <p:spTree>
      <p:nvGrpSpPr>
        <p:cNvPr id="1" name=""/>
        <p:cNvGrpSpPr/>
        <p:nvPr/>
      </p:nvGrpSpPr>
      <p:grpSpPr>
        <a:xfrm>
          <a:off x="0" y="0"/>
          <a:ext cx="0" cy="0"/>
          <a:chOff x="0" y="0"/>
          <a:chExt cx="0" cy="0"/>
        </a:xfrm>
      </p:grpSpPr>
      <p:sp>
        <p:nvSpPr>
          <p:cNvPr id="19" name="Title 13">
            <a:extLst>
              <a:ext uri="{FF2B5EF4-FFF2-40B4-BE49-F238E27FC236}">
                <a16:creationId xmlns:a16="http://schemas.microsoft.com/office/drawing/2014/main" id="{FB11FEBD-5C2F-4BE7-BB21-A5DB64908724}"/>
              </a:ext>
            </a:extLst>
          </p:cNvPr>
          <p:cNvSpPr>
            <a:spLocks noGrp="1"/>
          </p:cNvSpPr>
          <p:nvPr>
            <p:ph type="title" hasCustomPrompt="1"/>
          </p:nvPr>
        </p:nvSpPr>
        <p:spPr>
          <a:xfrm>
            <a:off x="409142" y="2590800"/>
            <a:ext cx="10601757" cy="990631"/>
          </a:xfrm>
          <a:prstGeom prst="rect">
            <a:avLst/>
          </a:prstGeom>
        </p:spPr>
        <p:txBody>
          <a:bodyPr lIns="0" anchor="b" anchorCtr="0">
            <a:noAutofit/>
          </a:bodyPr>
          <a:lstStyle>
            <a:lvl1pPr>
              <a:defRPr sz="6000" b="1" i="0" baseline="0">
                <a:solidFill>
                  <a:schemeClr val="tx1"/>
                </a:solidFill>
                <a:latin typeface="Segoe UI Semibold" charset="0"/>
                <a:ea typeface="Segoe UI Semibold" charset="0"/>
                <a:cs typeface="Segoe UI Semibold" charset="0"/>
              </a:defRPr>
            </a:lvl1pPr>
          </a:lstStyle>
          <a:p>
            <a:r>
              <a:rPr lang="en-US" dirty="0"/>
              <a:t>Demo</a:t>
            </a:r>
          </a:p>
        </p:txBody>
      </p:sp>
      <p:sp>
        <p:nvSpPr>
          <p:cNvPr id="24" name="Shape 78">
            <a:extLst>
              <a:ext uri="{FF2B5EF4-FFF2-40B4-BE49-F238E27FC236}">
                <a16:creationId xmlns:a16="http://schemas.microsoft.com/office/drawing/2014/main" id="{BAAE8EAD-16BA-4B71-B2FF-661EA6C64800}"/>
              </a:ext>
            </a:extLst>
          </p:cNvPr>
          <p:cNvSpPr txBox="1">
            <a:spLocks noGrp="1"/>
          </p:cNvSpPr>
          <p:nvPr>
            <p:ph type="body" idx="7" hasCustomPrompt="1"/>
          </p:nvPr>
        </p:nvSpPr>
        <p:spPr>
          <a:xfrm>
            <a:off x="457200" y="3581431"/>
            <a:ext cx="10553700" cy="424771"/>
          </a:xfrm>
          <a:prstGeom prst="rect">
            <a:avLst/>
          </a:prstGeom>
        </p:spPr>
        <p:txBody>
          <a:bodyPr vert="horz" lIns="0" tIns="0" rIns="0" bIns="0" rtlCol="0" anchor="t" anchorCtr="0">
            <a:noAutofit/>
          </a:bodyPr>
          <a:lstStyle>
            <a:lvl1pPr marL="457114" indent="-457114">
              <a:buFont typeface="+mj-lt"/>
              <a:buNone/>
              <a:defRPr sz="2800" b="1" i="0" dirty="0">
                <a:solidFill>
                  <a:schemeClr val="accent2"/>
                </a:solidFill>
                <a:latin typeface="Segoe UI Semibold" charset="0"/>
                <a:ea typeface="Segoe UI Semibold" charset="0"/>
                <a:cs typeface="Segoe UI Semibold" charset="0"/>
              </a:defRPr>
            </a:lvl1pPr>
          </a:lstStyle>
          <a:p>
            <a:pPr marL="0" lvl="0" indent="0"/>
            <a:r>
              <a:rPr lang="en-US" dirty="0"/>
              <a:t>Click to edit Master text styles</a:t>
            </a:r>
          </a:p>
        </p:txBody>
      </p:sp>
      <p:sp>
        <p:nvSpPr>
          <p:cNvPr id="26" name="Text Placeholder 2">
            <a:extLst>
              <a:ext uri="{FF2B5EF4-FFF2-40B4-BE49-F238E27FC236}">
                <a16:creationId xmlns:a16="http://schemas.microsoft.com/office/drawing/2014/main" id="{01413CC7-FF34-4272-956B-B08BCBB287FE}"/>
              </a:ext>
            </a:extLst>
          </p:cNvPr>
          <p:cNvSpPr>
            <a:spLocks noGrp="1"/>
          </p:cNvSpPr>
          <p:nvPr>
            <p:ph type="body" sz="quarter" idx="25" hasCustomPrompt="1"/>
          </p:nvPr>
        </p:nvSpPr>
        <p:spPr>
          <a:xfrm>
            <a:off x="457200" y="5372100"/>
            <a:ext cx="3773917" cy="405258"/>
          </a:xfrm>
          <a:prstGeom prst="rect">
            <a:avLst/>
          </a:prstGeom>
        </p:spPr>
        <p:txBody>
          <a:bodyPr/>
          <a:lstStyle>
            <a:lvl1pPr>
              <a:defRPr sz="2800" b="1" i="0">
                <a:solidFill>
                  <a:schemeClr val="tx1"/>
                </a:solidFill>
                <a:latin typeface="Segoe UI Semibold" charset="0"/>
                <a:ea typeface="Segoe UI Semibold" charset="0"/>
                <a:cs typeface="Segoe UI Semibold" charset="0"/>
              </a:defRPr>
            </a:lvl1pPr>
          </a:lstStyle>
          <a:p>
            <a:pPr lvl="0"/>
            <a:r>
              <a:rPr lang="en-US" dirty="0"/>
              <a:t>Speaker</a:t>
            </a:r>
          </a:p>
        </p:txBody>
      </p:sp>
      <p:sp>
        <p:nvSpPr>
          <p:cNvPr id="27" name="Text Placeholder 2">
            <a:extLst>
              <a:ext uri="{FF2B5EF4-FFF2-40B4-BE49-F238E27FC236}">
                <a16:creationId xmlns:a16="http://schemas.microsoft.com/office/drawing/2014/main" id="{7FC9AA33-9990-4126-B01B-6E5F8AB46A1D}"/>
              </a:ext>
            </a:extLst>
          </p:cNvPr>
          <p:cNvSpPr>
            <a:spLocks noGrp="1"/>
          </p:cNvSpPr>
          <p:nvPr>
            <p:ph type="body" sz="quarter" idx="26" hasCustomPrompt="1"/>
          </p:nvPr>
        </p:nvSpPr>
        <p:spPr>
          <a:xfrm>
            <a:off x="457200" y="5837035"/>
            <a:ext cx="3773917" cy="330008"/>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dirty="0"/>
              <a:t>Speaker title</a:t>
            </a:r>
          </a:p>
        </p:txBody>
      </p:sp>
      <p:sp>
        <p:nvSpPr>
          <p:cNvPr id="2" name="Slide Number Placeholder 1">
            <a:extLst>
              <a:ext uri="{FF2B5EF4-FFF2-40B4-BE49-F238E27FC236}">
                <a16:creationId xmlns:a16="http://schemas.microsoft.com/office/drawing/2014/main" id="{FB2C2356-D61D-0A43-A1C6-D11A93A3A509}"/>
              </a:ext>
            </a:extLst>
          </p:cNvPr>
          <p:cNvSpPr>
            <a:spLocks noGrp="1"/>
          </p:cNvSpPr>
          <p:nvPr>
            <p:ph type="sldNum" sz="quarter" idx="27"/>
          </p:nvPr>
        </p:nvSpPr>
        <p:spPr/>
        <p:txBody>
          <a:bodyPr/>
          <a:lstStyle/>
          <a:p>
            <a:fld id="{529AFA16-AEC4-7D4A-82F3-BDAE8E49079E}" type="slidenum">
              <a:rPr lang="en-US" smtClean="0"/>
              <a:pPr/>
              <a:t>‹#›</a:t>
            </a:fld>
            <a:endParaRPr lang="en-US"/>
          </a:p>
        </p:txBody>
      </p:sp>
      <p:sp>
        <p:nvSpPr>
          <p:cNvPr id="8" name="MSIPCM914a47ef9da007a5f5ca1e01" descr="{&quot;HashCode&quot;:-1634785317,&quot;Placement&quot;:&quot;Footer&quot;,&quot;Top&quot;:519.343,&quot;Left&quot;:0.0,&quot;SlideWidth&quot;:960,&quot;SlideHeight&quot;:540}">
            <a:extLst>
              <a:ext uri="{FF2B5EF4-FFF2-40B4-BE49-F238E27FC236}">
                <a16:creationId xmlns:a16="http://schemas.microsoft.com/office/drawing/2014/main" id="{5A3DB5A4-3B39-4F7C-A696-23A2A8A963EE}"/>
              </a:ext>
            </a:extLst>
          </p:cNvPr>
          <p:cNvSpPr txBox="1"/>
          <p:nvPr userDrawn="1"/>
        </p:nvSpPr>
        <p:spPr>
          <a:xfrm>
            <a:off x="0" y="6649884"/>
            <a:ext cx="2123853" cy="153888"/>
          </a:xfrm>
          <a:prstGeom prst="rect">
            <a:avLst/>
          </a:prstGeom>
        </p:spPr>
        <p:txBody>
          <a:bodyPr vert="horz" wrap="square" lIns="0" tIns="0" rIns="0" bIns="0" rtlCol="0" anchor="ctr" anchorCtr="1">
            <a:spAutoFit/>
          </a:bodyPr>
          <a:lstStyle/>
          <a:p>
            <a:pPr algn="l">
              <a:spcBef>
                <a:spcPts val="0"/>
              </a:spcBef>
              <a:spcAft>
                <a:spcPts val="0"/>
              </a:spcAft>
            </a:pPr>
            <a:r>
              <a:rPr lang="en-US" sz="1000">
                <a:solidFill>
                  <a:schemeClr val="accent6"/>
                </a:solidFill>
                <a:latin typeface="Calibri" panose="020F0502020204030204" pitchFamily="34" charset="0"/>
              </a:rPr>
              <a:t>Classified as Microsoft Confidential</a:t>
            </a:r>
          </a:p>
        </p:txBody>
      </p:sp>
    </p:spTree>
    <p:extLst>
      <p:ext uri="{BB962C8B-B14F-4D97-AF65-F5344CB8AC3E}">
        <p14:creationId xmlns:p14="http://schemas.microsoft.com/office/powerpoint/2010/main" val="1726721242"/>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hanks! | Q+A | Contact | Resources">
    <p:spTree>
      <p:nvGrpSpPr>
        <p:cNvPr id="1" name=""/>
        <p:cNvGrpSpPr/>
        <p:nvPr/>
      </p:nvGrpSpPr>
      <p:grpSpPr>
        <a:xfrm>
          <a:off x="0" y="0"/>
          <a:ext cx="0" cy="0"/>
          <a:chOff x="0" y="0"/>
          <a:chExt cx="0" cy="0"/>
        </a:xfrm>
      </p:grpSpPr>
      <p:sp>
        <p:nvSpPr>
          <p:cNvPr id="5" name="Footer Placeholder 6" hidden="1"/>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8" name="Content Placeholder 7"/>
          <p:cNvSpPr>
            <a:spLocks noGrp="1"/>
          </p:cNvSpPr>
          <p:nvPr>
            <p:ph sz="quarter" idx="10" hasCustomPrompt="1"/>
          </p:nvPr>
        </p:nvSpPr>
        <p:spPr>
          <a:xfrm>
            <a:off x="6095999" y="1181100"/>
            <a:ext cx="5638801" cy="4914900"/>
          </a:xfrm>
        </p:spPr>
        <p:txBody>
          <a:bodyPr lIns="274320" tIns="0" rIns="0" anchor="ctr" anchorCtr="0">
            <a:normAutofit/>
          </a:bodyPr>
          <a:lstStyle>
            <a:lvl1pPr>
              <a:spcAft>
                <a:spcPts val="600"/>
              </a:spcAft>
              <a:defRPr b="1" i="0">
                <a:latin typeface="Segoe UI Semibold" charset="0"/>
                <a:ea typeface="Segoe UI Semibold" charset="0"/>
                <a:cs typeface="Segoe UI Semibold" charset="0"/>
              </a:defRPr>
            </a:lvl1pPr>
            <a:lvl2pPr>
              <a:spcAft>
                <a:spcPts val="600"/>
              </a:spcAft>
              <a:buClrTx/>
              <a:defRPr sz="2000">
                <a:solidFill>
                  <a:schemeClr val="tx1"/>
                </a:solidFill>
              </a:defRPr>
            </a:lvl2pPr>
            <a:lvl3pPr>
              <a:spcAft>
                <a:spcPts val="600"/>
              </a:spcAft>
              <a:buClrTx/>
              <a:defRPr sz="2000">
                <a:solidFill>
                  <a:schemeClr val="tx1"/>
                </a:solidFill>
              </a:defRPr>
            </a:lvl3pPr>
            <a:lvl4pPr>
              <a:spcAft>
                <a:spcPts val="600"/>
              </a:spcAft>
              <a:buClrTx/>
              <a:defRPr sz="2000">
                <a:solidFill>
                  <a:schemeClr val="tx1"/>
                </a:solidFill>
              </a:defRPr>
            </a:lvl4pPr>
            <a:lvl5pPr>
              <a:spcAft>
                <a:spcPts val="600"/>
              </a:spcAft>
              <a:buClrTx/>
              <a:defRPr sz="1400" b="0" i="0">
                <a:solidFill>
                  <a:srgbClr val="D2D2D2"/>
                </a:solidFill>
                <a:latin typeface="Segoe UI" charset="0"/>
                <a:ea typeface="Segoe UI" charset="0"/>
                <a:cs typeface="Segoe UI"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3" name="Title 2"/>
          <p:cNvSpPr>
            <a:spLocks noGrp="1"/>
          </p:cNvSpPr>
          <p:nvPr>
            <p:ph type="title" hasCustomPrompt="1"/>
          </p:nvPr>
        </p:nvSpPr>
        <p:spPr>
          <a:xfrm>
            <a:off x="457200" y="457200"/>
            <a:ext cx="5638800" cy="723900"/>
          </a:xfrm>
        </p:spPr>
        <p:txBody>
          <a:bodyPr/>
          <a:lstStyle>
            <a:lvl1pPr>
              <a:defRPr b="1" i="0">
                <a:latin typeface="Segoe UI Semibold" charset="0"/>
                <a:ea typeface="Segoe UI Semibold" charset="0"/>
                <a:cs typeface="Segoe UI Semibold" charset="0"/>
              </a:defRPr>
            </a:lvl1pPr>
          </a:lstStyle>
          <a:p>
            <a:r>
              <a:rPr lang="en-US" sz="4400" b="1" i="0" dirty="0">
                <a:solidFill>
                  <a:schemeClr val="tx1"/>
                </a:solidFill>
                <a:latin typeface="Segoe UI Semibold" charset="0"/>
                <a:ea typeface="Segoe UI Semibold" charset="0"/>
                <a:cs typeface="Segoe UI Semibold" charset="0"/>
              </a:rPr>
              <a:t>Q+A</a:t>
            </a:r>
            <a:r>
              <a:rPr lang="en-US" sz="4400" b="1" i="0" baseline="0" dirty="0">
                <a:solidFill>
                  <a:schemeClr val="tx1"/>
                </a:solidFill>
                <a:latin typeface="Segoe UI Semibold" charset="0"/>
                <a:ea typeface="Segoe UI Semibold" charset="0"/>
                <a:cs typeface="Segoe UI Semibold" charset="0"/>
              </a:rPr>
              <a:t> </a:t>
            </a:r>
            <a:r>
              <a:rPr lang="en-US" sz="4400" b="1" i="0" baseline="0" dirty="0">
                <a:solidFill>
                  <a:schemeClr val="accent2"/>
                </a:solidFill>
                <a:latin typeface="Segoe UI Semibold" charset="0"/>
                <a:ea typeface="Segoe UI Semibold" charset="0"/>
                <a:cs typeface="Segoe UI Semibold" charset="0"/>
              </a:rPr>
              <a:t>|</a:t>
            </a:r>
            <a:r>
              <a:rPr lang="en-US" sz="4400" b="1" i="0" baseline="0" dirty="0">
                <a:solidFill>
                  <a:schemeClr val="tx2"/>
                </a:solidFill>
                <a:latin typeface="Segoe UI Semibold" charset="0"/>
                <a:ea typeface="Segoe UI Semibold" charset="0"/>
                <a:cs typeface="Segoe UI Semibold" charset="0"/>
              </a:rPr>
              <a:t> </a:t>
            </a:r>
            <a:r>
              <a:rPr lang="en-US" sz="4400" b="1" i="0" baseline="0" dirty="0">
                <a:solidFill>
                  <a:schemeClr val="tx1"/>
                </a:solidFill>
                <a:latin typeface="Segoe UI Semibold" charset="0"/>
                <a:ea typeface="Segoe UI Semibold" charset="0"/>
                <a:cs typeface="Segoe UI Semibold" charset="0"/>
              </a:rPr>
              <a:t>Thank you!</a:t>
            </a:r>
            <a:endParaRPr lang="en-US" sz="4400" b="1" i="0" dirty="0">
              <a:solidFill>
                <a:schemeClr val="tx1"/>
              </a:solidFill>
              <a:latin typeface="Segoe UI Semibold" charset="0"/>
              <a:ea typeface="Segoe UI Semibold" charset="0"/>
              <a:cs typeface="Segoe UI Semibold" charset="0"/>
            </a:endParaRPr>
          </a:p>
        </p:txBody>
      </p:sp>
      <p:cxnSp>
        <p:nvCxnSpPr>
          <p:cNvPr id="4" name="Straight Connector 3"/>
          <p:cNvCxnSpPr>
            <a:cxnSpLocks/>
          </p:cNvCxnSpPr>
          <p:nvPr userDrawn="1"/>
        </p:nvCxnSpPr>
        <p:spPr>
          <a:xfrm>
            <a:off x="6096000" y="1181100"/>
            <a:ext cx="0" cy="491490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sp>
        <p:nvSpPr>
          <p:cNvPr id="2" name="Slide Number Placeholder 1">
            <a:extLst>
              <a:ext uri="{FF2B5EF4-FFF2-40B4-BE49-F238E27FC236}">
                <a16:creationId xmlns:a16="http://schemas.microsoft.com/office/drawing/2014/main" id="{5F8DABAB-52C7-7E48-B9B1-C0740F8CB39D}"/>
              </a:ext>
            </a:extLst>
          </p:cNvPr>
          <p:cNvSpPr>
            <a:spLocks noGrp="1"/>
          </p:cNvSpPr>
          <p:nvPr>
            <p:ph type="sldNum" sz="quarter" idx="11"/>
          </p:nvPr>
        </p:nvSpPr>
        <p:spPr>
          <a:xfrm>
            <a:off x="11010899" y="6442502"/>
            <a:ext cx="1180135" cy="415498"/>
          </a:xfrm>
          <a:prstGeom prst="rect">
            <a:avLst/>
          </a:prstGeom>
        </p:spPr>
        <p:txBody>
          <a:bodyPr/>
          <a:lstStyle/>
          <a:p>
            <a:fld id="{529AFA16-AEC4-7D4A-82F3-BDAE8E49079E}" type="slidenum">
              <a:rPr lang="en-US" smtClean="0"/>
              <a:pPr/>
              <a:t>‹#›</a:t>
            </a:fld>
            <a:endParaRPr lang="en-US"/>
          </a:p>
        </p:txBody>
      </p:sp>
      <p:sp>
        <p:nvSpPr>
          <p:cNvPr id="7" name="Text Placeholder 2">
            <a:extLst>
              <a:ext uri="{FF2B5EF4-FFF2-40B4-BE49-F238E27FC236}">
                <a16:creationId xmlns:a16="http://schemas.microsoft.com/office/drawing/2014/main" id="{9B3359C7-D4E2-44EB-BFB9-83B13AD0909F}"/>
              </a:ext>
            </a:extLst>
          </p:cNvPr>
          <p:cNvSpPr>
            <a:spLocks noGrp="1"/>
          </p:cNvSpPr>
          <p:nvPr>
            <p:ph type="body" sz="quarter" idx="24" hasCustomPrompt="1"/>
          </p:nvPr>
        </p:nvSpPr>
        <p:spPr>
          <a:xfrm>
            <a:off x="457200" y="5152602"/>
            <a:ext cx="3513311" cy="471699"/>
          </a:xfrm>
        </p:spPr>
        <p:txBody>
          <a:bodyPr/>
          <a:lstStyle>
            <a:lvl1pPr>
              <a:defRPr sz="2400" b="1" i="0">
                <a:latin typeface="Segoe UI Semibold" charset="0"/>
                <a:ea typeface="Segoe UI Semibold" charset="0"/>
                <a:cs typeface="Segoe UI Semibold" charset="0"/>
              </a:defRPr>
            </a:lvl1pPr>
          </a:lstStyle>
          <a:p>
            <a:pPr lvl="0"/>
            <a:r>
              <a:rPr lang="en-US" dirty="0"/>
              <a:t>Speaker</a:t>
            </a:r>
          </a:p>
        </p:txBody>
      </p:sp>
      <p:sp>
        <p:nvSpPr>
          <p:cNvPr id="9" name="Text Placeholder 2">
            <a:extLst>
              <a:ext uri="{FF2B5EF4-FFF2-40B4-BE49-F238E27FC236}">
                <a16:creationId xmlns:a16="http://schemas.microsoft.com/office/drawing/2014/main" id="{425D7F76-CA4B-43EC-AC3B-BA75576CA8FA}"/>
              </a:ext>
            </a:extLst>
          </p:cNvPr>
          <p:cNvSpPr>
            <a:spLocks noGrp="1"/>
          </p:cNvSpPr>
          <p:nvPr>
            <p:ph type="body" sz="quarter" idx="25" hasCustomPrompt="1"/>
          </p:nvPr>
        </p:nvSpPr>
        <p:spPr>
          <a:xfrm>
            <a:off x="457199" y="5624301"/>
            <a:ext cx="3513311" cy="471699"/>
          </a:xfrm>
        </p:spPr>
        <p:txBody>
          <a:bodyPr/>
          <a:lstStyle>
            <a:lvl1pPr>
              <a:defRPr sz="2000" b="0" i="0">
                <a:solidFill>
                  <a:schemeClr val="tx1"/>
                </a:solidFill>
                <a:latin typeface="Segoe UI" charset="0"/>
                <a:ea typeface="Segoe UI" charset="0"/>
                <a:cs typeface="Segoe UI" charset="0"/>
              </a:defRPr>
            </a:lvl1pPr>
          </a:lstStyle>
          <a:p>
            <a:pPr lvl="0"/>
            <a:r>
              <a:rPr lang="en-US"/>
              <a:t>Speaker title</a:t>
            </a:r>
          </a:p>
        </p:txBody>
      </p:sp>
    </p:spTree>
    <p:extLst>
      <p:ext uri="{BB962C8B-B14F-4D97-AF65-F5344CB8AC3E}">
        <p14:creationId xmlns:p14="http://schemas.microsoft.com/office/powerpoint/2010/main" val="4014665890"/>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p:cSld name="End (Data Viz)">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11646" y="2839452"/>
            <a:ext cx="3924282" cy="1598503"/>
          </a:xfrm>
          <a:prstGeom prst="rect">
            <a:avLst/>
          </a:prstGeom>
        </p:spPr>
      </p:pic>
      <p:sp>
        <p:nvSpPr>
          <p:cNvPr id="5" name="Rectangle 2">
            <a:extLst>
              <a:ext uri="{FF2B5EF4-FFF2-40B4-BE49-F238E27FC236}">
                <a16:creationId xmlns:a16="http://schemas.microsoft.com/office/drawing/2014/main" id="{0CD2D2BF-BCAB-4D60-84D5-268B210223FA}"/>
              </a:ext>
            </a:extLst>
          </p:cNvPr>
          <p:cNvSpPr>
            <a:spLocks noChangeArrowheads="1"/>
          </p:cNvSpPr>
          <p:nvPr userDrawn="1"/>
        </p:nvSpPr>
        <p:spPr bwMode="auto">
          <a:xfrm>
            <a:off x="379012" y="6210236"/>
            <a:ext cx="5735541" cy="246221"/>
          </a:xfrm>
          <a:prstGeom prst="rect">
            <a:avLst/>
          </a:prstGeom>
          <a:noFill/>
          <a:ln w="9525">
            <a:noFill/>
            <a:miter lim="800000"/>
            <a:headEnd/>
            <a:tailEnd/>
          </a:ln>
        </p:spPr>
        <p:txBody>
          <a:bodyPr wrap="square">
            <a:spAutoFit/>
          </a:bodyPr>
          <a:lstStyle/>
          <a:p>
            <a:pPr marL="0" lvl="1" defTabSz="914088">
              <a:defRPr/>
            </a:pPr>
            <a:r>
              <a:rPr lang="en-US" sz="1000" b="0" i="0" dirty="0">
                <a:solidFill>
                  <a:schemeClr val="tx1"/>
                </a:solidFill>
                <a:latin typeface="Segoe UI" charset="0"/>
                <a:ea typeface="Segoe UI" charset="0"/>
                <a:cs typeface="Segoe UI" charset="0"/>
              </a:rPr>
              <a:t>© Copyright Microsoft Corporation. All rights reserved.</a:t>
            </a:r>
          </a:p>
        </p:txBody>
      </p:sp>
      <p:pic>
        <p:nvPicPr>
          <p:cNvPr id="4" name="Picture 3"/>
          <p:cNvPicPr>
            <a:picLocks noChangeAspect="1"/>
          </p:cNvPicPr>
          <p:nvPr userDrawn="1"/>
        </p:nvPicPr>
        <p:blipFill>
          <a:blip r:embed="rId3">
            <a:lum bright="13000"/>
            <a:alphaModFix amt="8000"/>
          </a:blip>
          <a:stretch>
            <a:fillRect/>
          </a:stretch>
        </p:blipFill>
        <p:spPr>
          <a:xfrm rot="17100000">
            <a:off x="5938657" y="-187673"/>
            <a:ext cx="6014762" cy="6439596"/>
          </a:xfrm>
          <a:prstGeom prst="rect">
            <a:avLst/>
          </a:prstGeom>
        </p:spPr>
      </p:pic>
    </p:spTree>
    <p:extLst>
      <p:ext uri="{BB962C8B-B14F-4D97-AF65-F5344CB8AC3E}">
        <p14:creationId xmlns:p14="http://schemas.microsoft.com/office/powerpoint/2010/main" val="3336548308"/>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p:cSld name="End (Clean)">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D4C959DC-72E4-47D6-8569-7330C93B1929}"/>
              </a:ext>
            </a:extLst>
          </p:cNvPr>
          <p:cNvSpPr>
            <a:spLocks noChangeArrowheads="1"/>
          </p:cNvSpPr>
          <p:nvPr userDrawn="1"/>
        </p:nvSpPr>
        <p:spPr bwMode="auto">
          <a:xfrm>
            <a:off x="379012" y="6210236"/>
            <a:ext cx="5735541" cy="246221"/>
          </a:xfrm>
          <a:prstGeom prst="rect">
            <a:avLst/>
          </a:prstGeom>
          <a:noFill/>
          <a:ln w="9525">
            <a:noFill/>
            <a:miter lim="800000"/>
            <a:headEnd/>
            <a:tailEnd/>
          </a:ln>
        </p:spPr>
        <p:txBody>
          <a:bodyPr wrap="square">
            <a:spAutoFit/>
          </a:bodyPr>
          <a:lstStyle/>
          <a:p>
            <a:pPr marL="0" lvl="1" defTabSz="914088">
              <a:defRPr/>
            </a:pPr>
            <a:r>
              <a:rPr lang="en-US" sz="1000" b="0" i="0" dirty="0">
                <a:solidFill>
                  <a:schemeClr val="tx1"/>
                </a:solidFill>
                <a:latin typeface="Segoe UI" charset="0"/>
                <a:ea typeface="Segoe UI" charset="0"/>
                <a:cs typeface="Segoe UI" charset="0"/>
              </a:rPr>
              <a:t>© Copyright Microsoft Corporation. All rights reserved.</a:t>
            </a:r>
          </a:p>
        </p:txBody>
      </p:sp>
      <p:pic>
        <p:nvPicPr>
          <p:cNvPr id="5" name="Picture 4">
            <a:extLst>
              <a:ext uri="{FF2B5EF4-FFF2-40B4-BE49-F238E27FC236}">
                <a16:creationId xmlns:a16="http://schemas.microsoft.com/office/drawing/2014/main" id="{9BA4684F-B256-4B3D-8CF8-E3919E085680}"/>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11646" y="2839452"/>
            <a:ext cx="3924282" cy="1598503"/>
          </a:xfrm>
          <a:prstGeom prst="rect">
            <a:avLst/>
          </a:prstGeom>
        </p:spPr>
      </p:pic>
    </p:spTree>
    <p:extLst>
      <p:ext uri="{BB962C8B-B14F-4D97-AF65-F5344CB8AC3E}">
        <p14:creationId xmlns:p14="http://schemas.microsoft.com/office/powerpoint/2010/main" val="4111941491"/>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Title square photo">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6" name="MS logo gray - EMF" descr="Microsoft logo, gray text version">
            <a:extLst>
              <a:ext uri="{FF2B5EF4-FFF2-40B4-BE49-F238E27FC236}">
                <a16:creationId xmlns:a16="http://schemas.microsoft.com/office/drawing/2014/main" id="{606C7DA6-3E58-4BAA-9E2E-EA46ED5F1820}"/>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pic>
        <p:nvPicPr>
          <p:cNvPr id="7" name="Picture 6" descr="Group of people in an office working." title="Microsoft Brand Photo">
            <a:extLst>
              <a:ext uri="{FF2B5EF4-FFF2-40B4-BE49-F238E27FC236}">
                <a16:creationId xmlns:a16="http://schemas.microsoft.com/office/drawing/2014/main" id="{DF1A1902-1DE9-4E60-921A-674EB3E956B6}"/>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24612392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mod="1">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6" name="MS logo white - EMF" descr="Microsoft logo white text version">
            <a:extLst>
              <a:ext uri="{FF2B5EF4-FFF2-40B4-BE49-F238E27FC236}">
                <a16:creationId xmlns:a16="http://schemas.microsoft.com/office/drawing/2014/main" id="{752F7F94-9231-4E4A-AA40-FA537E6B0D74}"/>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7" name="Picture 6" descr="Group of people in an office working." title="Microsoft Brand Photo">
            <a:extLst>
              <a:ext uri="{FF2B5EF4-FFF2-40B4-BE49-F238E27FC236}">
                <a16:creationId xmlns:a16="http://schemas.microsoft.com/office/drawing/2014/main" id="{2C86E9E4-84A1-4336-87C7-8A2D9DBA1036}"/>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2369268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mod="1">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11527229-DBED-4F7D-9D9A-03EC2258F269}"/>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7684147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025477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89836026"/>
      </p:ext>
    </p:extLst>
  </p:cSld>
  <p:clrMapOvr>
    <a:masterClrMapping/>
  </p:clrMapOvr>
  <p:transition>
    <p:fade/>
  </p:transition>
  <p:hf sldNum="0" hdr="0" ftr="0" dt="0"/>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 slanted Image Left">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6AA340A-11B1-4D46-BE2D-4B2D31C56900}"/>
              </a:ext>
            </a:extLst>
          </p:cNvPr>
          <p:cNvSpPr>
            <a:spLocks noGrp="1"/>
          </p:cNvSpPr>
          <p:nvPr>
            <p:ph type="sldNum" sz="quarter" idx="10"/>
          </p:nvPr>
        </p:nvSpPr>
        <p:spPr/>
        <p:txBody>
          <a:bodyPr/>
          <a:lstStyle/>
          <a:p>
            <a:fld id="{529AFA16-AEC4-7D4A-82F3-BDAE8E49079E}" type="slidenum">
              <a:rPr lang="en-US" smtClean="0"/>
              <a:pPr/>
              <a:t>‹#›</a:t>
            </a:fld>
            <a:endParaRPr lang="en-US"/>
          </a:p>
        </p:txBody>
      </p:sp>
      <p:sp>
        <p:nvSpPr>
          <p:cNvPr id="3" name="Title 1">
            <a:extLst>
              <a:ext uri="{FF2B5EF4-FFF2-40B4-BE49-F238E27FC236}">
                <a16:creationId xmlns:a16="http://schemas.microsoft.com/office/drawing/2014/main" id="{6FDD21F8-4159-4A66-BDF8-AFEDA34793F8}"/>
              </a:ext>
            </a:extLst>
          </p:cNvPr>
          <p:cNvSpPr>
            <a:spLocks noGrp="1"/>
          </p:cNvSpPr>
          <p:nvPr>
            <p:ph type="title" hasCustomPrompt="1"/>
          </p:nvPr>
        </p:nvSpPr>
        <p:spPr>
          <a:xfrm>
            <a:off x="6096000" y="457200"/>
            <a:ext cx="5638800" cy="1409699"/>
          </a:xfrm>
          <a:prstGeom prst="rect">
            <a:avLst/>
          </a:prstGeom>
        </p:spPr>
        <p:txBody>
          <a:bodyPr lIns="274320" rIns="0">
            <a:noAutofit/>
          </a:bodyPr>
          <a:lstStyle>
            <a:lvl1pPr>
              <a:defRPr sz="4000">
                <a:solidFill>
                  <a:schemeClr val="tx1"/>
                </a:solidFill>
              </a:defRPr>
            </a:lvl1pPr>
          </a:lstStyle>
          <a:p>
            <a:r>
              <a:rPr lang="en-US" dirty="0"/>
              <a:t>Click to edit title</a:t>
            </a:r>
          </a:p>
        </p:txBody>
      </p:sp>
      <p:sp>
        <p:nvSpPr>
          <p:cNvPr id="4" name="Slide Number Placeholder 2">
            <a:extLst>
              <a:ext uri="{FF2B5EF4-FFF2-40B4-BE49-F238E27FC236}">
                <a16:creationId xmlns:a16="http://schemas.microsoft.com/office/drawing/2014/main" id="{1FC412D9-CA04-44CF-B8DB-95E7E19204D5}"/>
              </a:ext>
            </a:extLst>
          </p:cNvPr>
          <p:cNvSpPr txBox="1">
            <a:spLocks/>
          </p:cNvSpPr>
          <p:nvPr userDrawn="1"/>
        </p:nvSpPr>
        <p:spPr>
          <a:xfrm>
            <a:off x="11010899" y="6442502"/>
            <a:ext cx="1180135" cy="415498"/>
          </a:xfrm>
          <a:prstGeom prst="rect">
            <a:avLst/>
          </a:prstGeom>
        </p:spPr>
        <p:txBody>
          <a:bodyPr vert="horz" lIns="91440" tIns="45720" rIns="182880" bIns="182880" rtlCol="0" anchor="b" anchorCtr="0">
            <a:spAutoFit/>
          </a:bodyPr>
          <a:lstStyle>
            <a:defPPr>
              <a:defRPr lang="en-US"/>
            </a:defPPr>
            <a:lvl1pPr marL="0" algn="r" defTabSz="914400" rtl="0" eaLnBrk="1" latinLnBrk="0" hangingPunct="1">
              <a:defRPr sz="1200" kern="1200">
                <a:solidFill>
                  <a:schemeClr val="accent6"/>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29AFA16-AEC4-7D4A-82F3-BDAE8E49079E}" type="slidenum">
              <a:rPr lang="en-US" smtClean="0"/>
              <a:pPr/>
              <a:t>‹#›</a:t>
            </a:fld>
            <a:endParaRPr lang="en-US" dirty="0"/>
          </a:p>
        </p:txBody>
      </p:sp>
      <p:sp>
        <p:nvSpPr>
          <p:cNvPr id="5" name="Text Placeholder 3">
            <a:extLst>
              <a:ext uri="{FF2B5EF4-FFF2-40B4-BE49-F238E27FC236}">
                <a16:creationId xmlns:a16="http://schemas.microsoft.com/office/drawing/2014/main" id="{ECA683ED-48AE-4856-826D-F28B2D0ECF5C}"/>
              </a:ext>
            </a:extLst>
          </p:cNvPr>
          <p:cNvSpPr>
            <a:spLocks noGrp="1"/>
          </p:cNvSpPr>
          <p:nvPr>
            <p:ph idx="27" hasCustomPrompt="1"/>
          </p:nvPr>
        </p:nvSpPr>
        <p:spPr>
          <a:xfrm>
            <a:off x="6096000" y="1866900"/>
            <a:ext cx="5638799" cy="4514047"/>
          </a:xfrm>
          <a:prstGeom prst="rect">
            <a:avLst/>
          </a:prstGeom>
        </p:spPr>
        <p:txBody>
          <a:bodyPr vert="horz" wrap="square" lIns="27432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Picture Placeholder 9">
            <a:extLst>
              <a:ext uri="{FF2B5EF4-FFF2-40B4-BE49-F238E27FC236}">
                <a16:creationId xmlns:a16="http://schemas.microsoft.com/office/drawing/2014/main" id="{6E31588E-9179-43F4-987F-E4B7A61DB4F9}"/>
              </a:ext>
            </a:extLst>
          </p:cNvPr>
          <p:cNvSpPr>
            <a:spLocks noGrp="1"/>
          </p:cNvSpPr>
          <p:nvPr>
            <p:ph type="pic" sz="quarter" idx="30" hasCustomPrompt="1"/>
          </p:nvPr>
        </p:nvSpPr>
        <p:spPr>
          <a:xfrm>
            <a:off x="-3142" y="0"/>
            <a:ext cx="6806152" cy="6858000"/>
          </a:xfrm>
          <a:custGeom>
            <a:avLst/>
            <a:gdLst>
              <a:gd name="connsiteX0" fmla="*/ 0 w 5847905"/>
              <a:gd name="connsiteY0" fmla="*/ 6849376 h 6849376"/>
              <a:gd name="connsiteX1" fmla="*/ 0 w 5847905"/>
              <a:gd name="connsiteY1" fmla="*/ 0 h 6849376"/>
              <a:gd name="connsiteX2" fmla="*/ 5847905 w 5847905"/>
              <a:gd name="connsiteY2" fmla="*/ 6849376 h 6849376"/>
              <a:gd name="connsiteX3" fmla="*/ 0 w 5847905"/>
              <a:gd name="connsiteY3" fmla="*/ 6849376 h 6849376"/>
              <a:gd name="connsiteX0" fmla="*/ 0 w 5847905"/>
              <a:gd name="connsiteY0" fmla="*/ 6849376 h 6849376"/>
              <a:gd name="connsiteX1" fmla="*/ 0 w 5847905"/>
              <a:gd name="connsiteY1" fmla="*/ 0 h 6849376"/>
              <a:gd name="connsiteX2" fmla="*/ 4703805 w 5847905"/>
              <a:gd name="connsiteY2" fmla="*/ 708068 h 6849376"/>
              <a:gd name="connsiteX3" fmla="*/ 5847905 w 5847905"/>
              <a:gd name="connsiteY3" fmla="*/ 6849376 h 6849376"/>
              <a:gd name="connsiteX4" fmla="*/ 0 w 5847905"/>
              <a:gd name="connsiteY4" fmla="*/ 6849376 h 6849376"/>
              <a:gd name="connsiteX0" fmla="*/ 0 w 5847905"/>
              <a:gd name="connsiteY0" fmla="*/ 7148223 h 7148223"/>
              <a:gd name="connsiteX1" fmla="*/ 0 w 5847905"/>
              <a:gd name="connsiteY1" fmla="*/ 298847 h 7148223"/>
              <a:gd name="connsiteX2" fmla="*/ 4967416 w 5847905"/>
              <a:gd name="connsiteY2" fmla="*/ 314937 h 7148223"/>
              <a:gd name="connsiteX3" fmla="*/ 5847905 w 5847905"/>
              <a:gd name="connsiteY3" fmla="*/ 7148223 h 7148223"/>
              <a:gd name="connsiteX4" fmla="*/ 0 w 5847905"/>
              <a:gd name="connsiteY4" fmla="*/ 7148223 h 7148223"/>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95698 w 5847905"/>
              <a:gd name="connsiteY2" fmla="*/ 4137 h 6849376"/>
              <a:gd name="connsiteX3" fmla="*/ 5847905 w 5847905"/>
              <a:gd name="connsiteY3" fmla="*/ 6849376 h 6849376"/>
              <a:gd name="connsiteX4" fmla="*/ 0 w 5847905"/>
              <a:gd name="connsiteY4" fmla="*/ 6849376 h 6849376"/>
              <a:gd name="connsiteX0" fmla="*/ 0 w 7282258"/>
              <a:gd name="connsiteY0" fmla="*/ 6849376 h 6855353"/>
              <a:gd name="connsiteX1" fmla="*/ 0 w 7282258"/>
              <a:gd name="connsiteY1" fmla="*/ 0 h 6855353"/>
              <a:gd name="connsiteX2" fmla="*/ 4895698 w 7282258"/>
              <a:gd name="connsiteY2" fmla="*/ 4137 h 6855353"/>
              <a:gd name="connsiteX3" fmla="*/ 7282258 w 7282258"/>
              <a:gd name="connsiteY3" fmla="*/ 6855353 h 6855353"/>
              <a:gd name="connsiteX4" fmla="*/ 0 w 7282258"/>
              <a:gd name="connsiteY4" fmla="*/ 6849376 h 6855353"/>
              <a:gd name="connsiteX0" fmla="*/ 0 w 7276282"/>
              <a:gd name="connsiteY0" fmla="*/ 6849376 h 6849376"/>
              <a:gd name="connsiteX1" fmla="*/ 0 w 7276282"/>
              <a:gd name="connsiteY1" fmla="*/ 0 h 6849376"/>
              <a:gd name="connsiteX2" fmla="*/ 4895698 w 7276282"/>
              <a:gd name="connsiteY2" fmla="*/ 4137 h 6849376"/>
              <a:gd name="connsiteX3" fmla="*/ 7276282 w 7276282"/>
              <a:gd name="connsiteY3" fmla="*/ 6843400 h 6849376"/>
              <a:gd name="connsiteX4" fmla="*/ 0 w 7276282"/>
              <a:gd name="connsiteY4" fmla="*/ 6849376 h 6849376"/>
              <a:gd name="connsiteX0" fmla="*/ 0 w 7276282"/>
              <a:gd name="connsiteY0" fmla="*/ 6849376 h 6849376"/>
              <a:gd name="connsiteX1" fmla="*/ 0 w 7276282"/>
              <a:gd name="connsiteY1" fmla="*/ 0 h 6849376"/>
              <a:gd name="connsiteX2" fmla="*/ 4895698 w 7276282"/>
              <a:gd name="connsiteY2" fmla="*/ 4137 h 6849376"/>
              <a:gd name="connsiteX3" fmla="*/ 7276282 w 7276282"/>
              <a:gd name="connsiteY3" fmla="*/ 6849376 h 6849376"/>
              <a:gd name="connsiteX4" fmla="*/ 0 w 7276282"/>
              <a:gd name="connsiteY4" fmla="*/ 6849376 h 6849376"/>
              <a:gd name="connsiteX0" fmla="*/ 0 w 7264329"/>
              <a:gd name="connsiteY0" fmla="*/ 6849376 h 6861329"/>
              <a:gd name="connsiteX1" fmla="*/ 0 w 7264329"/>
              <a:gd name="connsiteY1" fmla="*/ 0 h 6861329"/>
              <a:gd name="connsiteX2" fmla="*/ 4895698 w 7264329"/>
              <a:gd name="connsiteY2" fmla="*/ 4137 h 6861329"/>
              <a:gd name="connsiteX3" fmla="*/ 7264329 w 7264329"/>
              <a:gd name="connsiteY3" fmla="*/ 6861329 h 6861329"/>
              <a:gd name="connsiteX4" fmla="*/ 0 w 7264329"/>
              <a:gd name="connsiteY4" fmla="*/ 6849376 h 6861329"/>
              <a:gd name="connsiteX0" fmla="*/ 0 w 7264329"/>
              <a:gd name="connsiteY0" fmla="*/ 6849376 h 6855352"/>
              <a:gd name="connsiteX1" fmla="*/ 0 w 7264329"/>
              <a:gd name="connsiteY1" fmla="*/ 0 h 6855352"/>
              <a:gd name="connsiteX2" fmla="*/ 4895698 w 7264329"/>
              <a:gd name="connsiteY2" fmla="*/ 4137 h 6855352"/>
              <a:gd name="connsiteX3" fmla="*/ 7264329 w 7264329"/>
              <a:gd name="connsiteY3" fmla="*/ 6855352 h 6855352"/>
              <a:gd name="connsiteX4" fmla="*/ 0 w 7264329"/>
              <a:gd name="connsiteY4" fmla="*/ 6849376 h 6855352"/>
              <a:gd name="connsiteX0" fmla="*/ 0 w 7264329"/>
              <a:gd name="connsiteY0" fmla="*/ 6849376 h 6849376"/>
              <a:gd name="connsiteX1" fmla="*/ 0 w 7264329"/>
              <a:gd name="connsiteY1" fmla="*/ 0 h 6849376"/>
              <a:gd name="connsiteX2" fmla="*/ 4895698 w 7264329"/>
              <a:gd name="connsiteY2" fmla="*/ 4137 h 6849376"/>
              <a:gd name="connsiteX3" fmla="*/ 7264329 w 7264329"/>
              <a:gd name="connsiteY3" fmla="*/ 6849376 h 6849376"/>
              <a:gd name="connsiteX4" fmla="*/ 0 w 7264329"/>
              <a:gd name="connsiteY4" fmla="*/ 6849376 h 6849376"/>
              <a:gd name="connsiteX0" fmla="*/ 0 w 7264329"/>
              <a:gd name="connsiteY0" fmla="*/ 6854666 h 6854666"/>
              <a:gd name="connsiteX1" fmla="*/ 0 w 7264329"/>
              <a:gd name="connsiteY1" fmla="*/ 5290 h 6854666"/>
              <a:gd name="connsiteX2" fmla="*/ 4895698 w 7264329"/>
              <a:gd name="connsiteY2" fmla="*/ 0 h 6854666"/>
              <a:gd name="connsiteX3" fmla="*/ 7264329 w 7264329"/>
              <a:gd name="connsiteY3" fmla="*/ 6854666 h 6854666"/>
              <a:gd name="connsiteX4" fmla="*/ 0 w 7264329"/>
              <a:gd name="connsiteY4" fmla="*/ 6854666 h 6854666"/>
              <a:gd name="connsiteX0" fmla="*/ 0 w 7264329"/>
              <a:gd name="connsiteY0" fmla="*/ 6851524 h 6851524"/>
              <a:gd name="connsiteX1" fmla="*/ 0 w 7264329"/>
              <a:gd name="connsiteY1" fmla="*/ 2148 h 6851524"/>
              <a:gd name="connsiteX2" fmla="*/ 4895698 w 7264329"/>
              <a:gd name="connsiteY2" fmla="*/ 0 h 6851524"/>
              <a:gd name="connsiteX3" fmla="*/ 7264329 w 7264329"/>
              <a:gd name="connsiteY3" fmla="*/ 6851524 h 6851524"/>
              <a:gd name="connsiteX4" fmla="*/ 0 w 7264329"/>
              <a:gd name="connsiteY4" fmla="*/ 6851524 h 6851524"/>
              <a:gd name="connsiteX0" fmla="*/ 3142 w 7267471"/>
              <a:gd name="connsiteY0" fmla="*/ 6852519 h 6852519"/>
              <a:gd name="connsiteX1" fmla="*/ 0 w 7267471"/>
              <a:gd name="connsiteY1" fmla="*/ 0 h 6852519"/>
              <a:gd name="connsiteX2" fmla="*/ 4898840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898840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886271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4667 h 6854667"/>
              <a:gd name="connsiteX1" fmla="*/ 0 w 7267471"/>
              <a:gd name="connsiteY1" fmla="*/ 2148 h 6854667"/>
              <a:gd name="connsiteX2" fmla="*/ 4886271 w 7267471"/>
              <a:gd name="connsiteY2" fmla="*/ 0 h 6854667"/>
              <a:gd name="connsiteX3" fmla="*/ 7267471 w 7267471"/>
              <a:gd name="connsiteY3" fmla="*/ 6854667 h 6854667"/>
              <a:gd name="connsiteX4" fmla="*/ 3142 w 7267471"/>
              <a:gd name="connsiteY4" fmla="*/ 6854667 h 6854667"/>
              <a:gd name="connsiteX0" fmla="*/ 3142 w 7267471"/>
              <a:gd name="connsiteY0" fmla="*/ 6852519 h 6852519"/>
              <a:gd name="connsiteX1" fmla="*/ 0 w 7267471"/>
              <a:gd name="connsiteY1" fmla="*/ 0 h 6852519"/>
              <a:gd name="connsiteX2" fmla="*/ 4521768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735952 w 7267471"/>
              <a:gd name="connsiteY2" fmla="*/ 995 h 6852519"/>
              <a:gd name="connsiteX3" fmla="*/ 7267471 w 7267471"/>
              <a:gd name="connsiteY3" fmla="*/ 6852519 h 6852519"/>
              <a:gd name="connsiteX4" fmla="*/ 3142 w 7267471"/>
              <a:gd name="connsiteY4" fmla="*/ 6852519 h 6852519"/>
              <a:gd name="connsiteX0" fmla="*/ 3142 w 6806152"/>
              <a:gd name="connsiteY0" fmla="*/ 6852519 h 6852519"/>
              <a:gd name="connsiteX1" fmla="*/ 0 w 6806152"/>
              <a:gd name="connsiteY1" fmla="*/ 0 h 6852519"/>
              <a:gd name="connsiteX2" fmla="*/ 4735952 w 6806152"/>
              <a:gd name="connsiteY2" fmla="*/ 995 h 6852519"/>
              <a:gd name="connsiteX3" fmla="*/ 6806152 w 6806152"/>
              <a:gd name="connsiteY3" fmla="*/ 6852519 h 6852519"/>
              <a:gd name="connsiteX4" fmla="*/ 3142 w 6806152"/>
              <a:gd name="connsiteY4" fmla="*/ 6852519 h 6852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6152" h="6852519">
                <a:moveTo>
                  <a:pt x="3142" y="6852519"/>
                </a:moveTo>
                <a:cubicBezTo>
                  <a:pt x="2095" y="4568346"/>
                  <a:pt x="1047" y="2284173"/>
                  <a:pt x="0" y="0"/>
                </a:cubicBezTo>
                <a:lnTo>
                  <a:pt x="4735952" y="995"/>
                </a:lnTo>
                <a:lnTo>
                  <a:pt x="6806152" y="6852519"/>
                </a:lnTo>
                <a:lnTo>
                  <a:pt x="3142" y="6852519"/>
                </a:lnTo>
                <a:close/>
              </a:path>
            </a:pathLst>
          </a:custGeom>
          <a:ln>
            <a:solidFill>
              <a:srgbClr val="414241"/>
            </a:solidFill>
          </a:ln>
        </p:spPr>
        <p:txBody>
          <a:bodyPr anchor="ctr"/>
          <a:lstStyle>
            <a:lvl1pPr algn="ctr">
              <a:defRPr>
                <a:solidFill>
                  <a:srgbClr val="B4009E"/>
                </a:solidFill>
              </a:defRPr>
            </a:lvl1pPr>
          </a:lstStyle>
          <a:p>
            <a:r>
              <a:rPr lang="en-US" dirty="0"/>
              <a:t>Click icon to</a:t>
            </a:r>
            <a:br>
              <a:rPr lang="en-US" dirty="0"/>
            </a:br>
            <a:r>
              <a:rPr lang="en-US" dirty="0"/>
              <a:t>add picture</a:t>
            </a:r>
          </a:p>
        </p:txBody>
      </p:sp>
    </p:spTree>
    <p:extLst>
      <p:ext uri="{BB962C8B-B14F-4D97-AF65-F5344CB8AC3E}">
        <p14:creationId xmlns:p14="http://schemas.microsoft.com/office/powerpoint/2010/main" val="1855475229"/>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81260708"/>
      </p:ext>
    </p:extLst>
  </p:cSld>
  <p:clrMapOvr>
    <a:masterClrMapping/>
  </p:clrMapOvr>
  <p:transition>
    <p:fade/>
  </p:transition>
  <p:hf sldNum="0" hdr="0" ftr="0" dt="0"/>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56508494"/>
      </p:ext>
    </p:extLst>
  </p:cSld>
  <p:clrMapOvr>
    <a:masterClrMapping/>
  </p:clrMapOvr>
  <p:transition>
    <p:fade/>
  </p:transition>
  <p:hf sldNum="0" hdr="0" ftr="0" dt="0"/>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49185818"/>
      </p:ext>
    </p:extLst>
  </p:cSld>
  <p:clrMapOvr>
    <a:masterClrMapping/>
  </p:clrMapOvr>
  <p:transition>
    <p:fade/>
  </p:transition>
  <p:hf sldNum="0" hdr="0" ftr="0" dt="0"/>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1463704"/>
      </p:ext>
    </p:extLst>
  </p:cSld>
  <p:clrMapOvr>
    <a:masterClrMapping/>
  </p:clrMapOvr>
  <p:transition>
    <p:fade/>
  </p:transition>
  <p:hf sldNum="0" hdr="0" ftr="0" dt="0"/>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48531757"/>
      </p:ext>
    </p:extLst>
  </p:cSld>
  <p:clrMapOvr>
    <a:masterClrMapping/>
  </p:clrMapOvr>
  <p:transition>
    <p:fade/>
  </p:transition>
  <p:hf sldNum="0" hdr="0" ftr="0" dt="0"/>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404671894"/>
      </p:ext>
    </p:extLst>
  </p:cSld>
  <p:clrMapOvr>
    <a:masterClrMapping/>
  </p:clrMapOvr>
  <p:transition>
    <p:fade/>
  </p:transition>
  <p:hf sldNum="0" hdr="0" ftr="0" dt="0"/>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118258158"/>
      </p:ext>
    </p:extLst>
  </p:cSld>
  <p:clrMapOvr>
    <a:masterClrMapping/>
  </p:clrMapOvr>
  <p:transition>
    <p:fade/>
  </p:transition>
  <p:hf sldNum="0" hdr="0" ftr="0" dt="0"/>
  <p:extLst mod="1">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098103822"/>
      </p:ext>
    </p:extLst>
  </p:cSld>
  <p:clrMapOvr>
    <a:masterClrMapping/>
  </p:clrMapOvr>
  <p:transition>
    <p:fade/>
  </p:transition>
  <p:hf sldNum="0" hdr="0" ftr="0" dt="0"/>
  <p:extLst mod="1">
    <p:ext uri="{DCECCB84-F9BA-43D5-87BE-67443E8EF086}">
      <p15:sldGuideLst xmlns:p15="http://schemas.microsoft.com/office/powerpoint/2012/main">
        <p15:guide id="2" pos="3359">
          <p15:clr>
            <a:srgbClr val="FBAE40"/>
          </p15:clr>
        </p15:guide>
        <p15:guide id="5" orient="horz" pos="2160">
          <p15:clr>
            <a:srgbClr val="FBAE4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Square Photo body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dirty="0"/>
              <a:t>Square photo layout with body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575539231"/>
      </p:ext>
    </p:extLst>
  </p:cSld>
  <p:clrMapOvr>
    <a:masterClrMapping/>
  </p:clrMapOvr>
  <p:transition>
    <p:fade/>
  </p:transition>
  <p:hf sldNum="0" hdr="0" ftr="0" dt="0"/>
  <p:extLst mod="1">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26606926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Content + slanted Image Lef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0" y="457200"/>
            <a:ext cx="5638800" cy="1409699"/>
          </a:xfrm>
          <a:prstGeom prst="rect">
            <a:avLst/>
          </a:prstGeom>
        </p:spPr>
        <p:txBody>
          <a:bodyPr lIns="274320" rIns="0">
            <a:noAutofit/>
          </a:bodyPr>
          <a:lstStyle>
            <a:lvl1pPr>
              <a:defRPr sz="4000">
                <a:solidFill>
                  <a:schemeClr val="tx1"/>
                </a:solidFill>
              </a:defRPr>
            </a:lvl1pPr>
          </a:lstStyle>
          <a:p>
            <a:r>
              <a:rPr lang="en-US" dirty="0"/>
              <a:t>Click to edit title</a:t>
            </a:r>
          </a:p>
        </p:txBody>
      </p:sp>
      <p:sp>
        <p:nvSpPr>
          <p:cNvPr id="3" name="Slide Number Placeholder 2">
            <a:extLst>
              <a:ext uri="{FF2B5EF4-FFF2-40B4-BE49-F238E27FC236}">
                <a16:creationId xmlns:a16="http://schemas.microsoft.com/office/drawing/2014/main" id="{08F0A937-5674-5E4D-BA15-88B347E17AE9}"/>
              </a:ext>
            </a:extLst>
          </p:cNvPr>
          <p:cNvSpPr>
            <a:spLocks noGrp="1"/>
          </p:cNvSpPr>
          <p:nvPr>
            <p:ph type="sldNum" sz="quarter" idx="26"/>
          </p:nvPr>
        </p:nvSpPr>
        <p:spPr/>
        <p:txBody>
          <a:bodyPr/>
          <a:lstStyle/>
          <a:p>
            <a:fld id="{529AFA16-AEC4-7D4A-82F3-BDAE8E49079E}" type="slidenum">
              <a:rPr lang="en-US" smtClean="0"/>
              <a:pPr/>
              <a:t>‹#›</a:t>
            </a:fld>
            <a:endParaRPr lang="en-US" dirty="0"/>
          </a:p>
        </p:txBody>
      </p:sp>
      <p:sp>
        <p:nvSpPr>
          <p:cNvPr id="8" name="Text Placeholder 3">
            <a:extLst>
              <a:ext uri="{FF2B5EF4-FFF2-40B4-BE49-F238E27FC236}">
                <a16:creationId xmlns:a16="http://schemas.microsoft.com/office/drawing/2014/main" id="{2D82040B-E8B0-4143-8A3F-EF4AA4D005D0}"/>
              </a:ext>
            </a:extLst>
          </p:cNvPr>
          <p:cNvSpPr>
            <a:spLocks noGrp="1"/>
          </p:cNvSpPr>
          <p:nvPr>
            <p:ph idx="27" hasCustomPrompt="1"/>
          </p:nvPr>
        </p:nvSpPr>
        <p:spPr>
          <a:xfrm>
            <a:off x="6096000" y="1866900"/>
            <a:ext cx="5638799" cy="4514047"/>
          </a:xfrm>
          <a:prstGeom prst="rect">
            <a:avLst/>
          </a:prstGeom>
        </p:spPr>
        <p:txBody>
          <a:bodyPr vert="horz" wrap="square" lIns="27432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Picture Placeholder 9">
            <a:extLst>
              <a:ext uri="{FF2B5EF4-FFF2-40B4-BE49-F238E27FC236}">
                <a16:creationId xmlns:a16="http://schemas.microsoft.com/office/drawing/2014/main" id="{5BBFF32C-2A15-44C5-B538-CFD1F92176C0}"/>
              </a:ext>
            </a:extLst>
          </p:cNvPr>
          <p:cNvSpPr>
            <a:spLocks noGrp="1"/>
          </p:cNvSpPr>
          <p:nvPr>
            <p:ph type="pic" sz="quarter" idx="30" hasCustomPrompt="1"/>
          </p:nvPr>
        </p:nvSpPr>
        <p:spPr>
          <a:xfrm>
            <a:off x="-3142" y="0"/>
            <a:ext cx="6806152" cy="6858000"/>
          </a:xfrm>
          <a:custGeom>
            <a:avLst/>
            <a:gdLst>
              <a:gd name="connsiteX0" fmla="*/ 0 w 5847905"/>
              <a:gd name="connsiteY0" fmla="*/ 6849376 h 6849376"/>
              <a:gd name="connsiteX1" fmla="*/ 0 w 5847905"/>
              <a:gd name="connsiteY1" fmla="*/ 0 h 6849376"/>
              <a:gd name="connsiteX2" fmla="*/ 5847905 w 5847905"/>
              <a:gd name="connsiteY2" fmla="*/ 6849376 h 6849376"/>
              <a:gd name="connsiteX3" fmla="*/ 0 w 5847905"/>
              <a:gd name="connsiteY3" fmla="*/ 6849376 h 6849376"/>
              <a:gd name="connsiteX0" fmla="*/ 0 w 5847905"/>
              <a:gd name="connsiteY0" fmla="*/ 6849376 h 6849376"/>
              <a:gd name="connsiteX1" fmla="*/ 0 w 5847905"/>
              <a:gd name="connsiteY1" fmla="*/ 0 h 6849376"/>
              <a:gd name="connsiteX2" fmla="*/ 4703805 w 5847905"/>
              <a:gd name="connsiteY2" fmla="*/ 708068 h 6849376"/>
              <a:gd name="connsiteX3" fmla="*/ 5847905 w 5847905"/>
              <a:gd name="connsiteY3" fmla="*/ 6849376 h 6849376"/>
              <a:gd name="connsiteX4" fmla="*/ 0 w 5847905"/>
              <a:gd name="connsiteY4" fmla="*/ 6849376 h 6849376"/>
              <a:gd name="connsiteX0" fmla="*/ 0 w 5847905"/>
              <a:gd name="connsiteY0" fmla="*/ 7148223 h 7148223"/>
              <a:gd name="connsiteX1" fmla="*/ 0 w 5847905"/>
              <a:gd name="connsiteY1" fmla="*/ 298847 h 7148223"/>
              <a:gd name="connsiteX2" fmla="*/ 4967416 w 5847905"/>
              <a:gd name="connsiteY2" fmla="*/ 314937 h 7148223"/>
              <a:gd name="connsiteX3" fmla="*/ 5847905 w 5847905"/>
              <a:gd name="connsiteY3" fmla="*/ 7148223 h 7148223"/>
              <a:gd name="connsiteX4" fmla="*/ 0 w 5847905"/>
              <a:gd name="connsiteY4" fmla="*/ 7148223 h 7148223"/>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95698 w 5847905"/>
              <a:gd name="connsiteY2" fmla="*/ 4137 h 6849376"/>
              <a:gd name="connsiteX3" fmla="*/ 5847905 w 5847905"/>
              <a:gd name="connsiteY3" fmla="*/ 6849376 h 6849376"/>
              <a:gd name="connsiteX4" fmla="*/ 0 w 5847905"/>
              <a:gd name="connsiteY4" fmla="*/ 6849376 h 6849376"/>
              <a:gd name="connsiteX0" fmla="*/ 0 w 7282258"/>
              <a:gd name="connsiteY0" fmla="*/ 6849376 h 6855353"/>
              <a:gd name="connsiteX1" fmla="*/ 0 w 7282258"/>
              <a:gd name="connsiteY1" fmla="*/ 0 h 6855353"/>
              <a:gd name="connsiteX2" fmla="*/ 4895698 w 7282258"/>
              <a:gd name="connsiteY2" fmla="*/ 4137 h 6855353"/>
              <a:gd name="connsiteX3" fmla="*/ 7282258 w 7282258"/>
              <a:gd name="connsiteY3" fmla="*/ 6855353 h 6855353"/>
              <a:gd name="connsiteX4" fmla="*/ 0 w 7282258"/>
              <a:gd name="connsiteY4" fmla="*/ 6849376 h 6855353"/>
              <a:gd name="connsiteX0" fmla="*/ 0 w 7276282"/>
              <a:gd name="connsiteY0" fmla="*/ 6849376 h 6849376"/>
              <a:gd name="connsiteX1" fmla="*/ 0 w 7276282"/>
              <a:gd name="connsiteY1" fmla="*/ 0 h 6849376"/>
              <a:gd name="connsiteX2" fmla="*/ 4895698 w 7276282"/>
              <a:gd name="connsiteY2" fmla="*/ 4137 h 6849376"/>
              <a:gd name="connsiteX3" fmla="*/ 7276282 w 7276282"/>
              <a:gd name="connsiteY3" fmla="*/ 6843400 h 6849376"/>
              <a:gd name="connsiteX4" fmla="*/ 0 w 7276282"/>
              <a:gd name="connsiteY4" fmla="*/ 6849376 h 6849376"/>
              <a:gd name="connsiteX0" fmla="*/ 0 w 7276282"/>
              <a:gd name="connsiteY0" fmla="*/ 6849376 h 6849376"/>
              <a:gd name="connsiteX1" fmla="*/ 0 w 7276282"/>
              <a:gd name="connsiteY1" fmla="*/ 0 h 6849376"/>
              <a:gd name="connsiteX2" fmla="*/ 4895698 w 7276282"/>
              <a:gd name="connsiteY2" fmla="*/ 4137 h 6849376"/>
              <a:gd name="connsiteX3" fmla="*/ 7276282 w 7276282"/>
              <a:gd name="connsiteY3" fmla="*/ 6849376 h 6849376"/>
              <a:gd name="connsiteX4" fmla="*/ 0 w 7276282"/>
              <a:gd name="connsiteY4" fmla="*/ 6849376 h 6849376"/>
              <a:gd name="connsiteX0" fmla="*/ 0 w 7264329"/>
              <a:gd name="connsiteY0" fmla="*/ 6849376 h 6861329"/>
              <a:gd name="connsiteX1" fmla="*/ 0 w 7264329"/>
              <a:gd name="connsiteY1" fmla="*/ 0 h 6861329"/>
              <a:gd name="connsiteX2" fmla="*/ 4895698 w 7264329"/>
              <a:gd name="connsiteY2" fmla="*/ 4137 h 6861329"/>
              <a:gd name="connsiteX3" fmla="*/ 7264329 w 7264329"/>
              <a:gd name="connsiteY3" fmla="*/ 6861329 h 6861329"/>
              <a:gd name="connsiteX4" fmla="*/ 0 w 7264329"/>
              <a:gd name="connsiteY4" fmla="*/ 6849376 h 6861329"/>
              <a:gd name="connsiteX0" fmla="*/ 0 w 7264329"/>
              <a:gd name="connsiteY0" fmla="*/ 6849376 h 6855352"/>
              <a:gd name="connsiteX1" fmla="*/ 0 w 7264329"/>
              <a:gd name="connsiteY1" fmla="*/ 0 h 6855352"/>
              <a:gd name="connsiteX2" fmla="*/ 4895698 w 7264329"/>
              <a:gd name="connsiteY2" fmla="*/ 4137 h 6855352"/>
              <a:gd name="connsiteX3" fmla="*/ 7264329 w 7264329"/>
              <a:gd name="connsiteY3" fmla="*/ 6855352 h 6855352"/>
              <a:gd name="connsiteX4" fmla="*/ 0 w 7264329"/>
              <a:gd name="connsiteY4" fmla="*/ 6849376 h 6855352"/>
              <a:gd name="connsiteX0" fmla="*/ 0 w 7264329"/>
              <a:gd name="connsiteY0" fmla="*/ 6849376 h 6849376"/>
              <a:gd name="connsiteX1" fmla="*/ 0 w 7264329"/>
              <a:gd name="connsiteY1" fmla="*/ 0 h 6849376"/>
              <a:gd name="connsiteX2" fmla="*/ 4895698 w 7264329"/>
              <a:gd name="connsiteY2" fmla="*/ 4137 h 6849376"/>
              <a:gd name="connsiteX3" fmla="*/ 7264329 w 7264329"/>
              <a:gd name="connsiteY3" fmla="*/ 6849376 h 6849376"/>
              <a:gd name="connsiteX4" fmla="*/ 0 w 7264329"/>
              <a:gd name="connsiteY4" fmla="*/ 6849376 h 6849376"/>
              <a:gd name="connsiteX0" fmla="*/ 0 w 7264329"/>
              <a:gd name="connsiteY0" fmla="*/ 6854666 h 6854666"/>
              <a:gd name="connsiteX1" fmla="*/ 0 w 7264329"/>
              <a:gd name="connsiteY1" fmla="*/ 5290 h 6854666"/>
              <a:gd name="connsiteX2" fmla="*/ 4895698 w 7264329"/>
              <a:gd name="connsiteY2" fmla="*/ 0 h 6854666"/>
              <a:gd name="connsiteX3" fmla="*/ 7264329 w 7264329"/>
              <a:gd name="connsiteY3" fmla="*/ 6854666 h 6854666"/>
              <a:gd name="connsiteX4" fmla="*/ 0 w 7264329"/>
              <a:gd name="connsiteY4" fmla="*/ 6854666 h 6854666"/>
              <a:gd name="connsiteX0" fmla="*/ 0 w 7264329"/>
              <a:gd name="connsiteY0" fmla="*/ 6851524 h 6851524"/>
              <a:gd name="connsiteX1" fmla="*/ 0 w 7264329"/>
              <a:gd name="connsiteY1" fmla="*/ 2148 h 6851524"/>
              <a:gd name="connsiteX2" fmla="*/ 4895698 w 7264329"/>
              <a:gd name="connsiteY2" fmla="*/ 0 h 6851524"/>
              <a:gd name="connsiteX3" fmla="*/ 7264329 w 7264329"/>
              <a:gd name="connsiteY3" fmla="*/ 6851524 h 6851524"/>
              <a:gd name="connsiteX4" fmla="*/ 0 w 7264329"/>
              <a:gd name="connsiteY4" fmla="*/ 6851524 h 6851524"/>
              <a:gd name="connsiteX0" fmla="*/ 3142 w 7267471"/>
              <a:gd name="connsiteY0" fmla="*/ 6852519 h 6852519"/>
              <a:gd name="connsiteX1" fmla="*/ 0 w 7267471"/>
              <a:gd name="connsiteY1" fmla="*/ 0 h 6852519"/>
              <a:gd name="connsiteX2" fmla="*/ 4898840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898840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886271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4667 h 6854667"/>
              <a:gd name="connsiteX1" fmla="*/ 0 w 7267471"/>
              <a:gd name="connsiteY1" fmla="*/ 2148 h 6854667"/>
              <a:gd name="connsiteX2" fmla="*/ 4886271 w 7267471"/>
              <a:gd name="connsiteY2" fmla="*/ 0 h 6854667"/>
              <a:gd name="connsiteX3" fmla="*/ 7267471 w 7267471"/>
              <a:gd name="connsiteY3" fmla="*/ 6854667 h 6854667"/>
              <a:gd name="connsiteX4" fmla="*/ 3142 w 7267471"/>
              <a:gd name="connsiteY4" fmla="*/ 6854667 h 6854667"/>
              <a:gd name="connsiteX0" fmla="*/ 3142 w 7267471"/>
              <a:gd name="connsiteY0" fmla="*/ 6852519 h 6852519"/>
              <a:gd name="connsiteX1" fmla="*/ 0 w 7267471"/>
              <a:gd name="connsiteY1" fmla="*/ 0 h 6852519"/>
              <a:gd name="connsiteX2" fmla="*/ 4521768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735952 w 7267471"/>
              <a:gd name="connsiteY2" fmla="*/ 995 h 6852519"/>
              <a:gd name="connsiteX3" fmla="*/ 7267471 w 7267471"/>
              <a:gd name="connsiteY3" fmla="*/ 6852519 h 6852519"/>
              <a:gd name="connsiteX4" fmla="*/ 3142 w 7267471"/>
              <a:gd name="connsiteY4" fmla="*/ 6852519 h 6852519"/>
              <a:gd name="connsiteX0" fmla="*/ 3142 w 6806152"/>
              <a:gd name="connsiteY0" fmla="*/ 6852519 h 6852519"/>
              <a:gd name="connsiteX1" fmla="*/ 0 w 6806152"/>
              <a:gd name="connsiteY1" fmla="*/ 0 h 6852519"/>
              <a:gd name="connsiteX2" fmla="*/ 4735952 w 6806152"/>
              <a:gd name="connsiteY2" fmla="*/ 995 h 6852519"/>
              <a:gd name="connsiteX3" fmla="*/ 6806152 w 6806152"/>
              <a:gd name="connsiteY3" fmla="*/ 6852519 h 6852519"/>
              <a:gd name="connsiteX4" fmla="*/ 3142 w 6806152"/>
              <a:gd name="connsiteY4" fmla="*/ 6852519 h 6852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6152" h="6852519">
                <a:moveTo>
                  <a:pt x="3142" y="6852519"/>
                </a:moveTo>
                <a:cubicBezTo>
                  <a:pt x="2095" y="4568346"/>
                  <a:pt x="1047" y="2284173"/>
                  <a:pt x="0" y="0"/>
                </a:cubicBezTo>
                <a:lnTo>
                  <a:pt x="4735952" y="995"/>
                </a:lnTo>
                <a:lnTo>
                  <a:pt x="6806152" y="6852519"/>
                </a:lnTo>
                <a:lnTo>
                  <a:pt x="3142" y="6852519"/>
                </a:lnTo>
                <a:close/>
              </a:path>
            </a:pathLst>
          </a:custGeom>
          <a:ln>
            <a:solidFill>
              <a:srgbClr val="414241"/>
            </a:solidFill>
          </a:ln>
        </p:spPr>
        <p:txBody>
          <a:bodyPr anchor="ctr"/>
          <a:lstStyle>
            <a:lvl1pPr algn="ctr">
              <a:defRPr>
                <a:solidFill>
                  <a:srgbClr val="B4009E"/>
                </a:solidFill>
              </a:defRPr>
            </a:lvl1pPr>
          </a:lstStyle>
          <a:p>
            <a:r>
              <a:rPr lang="en-US" dirty="0"/>
              <a:t>Click icon to</a:t>
            </a:r>
            <a:br>
              <a:rPr lang="en-US" dirty="0"/>
            </a:br>
            <a:r>
              <a:rPr lang="en-US" dirty="0"/>
              <a:t>add picture</a:t>
            </a:r>
          </a:p>
        </p:txBody>
      </p:sp>
    </p:spTree>
    <p:extLst>
      <p:ext uri="{BB962C8B-B14F-4D97-AF65-F5344CB8AC3E}">
        <p14:creationId xmlns:p14="http://schemas.microsoft.com/office/powerpoint/2010/main" val="2341000275"/>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1175750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379092216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1702516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1179031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mod="1">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575318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05823692"/>
      </p:ext>
    </p:extLst>
  </p:cSld>
  <p:clrMapOvr>
    <a:masterClrMapping/>
  </p:clrMapOvr>
  <p:transition>
    <p:fade/>
  </p:transition>
  <p:hf sldNum="0" hdr="0" ftr="0" dt="0"/>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7691343"/>
      </p:ext>
    </p:extLst>
  </p:cSld>
  <p:clrMapOvr>
    <a:overrideClrMapping bg1="lt1" tx1="dk1" bg2="lt2" tx2="dk2" accent1="accent1" accent2="accent2" accent3="accent3" accent4="accent4" accent5="accent5" accent6="accent6" hlink="hlink" folHlink="folHlink"/>
  </p:clrMapOvr>
  <p:transition>
    <p:fade/>
  </p:transition>
  <p:hf sldNum="0" hdr="0" ftr="0" dt="0"/>
  <p:extLst mod="1">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09472406"/>
      </p:ext>
    </p:extLst>
  </p:cSld>
  <p:clrMapOvr>
    <a:masterClrMapping/>
  </p:clrMapOvr>
  <p:transition>
    <p:fade/>
  </p:transition>
  <p:hf sldNum="0" hdr="0" ftr="0" dt="0"/>
  <p:extLst mod="1">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6" name="MS logo gray - EMF" descr="Microsoft logo, gray text version">
            <a:extLst>
              <a:ext uri="{FF2B5EF4-FFF2-40B4-BE49-F238E27FC236}">
                <a16:creationId xmlns:a16="http://schemas.microsoft.com/office/drawing/2014/main" id="{6EB48F5B-FA46-418B-8BEE-9F0C23C84A52}"/>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232529832"/>
      </p:ext>
    </p:extLst>
  </p:cSld>
  <p:clrMapOvr>
    <a:overrideClrMapping bg1="lt1" tx1="dk1" bg2="lt2" tx2="dk2" accent1="accent1" accent2="accent2" accent3="accent3" accent4="accent4" accent5="accent5" accent6="accent6" hlink="hlink" folHlink="folHlink"/>
  </p:clrMapOvr>
  <p:transition>
    <p:fade/>
  </p:transition>
  <p:hf sldNum="0" hdr="0" ftr="0" dt="0"/>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573659154"/>
      </p:ext>
    </p:extLst>
  </p:cSld>
  <p:clrMapOvr>
    <a:masterClrMapping/>
  </p:clrMapOvr>
  <p:transition>
    <p:fade/>
  </p:transition>
  <p:hf sldNum="0" hdr="0" ftr="0" dt="0"/>
  <p:extLst mod="1">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slideLayout" Target="../slideLayouts/slideLayout55.xml"/><Relationship Id="rId3" Type="http://schemas.openxmlformats.org/officeDocument/2006/relationships/slideLayout" Target="../slideLayouts/slideLayout32.xml"/><Relationship Id="rId21" Type="http://schemas.openxmlformats.org/officeDocument/2006/relationships/slideLayout" Target="../slideLayouts/slideLayout50.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slideLayout" Target="../slideLayouts/slideLayout54.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29" Type="http://schemas.openxmlformats.org/officeDocument/2006/relationships/theme" Target="../theme/theme2.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28" Type="http://schemas.openxmlformats.org/officeDocument/2006/relationships/slideLayout" Target="../slideLayouts/slideLayout57.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 Id="rId27" Type="http://schemas.openxmlformats.org/officeDocument/2006/relationships/slideLayout" Target="../slideLayouts/slideLayout5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5.xml"/><Relationship Id="rId13" Type="http://schemas.openxmlformats.org/officeDocument/2006/relationships/slideLayout" Target="../slideLayouts/slideLayout70.xml"/><Relationship Id="rId18" Type="http://schemas.openxmlformats.org/officeDocument/2006/relationships/theme" Target="../theme/theme3.xml"/><Relationship Id="rId3" Type="http://schemas.openxmlformats.org/officeDocument/2006/relationships/slideLayout" Target="../slideLayouts/slideLayout60.xml"/><Relationship Id="rId7" Type="http://schemas.openxmlformats.org/officeDocument/2006/relationships/slideLayout" Target="../slideLayouts/slideLayout64.xml"/><Relationship Id="rId12" Type="http://schemas.openxmlformats.org/officeDocument/2006/relationships/slideLayout" Target="../slideLayouts/slideLayout69.xml"/><Relationship Id="rId17" Type="http://schemas.openxmlformats.org/officeDocument/2006/relationships/slideLayout" Target="../slideLayouts/slideLayout74.xml"/><Relationship Id="rId2" Type="http://schemas.openxmlformats.org/officeDocument/2006/relationships/slideLayout" Target="../slideLayouts/slideLayout59.xml"/><Relationship Id="rId16" Type="http://schemas.openxmlformats.org/officeDocument/2006/relationships/slideLayout" Target="../slideLayouts/slideLayout73.xml"/><Relationship Id="rId1" Type="http://schemas.openxmlformats.org/officeDocument/2006/relationships/slideLayout" Target="../slideLayouts/slideLayout58.xml"/><Relationship Id="rId6" Type="http://schemas.openxmlformats.org/officeDocument/2006/relationships/slideLayout" Target="../slideLayouts/slideLayout63.xml"/><Relationship Id="rId11" Type="http://schemas.openxmlformats.org/officeDocument/2006/relationships/slideLayout" Target="../slideLayouts/slideLayout68.xml"/><Relationship Id="rId5" Type="http://schemas.openxmlformats.org/officeDocument/2006/relationships/slideLayout" Target="../slideLayouts/slideLayout62.xml"/><Relationship Id="rId15" Type="http://schemas.openxmlformats.org/officeDocument/2006/relationships/slideLayout" Target="../slideLayouts/slideLayout72.xml"/><Relationship Id="rId10" Type="http://schemas.openxmlformats.org/officeDocument/2006/relationships/slideLayout" Target="../slideLayouts/slideLayout67.xml"/><Relationship Id="rId4" Type="http://schemas.openxmlformats.org/officeDocument/2006/relationships/slideLayout" Target="../slideLayouts/slideLayout61.xml"/><Relationship Id="rId9" Type="http://schemas.openxmlformats.org/officeDocument/2006/relationships/slideLayout" Target="../slideLayouts/slideLayout66.xml"/><Relationship Id="rId14" Type="http://schemas.openxmlformats.org/officeDocument/2006/relationships/slideLayout" Target="../slideLayouts/slideLayout7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2.xml"/><Relationship Id="rId13" Type="http://schemas.openxmlformats.org/officeDocument/2006/relationships/slideLayout" Target="../slideLayouts/slideLayout87.xml"/><Relationship Id="rId18" Type="http://schemas.openxmlformats.org/officeDocument/2006/relationships/slideLayout" Target="../slideLayouts/slideLayout92.xml"/><Relationship Id="rId26" Type="http://schemas.openxmlformats.org/officeDocument/2006/relationships/slideLayout" Target="../slideLayouts/slideLayout100.xml"/><Relationship Id="rId3" Type="http://schemas.openxmlformats.org/officeDocument/2006/relationships/slideLayout" Target="../slideLayouts/slideLayout77.xml"/><Relationship Id="rId21" Type="http://schemas.openxmlformats.org/officeDocument/2006/relationships/slideLayout" Target="../slideLayouts/slideLayout95.xml"/><Relationship Id="rId7" Type="http://schemas.openxmlformats.org/officeDocument/2006/relationships/slideLayout" Target="../slideLayouts/slideLayout81.xml"/><Relationship Id="rId12" Type="http://schemas.openxmlformats.org/officeDocument/2006/relationships/slideLayout" Target="../slideLayouts/slideLayout86.xml"/><Relationship Id="rId17" Type="http://schemas.openxmlformats.org/officeDocument/2006/relationships/slideLayout" Target="../slideLayouts/slideLayout91.xml"/><Relationship Id="rId25" Type="http://schemas.openxmlformats.org/officeDocument/2006/relationships/slideLayout" Target="../slideLayouts/slideLayout99.xml"/><Relationship Id="rId2" Type="http://schemas.openxmlformats.org/officeDocument/2006/relationships/slideLayout" Target="../slideLayouts/slideLayout76.xml"/><Relationship Id="rId16" Type="http://schemas.openxmlformats.org/officeDocument/2006/relationships/slideLayout" Target="../slideLayouts/slideLayout90.xml"/><Relationship Id="rId20" Type="http://schemas.openxmlformats.org/officeDocument/2006/relationships/slideLayout" Target="../slideLayouts/slideLayout94.xml"/><Relationship Id="rId29" Type="http://schemas.openxmlformats.org/officeDocument/2006/relationships/image" Target="../media/image11.emf"/><Relationship Id="rId1" Type="http://schemas.openxmlformats.org/officeDocument/2006/relationships/slideLayout" Target="../slideLayouts/slideLayout75.xml"/><Relationship Id="rId6" Type="http://schemas.openxmlformats.org/officeDocument/2006/relationships/slideLayout" Target="../slideLayouts/slideLayout80.xml"/><Relationship Id="rId11" Type="http://schemas.openxmlformats.org/officeDocument/2006/relationships/slideLayout" Target="../slideLayouts/slideLayout85.xml"/><Relationship Id="rId24" Type="http://schemas.openxmlformats.org/officeDocument/2006/relationships/slideLayout" Target="../slideLayouts/slideLayout98.xml"/><Relationship Id="rId5" Type="http://schemas.openxmlformats.org/officeDocument/2006/relationships/slideLayout" Target="../slideLayouts/slideLayout79.xml"/><Relationship Id="rId15" Type="http://schemas.openxmlformats.org/officeDocument/2006/relationships/slideLayout" Target="../slideLayouts/slideLayout89.xml"/><Relationship Id="rId23" Type="http://schemas.openxmlformats.org/officeDocument/2006/relationships/slideLayout" Target="../slideLayouts/slideLayout97.xml"/><Relationship Id="rId28" Type="http://schemas.openxmlformats.org/officeDocument/2006/relationships/theme" Target="../theme/theme4.xml"/><Relationship Id="rId10" Type="http://schemas.openxmlformats.org/officeDocument/2006/relationships/slideLayout" Target="../slideLayouts/slideLayout84.xml"/><Relationship Id="rId19" Type="http://schemas.openxmlformats.org/officeDocument/2006/relationships/slideLayout" Target="../slideLayouts/slideLayout93.xml"/><Relationship Id="rId4" Type="http://schemas.openxmlformats.org/officeDocument/2006/relationships/slideLayout" Target="../slideLayouts/slideLayout78.xml"/><Relationship Id="rId9" Type="http://schemas.openxmlformats.org/officeDocument/2006/relationships/slideLayout" Target="../slideLayouts/slideLayout83.xml"/><Relationship Id="rId14" Type="http://schemas.openxmlformats.org/officeDocument/2006/relationships/slideLayout" Target="../slideLayouts/slideLayout88.xml"/><Relationship Id="rId22" Type="http://schemas.openxmlformats.org/officeDocument/2006/relationships/slideLayout" Target="../slideLayouts/slideLayout96.xml"/><Relationship Id="rId27" Type="http://schemas.openxmlformats.org/officeDocument/2006/relationships/slideLayout" Target="../slideLayouts/slideLayout101.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114.xml"/><Relationship Id="rId18" Type="http://schemas.openxmlformats.org/officeDocument/2006/relationships/slideLayout" Target="../slideLayouts/slideLayout119.xml"/><Relationship Id="rId26" Type="http://schemas.openxmlformats.org/officeDocument/2006/relationships/slideLayout" Target="../slideLayouts/slideLayout127.xml"/><Relationship Id="rId39" Type="http://schemas.openxmlformats.org/officeDocument/2006/relationships/image" Target="../media/image11.emf"/><Relationship Id="rId21" Type="http://schemas.openxmlformats.org/officeDocument/2006/relationships/slideLayout" Target="../slideLayouts/slideLayout122.xml"/><Relationship Id="rId34" Type="http://schemas.openxmlformats.org/officeDocument/2006/relationships/slideLayout" Target="../slideLayouts/slideLayout135.xml"/><Relationship Id="rId7" Type="http://schemas.openxmlformats.org/officeDocument/2006/relationships/slideLayout" Target="../slideLayouts/slideLayout108.xml"/><Relationship Id="rId12" Type="http://schemas.openxmlformats.org/officeDocument/2006/relationships/slideLayout" Target="../slideLayouts/slideLayout113.xml"/><Relationship Id="rId17" Type="http://schemas.openxmlformats.org/officeDocument/2006/relationships/slideLayout" Target="../slideLayouts/slideLayout118.xml"/><Relationship Id="rId25" Type="http://schemas.openxmlformats.org/officeDocument/2006/relationships/slideLayout" Target="../slideLayouts/slideLayout126.xml"/><Relationship Id="rId33" Type="http://schemas.openxmlformats.org/officeDocument/2006/relationships/slideLayout" Target="../slideLayouts/slideLayout134.xml"/><Relationship Id="rId38" Type="http://schemas.openxmlformats.org/officeDocument/2006/relationships/theme" Target="../theme/theme5.xml"/><Relationship Id="rId2" Type="http://schemas.openxmlformats.org/officeDocument/2006/relationships/slideLayout" Target="../slideLayouts/slideLayout103.xml"/><Relationship Id="rId16" Type="http://schemas.openxmlformats.org/officeDocument/2006/relationships/slideLayout" Target="../slideLayouts/slideLayout117.xml"/><Relationship Id="rId20" Type="http://schemas.openxmlformats.org/officeDocument/2006/relationships/slideLayout" Target="../slideLayouts/slideLayout121.xml"/><Relationship Id="rId29" Type="http://schemas.openxmlformats.org/officeDocument/2006/relationships/slideLayout" Target="../slideLayouts/slideLayout130.xml"/><Relationship Id="rId1" Type="http://schemas.openxmlformats.org/officeDocument/2006/relationships/slideLayout" Target="../slideLayouts/slideLayout102.xml"/><Relationship Id="rId6" Type="http://schemas.openxmlformats.org/officeDocument/2006/relationships/slideLayout" Target="../slideLayouts/slideLayout107.xml"/><Relationship Id="rId11" Type="http://schemas.openxmlformats.org/officeDocument/2006/relationships/slideLayout" Target="../slideLayouts/slideLayout112.xml"/><Relationship Id="rId24" Type="http://schemas.openxmlformats.org/officeDocument/2006/relationships/slideLayout" Target="../slideLayouts/slideLayout125.xml"/><Relationship Id="rId32" Type="http://schemas.openxmlformats.org/officeDocument/2006/relationships/slideLayout" Target="../slideLayouts/slideLayout133.xml"/><Relationship Id="rId37" Type="http://schemas.openxmlformats.org/officeDocument/2006/relationships/slideLayout" Target="../slideLayouts/slideLayout138.xml"/><Relationship Id="rId5" Type="http://schemas.openxmlformats.org/officeDocument/2006/relationships/slideLayout" Target="../slideLayouts/slideLayout106.xml"/><Relationship Id="rId15" Type="http://schemas.openxmlformats.org/officeDocument/2006/relationships/slideLayout" Target="../slideLayouts/slideLayout116.xml"/><Relationship Id="rId23" Type="http://schemas.openxmlformats.org/officeDocument/2006/relationships/slideLayout" Target="../slideLayouts/slideLayout124.xml"/><Relationship Id="rId28" Type="http://schemas.openxmlformats.org/officeDocument/2006/relationships/slideLayout" Target="../slideLayouts/slideLayout129.xml"/><Relationship Id="rId36" Type="http://schemas.openxmlformats.org/officeDocument/2006/relationships/slideLayout" Target="../slideLayouts/slideLayout137.xml"/><Relationship Id="rId10" Type="http://schemas.openxmlformats.org/officeDocument/2006/relationships/slideLayout" Target="../slideLayouts/slideLayout111.xml"/><Relationship Id="rId19" Type="http://schemas.openxmlformats.org/officeDocument/2006/relationships/slideLayout" Target="../slideLayouts/slideLayout120.xml"/><Relationship Id="rId31" Type="http://schemas.openxmlformats.org/officeDocument/2006/relationships/slideLayout" Target="../slideLayouts/slideLayout132.xml"/><Relationship Id="rId4" Type="http://schemas.openxmlformats.org/officeDocument/2006/relationships/slideLayout" Target="../slideLayouts/slideLayout105.xml"/><Relationship Id="rId9" Type="http://schemas.openxmlformats.org/officeDocument/2006/relationships/slideLayout" Target="../slideLayouts/slideLayout110.xml"/><Relationship Id="rId14" Type="http://schemas.openxmlformats.org/officeDocument/2006/relationships/slideLayout" Target="../slideLayouts/slideLayout115.xml"/><Relationship Id="rId22" Type="http://schemas.openxmlformats.org/officeDocument/2006/relationships/slideLayout" Target="../slideLayouts/slideLayout123.xml"/><Relationship Id="rId27" Type="http://schemas.openxmlformats.org/officeDocument/2006/relationships/slideLayout" Target="../slideLayouts/slideLayout128.xml"/><Relationship Id="rId30" Type="http://schemas.openxmlformats.org/officeDocument/2006/relationships/slideLayout" Target="../slideLayouts/slideLayout131.xml"/><Relationship Id="rId35" Type="http://schemas.openxmlformats.org/officeDocument/2006/relationships/slideLayout" Target="../slideLayouts/slideLayout136.xml"/><Relationship Id="rId8" Type="http://schemas.openxmlformats.org/officeDocument/2006/relationships/slideLayout" Target="../slideLayouts/slideLayout109.xml"/><Relationship Id="rId3" Type="http://schemas.openxmlformats.org/officeDocument/2006/relationships/slideLayout" Target="../slideLayouts/slideLayout104.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46.xml"/><Relationship Id="rId13" Type="http://schemas.openxmlformats.org/officeDocument/2006/relationships/slideLayout" Target="../slideLayouts/slideLayout151.xml"/><Relationship Id="rId18" Type="http://schemas.openxmlformats.org/officeDocument/2006/relationships/slideLayout" Target="../slideLayouts/slideLayout156.xml"/><Relationship Id="rId26" Type="http://schemas.openxmlformats.org/officeDocument/2006/relationships/slideLayout" Target="../slideLayouts/slideLayout164.xml"/><Relationship Id="rId3" Type="http://schemas.openxmlformats.org/officeDocument/2006/relationships/slideLayout" Target="../slideLayouts/slideLayout141.xml"/><Relationship Id="rId21" Type="http://schemas.openxmlformats.org/officeDocument/2006/relationships/slideLayout" Target="../slideLayouts/slideLayout159.xml"/><Relationship Id="rId7" Type="http://schemas.openxmlformats.org/officeDocument/2006/relationships/slideLayout" Target="../slideLayouts/slideLayout145.xml"/><Relationship Id="rId12" Type="http://schemas.openxmlformats.org/officeDocument/2006/relationships/slideLayout" Target="../slideLayouts/slideLayout150.xml"/><Relationship Id="rId17" Type="http://schemas.openxmlformats.org/officeDocument/2006/relationships/slideLayout" Target="../slideLayouts/slideLayout155.xml"/><Relationship Id="rId25" Type="http://schemas.openxmlformats.org/officeDocument/2006/relationships/slideLayout" Target="../slideLayouts/slideLayout163.xml"/><Relationship Id="rId2" Type="http://schemas.openxmlformats.org/officeDocument/2006/relationships/slideLayout" Target="../slideLayouts/slideLayout140.xml"/><Relationship Id="rId16" Type="http://schemas.openxmlformats.org/officeDocument/2006/relationships/slideLayout" Target="../slideLayouts/slideLayout154.xml"/><Relationship Id="rId20" Type="http://schemas.openxmlformats.org/officeDocument/2006/relationships/slideLayout" Target="../slideLayouts/slideLayout158.xml"/><Relationship Id="rId29" Type="http://schemas.openxmlformats.org/officeDocument/2006/relationships/slideLayout" Target="../slideLayouts/slideLayout167.xml"/><Relationship Id="rId1" Type="http://schemas.openxmlformats.org/officeDocument/2006/relationships/slideLayout" Target="../slideLayouts/slideLayout139.xml"/><Relationship Id="rId6" Type="http://schemas.openxmlformats.org/officeDocument/2006/relationships/slideLayout" Target="../slideLayouts/slideLayout144.xml"/><Relationship Id="rId11" Type="http://schemas.openxmlformats.org/officeDocument/2006/relationships/slideLayout" Target="../slideLayouts/slideLayout149.xml"/><Relationship Id="rId24" Type="http://schemas.openxmlformats.org/officeDocument/2006/relationships/slideLayout" Target="../slideLayouts/slideLayout162.xml"/><Relationship Id="rId32" Type="http://schemas.openxmlformats.org/officeDocument/2006/relationships/image" Target="../media/image11.emf"/><Relationship Id="rId5" Type="http://schemas.openxmlformats.org/officeDocument/2006/relationships/slideLayout" Target="../slideLayouts/slideLayout143.xml"/><Relationship Id="rId15" Type="http://schemas.openxmlformats.org/officeDocument/2006/relationships/slideLayout" Target="../slideLayouts/slideLayout153.xml"/><Relationship Id="rId23" Type="http://schemas.openxmlformats.org/officeDocument/2006/relationships/slideLayout" Target="../slideLayouts/slideLayout161.xml"/><Relationship Id="rId28" Type="http://schemas.openxmlformats.org/officeDocument/2006/relationships/slideLayout" Target="../slideLayouts/slideLayout166.xml"/><Relationship Id="rId10" Type="http://schemas.openxmlformats.org/officeDocument/2006/relationships/slideLayout" Target="../slideLayouts/slideLayout148.xml"/><Relationship Id="rId19" Type="http://schemas.openxmlformats.org/officeDocument/2006/relationships/slideLayout" Target="../slideLayouts/slideLayout157.xml"/><Relationship Id="rId31" Type="http://schemas.openxmlformats.org/officeDocument/2006/relationships/theme" Target="../theme/theme6.xml"/><Relationship Id="rId4" Type="http://schemas.openxmlformats.org/officeDocument/2006/relationships/slideLayout" Target="../slideLayouts/slideLayout142.xml"/><Relationship Id="rId9" Type="http://schemas.openxmlformats.org/officeDocument/2006/relationships/slideLayout" Target="../slideLayouts/slideLayout147.xml"/><Relationship Id="rId14" Type="http://schemas.openxmlformats.org/officeDocument/2006/relationships/slideLayout" Target="../slideLayouts/slideLayout152.xml"/><Relationship Id="rId22" Type="http://schemas.openxmlformats.org/officeDocument/2006/relationships/slideLayout" Target="../slideLayouts/slideLayout160.xml"/><Relationship Id="rId27" Type="http://schemas.openxmlformats.org/officeDocument/2006/relationships/slideLayout" Target="../slideLayouts/slideLayout165.xml"/><Relationship Id="rId30" Type="http://schemas.openxmlformats.org/officeDocument/2006/relationships/slideLayout" Target="../slideLayouts/slideLayout168.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76.xml"/><Relationship Id="rId13" Type="http://schemas.openxmlformats.org/officeDocument/2006/relationships/slideLayout" Target="../slideLayouts/slideLayout181.xml"/><Relationship Id="rId18" Type="http://schemas.openxmlformats.org/officeDocument/2006/relationships/slideLayout" Target="../slideLayouts/slideLayout186.xml"/><Relationship Id="rId26" Type="http://schemas.openxmlformats.org/officeDocument/2006/relationships/slideLayout" Target="../slideLayouts/slideLayout194.xml"/><Relationship Id="rId3" Type="http://schemas.openxmlformats.org/officeDocument/2006/relationships/slideLayout" Target="../slideLayouts/slideLayout171.xml"/><Relationship Id="rId21" Type="http://schemas.openxmlformats.org/officeDocument/2006/relationships/slideLayout" Target="../slideLayouts/slideLayout189.xml"/><Relationship Id="rId7" Type="http://schemas.openxmlformats.org/officeDocument/2006/relationships/slideLayout" Target="../slideLayouts/slideLayout175.xml"/><Relationship Id="rId12" Type="http://schemas.openxmlformats.org/officeDocument/2006/relationships/slideLayout" Target="../slideLayouts/slideLayout180.xml"/><Relationship Id="rId17" Type="http://schemas.openxmlformats.org/officeDocument/2006/relationships/slideLayout" Target="../slideLayouts/slideLayout185.xml"/><Relationship Id="rId25" Type="http://schemas.openxmlformats.org/officeDocument/2006/relationships/slideLayout" Target="../slideLayouts/slideLayout193.xml"/><Relationship Id="rId2" Type="http://schemas.openxmlformats.org/officeDocument/2006/relationships/slideLayout" Target="../slideLayouts/slideLayout170.xml"/><Relationship Id="rId16" Type="http://schemas.openxmlformats.org/officeDocument/2006/relationships/slideLayout" Target="../slideLayouts/slideLayout184.xml"/><Relationship Id="rId20" Type="http://schemas.openxmlformats.org/officeDocument/2006/relationships/slideLayout" Target="../slideLayouts/slideLayout188.xml"/><Relationship Id="rId29" Type="http://schemas.openxmlformats.org/officeDocument/2006/relationships/image" Target="../media/image11.emf"/><Relationship Id="rId1" Type="http://schemas.openxmlformats.org/officeDocument/2006/relationships/slideLayout" Target="../slideLayouts/slideLayout169.xml"/><Relationship Id="rId6" Type="http://schemas.openxmlformats.org/officeDocument/2006/relationships/slideLayout" Target="../slideLayouts/slideLayout174.xml"/><Relationship Id="rId11" Type="http://schemas.openxmlformats.org/officeDocument/2006/relationships/slideLayout" Target="../slideLayouts/slideLayout179.xml"/><Relationship Id="rId24" Type="http://schemas.openxmlformats.org/officeDocument/2006/relationships/slideLayout" Target="../slideLayouts/slideLayout192.xml"/><Relationship Id="rId5" Type="http://schemas.openxmlformats.org/officeDocument/2006/relationships/slideLayout" Target="../slideLayouts/slideLayout173.xml"/><Relationship Id="rId15" Type="http://schemas.openxmlformats.org/officeDocument/2006/relationships/slideLayout" Target="../slideLayouts/slideLayout183.xml"/><Relationship Id="rId23" Type="http://schemas.openxmlformats.org/officeDocument/2006/relationships/slideLayout" Target="../slideLayouts/slideLayout191.xml"/><Relationship Id="rId28" Type="http://schemas.openxmlformats.org/officeDocument/2006/relationships/theme" Target="../theme/theme7.xml"/><Relationship Id="rId10" Type="http://schemas.openxmlformats.org/officeDocument/2006/relationships/slideLayout" Target="../slideLayouts/slideLayout178.xml"/><Relationship Id="rId19" Type="http://schemas.openxmlformats.org/officeDocument/2006/relationships/slideLayout" Target="../slideLayouts/slideLayout187.xml"/><Relationship Id="rId4" Type="http://schemas.openxmlformats.org/officeDocument/2006/relationships/slideLayout" Target="../slideLayouts/slideLayout172.xml"/><Relationship Id="rId9" Type="http://schemas.openxmlformats.org/officeDocument/2006/relationships/slideLayout" Target="../slideLayouts/slideLayout177.xml"/><Relationship Id="rId14" Type="http://schemas.openxmlformats.org/officeDocument/2006/relationships/slideLayout" Target="../slideLayouts/slideLayout182.xml"/><Relationship Id="rId22" Type="http://schemas.openxmlformats.org/officeDocument/2006/relationships/slideLayout" Target="../slideLayouts/slideLayout190.xml"/><Relationship Id="rId27" Type="http://schemas.openxmlformats.org/officeDocument/2006/relationships/slideLayout" Target="../slideLayouts/slideLayout19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idx="1"/>
          </p:nvPr>
        </p:nvSpPr>
        <p:spPr>
          <a:xfrm>
            <a:off x="457200" y="1866900"/>
            <a:ext cx="11277600" cy="4533900"/>
          </a:xfrm>
          <a:prstGeom prst="rect">
            <a:avLst/>
          </a:prstGeom>
        </p:spPr>
        <p:txBody>
          <a:bodyPr vert="horz"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Placeholder 2"/>
          <p:cNvSpPr>
            <a:spLocks noGrp="1"/>
          </p:cNvSpPr>
          <p:nvPr>
            <p:ph type="title"/>
          </p:nvPr>
        </p:nvSpPr>
        <p:spPr>
          <a:xfrm>
            <a:off x="457200" y="457200"/>
            <a:ext cx="11277599" cy="712379"/>
          </a:xfrm>
          <a:prstGeom prst="rect">
            <a:avLst/>
          </a:prstGeom>
        </p:spPr>
        <p:txBody>
          <a:bodyPr vert="horz" lIns="0" tIns="0" rIns="0" bIns="0" rtlCol="0" anchor="t">
            <a:normAutofit/>
          </a:bodyPr>
          <a:lstStyle/>
          <a:p>
            <a:r>
              <a:rPr lang="en-US"/>
              <a:t>Click to edit Master title style</a:t>
            </a:r>
            <a:endParaRPr lang="en-US" dirty="0"/>
          </a:p>
        </p:txBody>
      </p:sp>
      <p:sp>
        <p:nvSpPr>
          <p:cNvPr id="28" name="Slide Number Placeholder 27">
            <a:extLst>
              <a:ext uri="{FF2B5EF4-FFF2-40B4-BE49-F238E27FC236}">
                <a16:creationId xmlns:a16="http://schemas.microsoft.com/office/drawing/2014/main" id="{5CFBB3EC-AC91-8E45-9E42-0DA1434795C3}"/>
              </a:ext>
            </a:extLst>
          </p:cNvPr>
          <p:cNvSpPr>
            <a:spLocks noGrp="1"/>
          </p:cNvSpPr>
          <p:nvPr userDrawn="1">
            <p:ph type="sldNum" sz="quarter" idx="4"/>
          </p:nvPr>
        </p:nvSpPr>
        <p:spPr>
          <a:xfrm>
            <a:off x="11010899" y="6442502"/>
            <a:ext cx="1180135" cy="415498"/>
          </a:xfrm>
          <a:prstGeom prst="rect">
            <a:avLst/>
          </a:prstGeom>
        </p:spPr>
        <p:txBody>
          <a:bodyPr vert="horz" lIns="91440" tIns="45720" rIns="182880" bIns="182880" rtlCol="0" anchor="b" anchorCtr="0">
            <a:spAutoFit/>
          </a:bodyPr>
          <a:lstStyle>
            <a:lvl1pPr algn="r">
              <a:defRPr sz="1200">
                <a:solidFill>
                  <a:schemeClr val="accent6"/>
                </a:solidFill>
              </a:defRPr>
            </a:lvl1pPr>
          </a:lstStyle>
          <a:p>
            <a:fld id="{529AFA16-AEC4-7D4A-82F3-BDAE8E49079E}" type="slidenum">
              <a:rPr lang="en-US" smtClean="0"/>
              <a:pPr/>
              <a:t>‹#›</a:t>
            </a:fld>
            <a:endParaRPr lang="en-US" dirty="0"/>
          </a:p>
        </p:txBody>
      </p:sp>
      <p:grpSp>
        <p:nvGrpSpPr>
          <p:cNvPr id="66" name="Group 65"/>
          <p:cNvGrpSpPr/>
          <p:nvPr userDrawn="1"/>
        </p:nvGrpSpPr>
        <p:grpSpPr>
          <a:xfrm>
            <a:off x="12478437" y="16476"/>
            <a:ext cx="1054899" cy="6900254"/>
            <a:chOff x="12478437" y="16476"/>
            <a:chExt cx="1054899" cy="6900254"/>
          </a:xfrm>
        </p:grpSpPr>
        <p:grpSp>
          <p:nvGrpSpPr>
            <p:cNvPr id="5" name="Group 4"/>
            <p:cNvGrpSpPr/>
            <p:nvPr userDrawn="1"/>
          </p:nvGrpSpPr>
          <p:grpSpPr>
            <a:xfrm>
              <a:off x="12481674" y="2825291"/>
              <a:ext cx="899599" cy="830046"/>
              <a:chOff x="12481674" y="567"/>
              <a:chExt cx="899599" cy="830046"/>
            </a:xfrm>
          </p:grpSpPr>
          <p:sp>
            <p:nvSpPr>
              <p:cNvPr id="57" name="Rectangle 56"/>
              <p:cNvSpPr/>
              <p:nvPr userDrawn="1"/>
            </p:nvSpPr>
            <p:spPr>
              <a:xfrm>
                <a:off x="12481674" y="567"/>
                <a:ext cx="899599" cy="830046"/>
              </a:xfrm>
              <a:prstGeom prst="rect">
                <a:avLst/>
              </a:prstGeom>
              <a:solidFill>
                <a:srgbClr val="42424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solidFill>
                    <a:schemeClr val="tx1"/>
                  </a:solidFill>
                  <a:latin typeface="Segoe UI" charset="0"/>
                  <a:ea typeface="Segoe UI" charset="0"/>
                  <a:cs typeface="Segoe UI" charset="0"/>
                </a:endParaRPr>
              </a:p>
            </p:txBody>
          </p:sp>
          <p:sp>
            <p:nvSpPr>
              <p:cNvPr id="58" name="Content Placeholder 17"/>
              <p:cNvSpPr txBox="1">
                <a:spLocks/>
              </p:cNvSpPr>
              <p:nvPr userDrawn="1"/>
            </p:nvSpPr>
            <p:spPr>
              <a:xfrm>
                <a:off x="12538855" y="37543"/>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1"/>
                    </a:solidFill>
                    <a:latin typeface="Segoe UI Semibold" charset="0"/>
                    <a:ea typeface="Segoe UI Semibold" charset="0"/>
                    <a:cs typeface="Segoe UI Semibold" charset="0"/>
                  </a:rPr>
                  <a:t>BACKGROUND 1</a:t>
                </a:r>
              </a:p>
              <a:p>
                <a:pPr>
                  <a:spcBef>
                    <a:spcPts val="0"/>
                  </a:spcBef>
                  <a:spcAft>
                    <a:spcPts val="0"/>
                  </a:spcAft>
                </a:pPr>
                <a:r>
                  <a:rPr lang="en-US" sz="700" b="1" i="0" dirty="0">
                    <a:solidFill>
                      <a:schemeClr val="tx1"/>
                    </a:solidFill>
                    <a:latin typeface="Segoe UI Semibold" charset="0"/>
                    <a:ea typeface="Segoe UI Semibold" charset="0"/>
                    <a:cs typeface="Segoe UI Semibold" charset="0"/>
                  </a:rPr>
                  <a:t>R66 G66 B66</a:t>
                </a:r>
                <a:br>
                  <a:rPr lang="en-US" sz="700" b="1" i="0" dirty="0">
                    <a:solidFill>
                      <a:schemeClr val="tx1"/>
                    </a:solidFill>
                    <a:latin typeface="Segoe UI Semibold" charset="0"/>
                    <a:ea typeface="Segoe UI Semibold" charset="0"/>
                    <a:cs typeface="Segoe UI Semibold" charset="0"/>
                  </a:rPr>
                </a:br>
                <a:r>
                  <a:rPr lang="tr-TR" sz="700" b="1" i="0" dirty="0">
                    <a:solidFill>
                      <a:schemeClr val="tx1"/>
                    </a:solidFill>
                    <a:latin typeface="Segoe UI Semibold" charset="0"/>
                    <a:ea typeface="Segoe UI Semibold" charset="0"/>
                    <a:cs typeface="Segoe UI Semibold" charset="0"/>
                  </a:rPr>
                  <a:t>424242</a:t>
                </a:r>
                <a:endParaRPr lang="en-US" sz="700" b="1" i="0" dirty="0">
                  <a:solidFill>
                    <a:schemeClr val="tx1"/>
                  </a:solidFill>
                  <a:latin typeface="Segoe UI Semibold" charset="0"/>
                  <a:ea typeface="Segoe UI Semibold" charset="0"/>
                  <a:cs typeface="Segoe UI Semibold" charset="0"/>
                </a:endParaRPr>
              </a:p>
            </p:txBody>
          </p:sp>
        </p:grpSp>
        <p:sp>
          <p:nvSpPr>
            <p:cNvPr id="13" name="Text Placeholder 16"/>
            <p:cNvSpPr txBox="1">
              <a:spLocks/>
            </p:cNvSpPr>
            <p:nvPr/>
          </p:nvSpPr>
          <p:spPr>
            <a:xfrm>
              <a:off x="12559431" y="201180"/>
              <a:ext cx="973905" cy="256020"/>
            </a:xfrm>
            <a:prstGeom prst="rect">
              <a:avLst/>
            </a:prstGeom>
            <a:noFill/>
            <a:ln w="12700">
              <a:noFill/>
            </a:ln>
          </p:spPr>
          <p:txBody>
            <a:bodyPr vert="horz" lIns="0" tIns="0" rIns="0" bIns="0" rtlCol="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lang="en-US" sz="1800" b="0" i="0" kern="1200" dirty="0">
                  <a:solidFill>
                    <a:schemeClr val="bg1"/>
                  </a:solidFill>
                  <a:effectLst/>
                  <a:latin typeface="Segoe UI" charset="0"/>
                  <a:ea typeface="Segoe UI" charset="0"/>
                  <a:cs typeface="Segoe UI" charset="0"/>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r>
                <a:rPr lang="en-US" sz="1100" dirty="0">
                  <a:solidFill>
                    <a:schemeClr val="tx1"/>
                  </a:solidFill>
                </a:rPr>
                <a:t>Chart Colors</a:t>
              </a:r>
            </a:p>
          </p:txBody>
        </p:sp>
        <p:grpSp>
          <p:nvGrpSpPr>
            <p:cNvPr id="6" name="Group 5"/>
            <p:cNvGrpSpPr/>
            <p:nvPr userDrawn="1"/>
          </p:nvGrpSpPr>
          <p:grpSpPr>
            <a:xfrm>
              <a:off x="12481674" y="174765"/>
              <a:ext cx="899599" cy="830046"/>
              <a:chOff x="12481674" y="1038535"/>
              <a:chExt cx="899599" cy="830046"/>
            </a:xfrm>
          </p:grpSpPr>
          <p:sp>
            <p:nvSpPr>
              <p:cNvPr id="8" name="Rectangle 7"/>
              <p:cNvSpPr/>
              <p:nvPr/>
            </p:nvSpPr>
            <p:spPr>
              <a:xfrm>
                <a:off x="12481674" y="1038535"/>
                <a:ext cx="899599" cy="83004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solidFill>
                    <a:schemeClr val="tx1"/>
                  </a:solidFill>
                  <a:latin typeface="Segoe UI" charset="0"/>
                  <a:ea typeface="Segoe UI" charset="0"/>
                  <a:cs typeface="Segoe UI" charset="0"/>
                </a:endParaRPr>
              </a:p>
            </p:txBody>
          </p:sp>
          <p:sp>
            <p:nvSpPr>
              <p:cNvPr id="14" name="Content Placeholder 17"/>
              <p:cNvSpPr txBox="1">
                <a:spLocks/>
              </p:cNvSpPr>
              <p:nvPr/>
            </p:nvSpPr>
            <p:spPr>
              <a:xfrm>
                <a:off x="12538855" y="1075511"/>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tx1"/>
                    </a:solidFill>
                    <a:latin typeface="Segoe UI Semibold" charset="0"/>
                    <a:ea typeface="Segoe UI Semibold" charset="0"/>
                    <a:cs typeface="Segoe UI Semibold" charset="0"/>
                  </a:rPr>
                  <a:t>AZURE Blue</a:t>
                </a:r>
              </a:p>
              <a:p>
                <a:pPr>
                  <a:spcBef>
                    <a:spcPts val="0"/>
                  </a:spcBef>
                  <a:spcAft>
                    <a:spcPts val="0"/>
                  </a:spcAft>
                </a:pPr>
                <a:r>
                  <a:rPr lang="en-US" sz="700" b="1" i="0" dirty="0">
                    <a:solidFill>
                      <a:schemeClr val="tx1"/>
                    </a:solidFill>
                    <a:latin typeface="Segoe UI Semibold" charset="0"/>
                    <a:ea typeface="Segoe UI Semibold" charset="0"/>
                    <a:cs typeface="Segoe UI Semibold" charset="0"/>
                  </a:rPr>
                  <a:t>R0 G120 B215</a:t>
                </a:r>
                <a:br>
                  <a:rPr lang="en-US" sz="700" b="1" i="0" dirty="0">
                    <a:solidFill>
                      <a:schemeClr val="tx1"/>
                    </a:solidFill>
                    <a:latin typeface="Segoe UI Semibold" charset="0"/>
                    <a:ea typeface="Segoe UI Semibold" charset="0"/>
                    <a:cs typeface="Segoe UI Semibold" charset="0"/>
                  </a:rPr>
                </a:br>
                <a:r>
                  <a:rPr lang="tr-TR" sz="700" b="1" i="0" dirty="0">
                    <a:solidFill>
                      <a:schemeClr val="tx1"/>
                    </a:solidFill>
                    <a:latin typeface="Segoe UI Semibold" charset="0"/>
                    <a:ea typeface="Segoe UI Semibold" charset="0"/>
                    <a:cs typeface="Segoe UI Semibold" charset="0"/>
                  </a:rPr>
                  <a:t>0078D7</a:t>
                </a:r>
                <a:endParaRPr lang="en-US" sz="700" b="1" i="0" dirty="0">
                  <a:solidFill>
                    <a:schemeClr val="tx1"/>
                  </a:solidFill>
                  <a:latin typeface="Segoe UI Semibold" charset="0"/>
                  <a:ea typeface="Segoe UI Semibold" charset="0"/>
                  <a:cs typeface="Segoe UI Semibold" charset="0"/>
                </a:endParaRPr>
              </a:p>
            </p:txBody>
          </p:sp>
        </p:grpSp>
        <p:grpSp>
          <p:nvGrpSpPr>
            <p:cNvPr id="27" name="Group 26">
              <a:extLst>
                <a:ext uri="{FF2B5EF4-FFF2-40B4-BE49-F238E27FC236}">
                  <a16:creationId xmlns:a16="http://schemas.microsoft.com/office/drawing/2014/main" id="{DCDFBAE3-68D9-4F23-BC09-995958797A9A}"/>
                </a:ext>
              </a:extLst>
            </p:cNvPr>
            <p:cNvGrpSpPr/>
            <p:nvPr userDrawn="1"/>
          </p:nvGrpSpPr>
          <p:grpSpPr>
            <a:xfrm>
              <a:off x="12482262" y="5456419"/>
              <a:ext cx="896684" cy="324884"/>
              <a:chOff x="12442099" y="7665719"/>
              <a:chExt cx="896684" cy="324884"/>
            </a:xfrm>
          </p:grpSpPr>
          <p:sp>
            <p:nvSpPr>
              <p:cNvPr id="9" name="Rectangle 8"/>
              <p:cNvSpPr/>
              <p:nvPr/>
            </p:nvSpPr>
            <p:spPr>
              <a:xfrm>
                <a:off x="12442099" y="7665719"/>
                <a:ext cx="896684" cy="308780"/>
              </a:xfrm>
              <a:prstGeom prst="rect">
                <a:avLst/>
              </a:pr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15" name="Content Placeholder 17"/>
              <p:cNvSpPr txBox="1">
                <a:spLocks/>
              </p:cNvSpPr>
              <p:nvPr/>
            </p:nvSpPr>
            <p:spPr>
              <a:xfrm>
                <a:off x="12500301" y="7707561"/>
                <a:ext cx="808679" cy="283042"/>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tx1"/>
                    </a:solidFill>
                    <a:latin typeface="Segoe UI Semibold" charset="0"/>
                    <a:ea typeface="Segoe UI Semibold" charset="0"/>
                    <a:cs typeface="Segoe UI Semibold" charset="0"/>
                  </a:rPr>
                  <a:t>R0 G138 B249</a:t>
                </a:r>
                <a:br>
                  <a:rPr lang="en-US" sz="700" b="1" i="0" dirty="0">
                    <a:solidFill>
                      <a:schemeClr val="tx1"/>
                    </a:solidFill>
                    <a:latin typeface="Segoe UI Semibold" charset="0"/>
                    <a:ea typeface="Segoe UI Semibold" charset="0"/>
                    <a:cs typeface="Segoe UI Semibold" charset="0"/>
                  </a:rPr>
                </a:br>
                <a:r>
                  <a:rPr lang="is-IS" sz="700" b="1" i="0" dirty="0">
                    <a:solidFill>
                      <a:schemeClr val="tx1"/>
                    </a:solidFill>
                    <a:latin typeface="Segoe UI Semibold" charset="0"/>
                    <a:ea typeface="Segoe UI Semibold" charset="0"/>
                    <a:cs typeface="Segoe UI Semibold" charset="0"/>
                  </a:rPr>
                  <a:t>008AF9</a:t>
                </a:r>
                <a:endParaRPr lang="en-US" sz="700" b="1" i="0" dirty="0">
                  <a:solidFill>
                    <a:schemeClr val="tx1"/>
                  </a:solidFill>
                  <a:latin typeface="Segoe UI Semibold" charset="0"/>
                  <a:ea typeface="Segoe UI Semibold" charset="0"/>
                  <a:cs typeface="Segoe UI Semibold" charset="0"/>
                </a:endParaRPr>
              </a:p>
            </p:txBody>
          </p:sp>
        </p:grpSp>
        <p:grpSp>
          <p:nvGrpSpPr>
            <p:cNvPr id="59" name="Group 58"/>
            <p:cNvGrpSpPr/>
            <p:nvPr userDrawn="1"/>
          </p:nvGrpSpPr>
          <p:grpSpPr>
            <a:xfrm>
              <a:off x="12481674" y="1058688"/>
              <a:ext cx="896685" cy="830046"/>
              <a:chOff x="12481674" y="1905452"/>
              <a:chExt cx="896685" cy="830046"/>
            </a:xfrm>
          </p:grpSpPr>
          <p:sp>
            <p:nvSpPr>
              <p:cNvPr id="10" name="Rectangle 9"/>
              <p:cNvSpPr/>
              <p:nvPr/>
            </p:nvSpPr>
            <p:spPr>
              <a:xfrm>
                <a:off x="12481674" y="1905452"/>
                <a:ext cx="896685" cy="830046"/>
              </a:xfrm>
              <a:prstGeom prst="rect">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latin typeface="Segoe UI" charset="0"/>
                  <a:ea typeface="Segoe UI" charset="0"/>
                  <a:cs typeface="Segoe UI" charset="0"/>
                </a:endParaRPr>
              </a:p>
            </p:txBody>
          </p:sp>
          <p:sp>
            <p:nvSpPr>
              <p:cNvPr id="16" name="Content Placeholder 17"/>
              <p:cNvSpPr txBox="1">
                <a:spLocks/>
              </p:cNvSpPr>
              <p:nvPr/>
            </p:nvSpPr>
            <p:spPr>
              <a:xfrm>
                <a:off x="12538855" y="1949994"/>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tx2"/>
                    </a:solidFill>
                    <a:latin typeface="Segoe UI Semibold" charset="0"/>
                    <a:ea typeface="Segoe UI Semibold" charset="0"/>
                    <a:cs typeface="Segoe UI Semibold" charset="0"/>
                  </a:rPr>
                  <a:t>Medium Blue</a:t>
                </a:r>
              </a:p>
              <a:p>
                <a:pPr>
                  <a:spcBef>
                    <a:spcPts val="0"/>
                  </a:spcBef>
                  <a:spcAft>
                    <a:spcPts val="0"/>
                  </a:spcAft>
                </a:pPr>
                <a:r>
                  <a:rPr lang="en-US" sz="700" b="1" i="0" dirty="0">
                    <a:solidFill>
                      <a:schemeClr val="tx2"/>
                    </a:solidFill>
                    <a:latin typeface="Segoe UI Semibold" charset="0"/>
                    <a:ea typeface="Segoe UI Semibold" charset="0"/>
                    <a:cs typeface="Segoe UI Semibold" charset="0"/>
                  </a:rPr>
                  <a:t>R77 G176 B255</a:t>
                </a:r>
                <a:br>
                  <a:rPr lang="en-US" sz="700" b="1" i="0" dirty="0">
                    <a:solidFill>
                      <a:schemeClr val="tx2"/>
                    </a:solidFill>
                    <a:latin typeface="Segoe UI Semibold" charset="0"/>
                    <a:ea typeface="Segoe UI Semibold" charset="0"/>
                    <a:cs typeface="Segoe UI Semibold" charset="0"/>
                  </a:rPr>
                </a:br>
                <a:r>
                  <a:rPr lang="cs-CZ" sz="700" b="1" i="0" dirty="0">
                    <a:solidFill>
                      <a:schemeClr val="tx2"/>
                    </a:solidFill>
                    <a:latin typeface="Segoe UI Semibold" charset="0"/>
                    <a:ea typeface="Segoe UI Semibold" charset="0"/>
                    <a:cs typeface="Segoe UI Semibold" charset="0"/>
                  </a:rPr>
                  <a:t>4DB0FF</a:t>
                </a:r>
                <a:endParaRPr lang="en-US" sz="700" b="1" i="0" dirty="0">
                  <a:solidFill>
                    <a:schemeClr val="tx2"/>
                  </a:solidFill>
                  <a:latin typeface="Segoe UI Semibold" charset="0"/>
                  <a:ea typeface="Segoe UI Semibold" charset="0"/>
                  <a:cs typeface="Segoe UI Semibold" charset="0"/>
                </a:endParaRPr>
              </a:p>
            </p:txBody>
          </p:sp>
        </p:grpSp>
        <p:grpSp>
          <p:nvGrpSpPr>
            <p:cNvPr id="30" name="Group 29">
              <a:extLst>
                <a:ext uri="{FF2B5EF4-FFF2-40B4-BE49-F238E27FC236}">
                  <a16:creationId xmlns:a16="http://schemas.microsoft.com/office/drawing/2014/main" id="{DC330CFF-4FDE-4352-9D1C-62BD69F6DBA6}"/>
                </a:ext>
              </a:extLst>
            </p:cNvPr>
            <p:cNvGrpSpPr/>
            <p:nvPr userDrawn="1"/>
          </p:nvGrpSpPr>
          <p:grpSpPr>
            <a:xfrm rot="5400000">
              <a:off x="12753338" y="5555171"/>
              <a:ext cx="354532" cy="896684"/>
              <a:chOff x="12516568" y="4568745"/>
              <a:chExt cx="354532" cy="896684"/>
            </a:xfrm>
          </p:grpSpPr>
          <p:sp>
            <p:nvSpPr>
              <p:cNvPr id="11" name="Rectangle 10"/>
              <p:cNvSpPr/>
              <p:nvPr/>
            </p:nvSpPr>
            <p:spPr>
              <a:xfrm rot="16200000">
                <a:off x="12222616" y="4862697"/>
                <a:ext cx="896684" cy="308780"/>
              </a:xfrm>
              <a:prstGeom prst="rect">
                <a:avLst/>
              </a:prstGeom>
              <a:solidFill>
                <a:srgbClr val="94D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17" name="Content Placeholder 17"/>
              <p:cNvSpPr txBox="1">
                <a:spLocks/>
              </p:cNvSpPr>
              <p:nvPr/>
            </p:nvSpPr>
            <p:spPr>
              <a:xfrm rot="16200000">
                <a:off x="12340014" y="4888515"/>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tx2"/>
                    </a:solidFill>
                    <a:latin typeface="Segoe UI Semibold" charset="0"/>
                    <a:ea typeface="Segoe UI Semibold" charset="0"/>
                    <a:cs typeface="Segoe UI Semibold" charset="0"/>
                  </a:rPr>
                  <a:t>R148 G208 B255</a:t>
                </a:r>
                <a:br>
                  <a:rPr lang="en-US" sz="700" b="1" i="0" dirty="0">
                    <a:solidFill>
                      <a:schemeClr val="tx2"/>
                    </a:solidFill>
                    <a:latin typeface="Segoe UI Semibold" charset="0"/>
                    <a:ea typeface="Segoe UI Semibold" charset="0"/>
                    <a:cs typeface="Segoe UI Semibold" charset="0"/>
                  </a:rPr>
                </a:br>
                <a:r>
                  <a:rPr lang="en-US" sz="700" b="1" i="0" dirty="0">
                    <a:solidFill>
                      <a:schemeClr val="tx2"/>
                    </a:solidFill>
                    <a:latin typeface="Segoe UI Semibold" charset="0"/>
                    <a:ea typeface="Segoe UI Semibold" charset="0"/>
                    <a:cs typeface="Segoe UI Semibold" charset="0"/>
                  </a:rPr>
                  <a:t>94D0FF</a:t>
                </a:r>
              </a:p>
            </p:txBody>
          </p:sp>
        </p:grpSp>
        <p:sp>
          <p:nvSpPr>
            <p:cNvPr id="12" name="Rectangle 11"/>
            <p:cNvSpPr/>
            <p:nvPr/>
          </p:nvSpPr>
          <p:spPr>
            <a:xfrm>
              <a:off x="12481674" y="1941403"/>
              <a:ext cx="890209" cy="830046"/>
            </a:xfrm>
            <a:prstGeom prst="rect">
              <a:avLst/>
            </a:prstGeom>
            <a:solidFill>
              <a:schemeClr val="accent3"/>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spcBef>
                  <a:spcPts val="0"/>
                </a:spcBef>
                <a:spcAft>
                  <a:spcPts val="0"/>
                </a:spcAft>
              </a:pPr>
              <a:endParaRPr lang="en-US" sz="900">
                <a:latin typeface="Segoe UI" charset="0"/>
                <a:ea typeface="Segoe UI" charset="0"/>
                <a:cs typeface="Segoe UI" charset="0"/>
              </a:endParaRPr>
            </a:p>
          </p:txBody>
        </p:sp>
        <p:sp>
          <p:nvSpPr>
            <p:cNvPr id="18" name="Content Placeholder 17"/>
            <p:cNvSpPr txBox="1">
              <a:spLocks/>
            </p:cNvSpPr>
            <p:nvPr/>
          </p:nvSpPr>
          <p:spPr>
            <a:xfrm>
              <a:off x="12538855" y="1998507"/>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tx2"/>
                  </a:solidFill>
                  <a:latin typeface="Segoe UI Semibold" charset="0"/>
                  <a:ea typeface="Segoe UI Semibold" charset="0"/>
                  <a:cs typeface="Segoe UI Semibold" charset="0"/>
                </a:rPr>
                <a:t>Light Blue</a:t>
              </a:r>
            </a:p>
            <a:p>
              <a:pPr>
                <a:spcBef>
                  <a:spcPts val="0"/>
                </a:spcBef>
                <a:spcAft>
                  <a:spcPts val="0"/>
                </a:spcAft>
              </a:pPr>
              <a:r>
                <a:rPr lang="en-US" sz="700" b="1" i="0" dirty="0">
                  <a:solidFill>
                    <a:schemeClr val="tx2"/>
                  </a:solidFill>
                  <a:latin typeface="Segoe UI Semibold" charset="0"/>
                  <a:ea typeface="Segoe UI Semibold" charset="0"/>
                  <a:cs typeface="Segoe UI Semibold" charset="0"/>
                </a:rPr>
                <a:t>R177 G214 B242</a:t>
              </a:r>
              <a:br>
                <a:rPr lang="en-US" sz="700" b="1" i="0" dirty="0">
                  <a:solidFill>
                    <a:schemeClr val="tx2"/>
                  </a:solidFill>
                  <a:latin typeface="Segoe UI Semibold" charset="0"/>
                  <a:ea typeface="Segoe UI Semibold" charset="0"/>
                  <a:cs typeface="Segoe UI Semibold" charset="0"/>
                </a:rPr>
              </a:br>
              <a:r>
                <a:rPr lang="en-US" sz="700" b="1" i="0" dirty="0">
                  <a:solidFill>
                    <a:schemeClr val="tx2"/>
                  </a:solidFill>
                  <a:latin typeface="Segoe UI Semibold" charset="0"/>
                  <a:ea typeface="Segoe UI Semibold" charset="0"/>
                  <a:cs typeface="Segoe UI Semibold" charset="0"/>
                </a:rPr>
                <a:t>B1D6F2</a:t>
              </a:r>
            </a:p>
          </p:txBody>
        </p:sp>
        <p:sp>
          <p:nvSpPr>
            <p:cNvPr id="64" name="Content Placeholder 17"/>
            <p:cNvSpPr txBox="1">
              <a:spLocks/>
            </p:cNvSpPr>
            <p:nvPr userDrawn="1"/>
          </p:nvSpPr>
          <p:spPr>
            <a:xfrm>
              <a:off x="12484913" y="4810897"/>
              <a:ext cx="803425" cy="24633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tx2"/>
                  </a:solidFill>
                  <a:latin typeface="Segoe UI Semibold" charset="0"/>
                  <a:ea typeface="Segoe UI Semibold" charset="0"/>
                  <a:cs typeface="Segoe UI Semibold" charset="0"/>
                </a:rPr>
                <a:t>Secondary (Chart) Colors</a:t>
              </a:r>
            </a:p>
          </p:txBody>
        </p:sp>
        <p:grpSp>
          <p:nvGrpSpPr>
            <p:cNvPr id="33" name="Group 32">
              <a:extLst>
                <a:ext uri="{FF2B5EF4-FFF2-40B4-BE49-F238E27FC236}">
                  <a16:creationId xmlns:a16="http://schemas.microsoft.com/office/drawing/2014/main" id="{5555B8AF-F664-4114-91EF-FDD01AB85822}"/>
                </a:ext>
              </a:extLst>
            </p:cNvPr>
            <p:cNvGrpSpPr/>
            <p:nvPr userDrawn="1"/>
          </p:nvGrpSpPr>
          <p:grpSpPr>
            <a:xfrm rot="5400000">
              <a:off x="12751547" y="6295566"/>
              <a:ext cx="354531" cy="887798"/>
              <a:chOff x="12516569" y="1875457"/>
              <a:chExt cx="354531" cy="911749"/>
            </a:xfrm>
          </p:grpSpPr>
          <p:sp>
            <p:nvSpPr>
              <p:cNvPr id="20" name="Rectangle 19"/>
              <p:cNvSpPr/>
              <p:nvPr userDrawn="1"/>
            </p:nvSpPr>
            <p:spPr>
              <a:xfrm rot="16200000">
                <a:off x="12215084" y="2176942"/>
                <a:ext cx="911749" cy="308780"/>
              </a:xfrm>
              <a:prstGeom prst="rect">
                <a:avLst/>
              </a:prstGeom>
              <a:solidFill>
                <a:schemeClr val="bg1">
                  <a:lumMod val="20000"/>
                  <a:lumOff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24" name="Content Placeholder 17"/>
              <p:cNvSpPr txBox="1">
                <a:spLocks/>
              </p:cNvSpPr>
              <p:nvPr userDrawn="1"/>
            </p:nvSpPr>
            <p:spPr>
              <a:xfrm rot="16200000">
                <a:off x="12340014" y="2196348"/>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tx2"/>
                    </a:solidFill>
                    <a:latin typeface="Segoe UI Semibold" charset="0"/>
                    <a:ea typeface="Segoe UI Semibold" charset="0"/>
                    <a:cs typeface="Segoe UI Semibold" charset="0"/>
                  </a:rPr>
                  <a:t>R217 G217 B217</a:t>
                </a:r>
                <a:br>
                  <a:rPr lang="en-US" sz="700" b="1" i="0" dirty="0">
                    <a:solidFill>
                      <a:schemeClr val="tx2"/>
                    </a:solidFill>
                    <a:latin typeface="Segoe UI Semibold" charset="0"/>
                    <a:ea typeface="Segoe UI Semibold" charset="0"/>
                    <a:cs typeface="Segoe UI Semibold" charset="0"/>
                  </a:rPr>
                </a:br>
                <a:r>
                  <a:rPr lang="en-US" sz="700" b="1" i="0" dirty="0">
                    <a:solidFill>
                      <a:schemeClr val="tx2"/>
                    </a:solidFill>
                    <a:latin typeface="Segoe UI Semibold" charset="0"/>
                    <a:ea typeface="Segoe UI Semibold" charset="0"/>
                    <a:cs typeface="Segoe UI Semibold" charset="0"/>
                  </a:rPr>
                  <a:t>D9D9D9</a:t>
                </a:r>
              </a:p>
            </p:txBody>
          </p:sp>
        </p:grpSp>
        <p:grpSp>
          <p:nvGrpSpPr>
            <p:cNvPr id="34" name="Group 33">
              <a:extLst>
                <a:ext uri="{FF2B5EF4-FFF2-40B4-BE49-F238E27FC236}">
                  <a16:creationId xmlns:a16="http://schemas.microsoft.com/office/drawing/2014/main" id="{3371ED8C-D29F-4855-89B3-9562BCBD74AF}"/>
                </a:ext>
              </a:extLst>
            </p:cNvPr>
            <p:cNvGrpSpPr/>
            <p:nvPr userDrawn="1"/>
          </p:nvGrpSpPr>
          <p:grpSpPr>
            <a:xfrm rot="5400000">
              <a:off x="12749513" y="4819221"/>
              <a:ext cx="354532" cy="896684"/>
              <a:chOff x="12494037" y="985248"/>
              <a:chExt cx="354532" cy="896684"/>
            </a:xfrm>
          </p:grpSpPr>
          <p:sp>
            <p:nvSpPr>
              <p:cNvPr id="21" name="Rectangle 20"/>
              <p:cNvSpPr/>
              <p:nvPr userDrawn="1"/>
            </p:nvSpPr>
            <p:spPr>
              <a:xfrm rot="16200000">
                <a:off x="12200085" y="1279200"/>
                <a:ext cx="896684" cy="308780"/>
              </a:xfrm>
              <a:prstGeom prst="rect">
                <a:avLst/>
              </a:prstGeom>
              <a:solidFill>
                <a:schemeClr val="accent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25" name="Content Placeholder 17"/>
              <p:cNvSpPr txBox="1">
                <a:spLocks/>
              </p:cNvSpPr>
              <p:nvPr userDrawn="1"/>
            </p:nvSpPr>
            <p:spPr>
              <a:xfrm rot="16200000">
                <a:off x="12317483" y="1305019"/>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bg2"/>
                    </a:solidFill>
                    <a:latin typeface="Segoe UI Semibold" charset="0"/>
                    <a:ea typeface="Segoe UI Semibold" charset="0"/>
                    <a:cs typeface="Segoe UI Semibold" charset="0"/>
                  </a:rPr>
                  <a:t>R3 G90 B160</a:t>
                </a:r>
                <a:br>
                  <a:rPr lang="en-US" sz="700" b="1" i="0" dirty="0">
                    <a:solidFill>
                      <a:schemeClr val="bg2"/>
                    </a:solidFill>
                    <a:latin typeface="Segoe UI Semibold" charset="0"/>
                    <a:ea typeface="Segoe UI Semibold" charset="0"/>
                    <a:cs typeface="Segoe UI Semibold" charset="0"/>
                  </a:rPr>
                </a:br>
                <a:r>
                  <a:rPr lang="en-US" sz="700" b="1" i="0" dirty="0">
                    <a:solidFill>
                      <a:schemeClr val="bg2"/>
                    </a:solidFill>
                    <a:latin typeface="Segoe UI Semibold" charset="0"/>
                    <a:ea typeface="Segoe UI Semibold" charset="0"/>
                    <a:cs typeface="Segoe UI Semibold" charset="0"/>
                  </a:rPr>
                  <a:t>0359A0</a:t>
                </a:r>
              </a:p>
            </p:txBody>
          </p:sp>
        </p:grpSp>
        <p:grpSp>
          <p:nvGrpSpPr>
            <p:cNvPr id="35" name="Group 34">
              <a:extLst>
                <a:ext uri="{FF2B5EF4-FFF2-40B4-BE49-F238E27FC236}">
                  <a16:creationId xmlns:a16="http://schemas.microsoft.com/office/drawing/2014/main" id="{B6F8C03F-B065-4D7E-A94A-2F3C1CB6E429}"/>
                </a:ext>
              </a:extLst>
            </p:cNvPr>
            <p:cNvGrpSpPr/>
            <p:nvPr userDrawn="1"/>
          </p:nvGrpSpPr>
          <p:grpSpPr>
            <a:xfrm rot="5400000">
              <a:off x="12749513" y="5928237"/>
              <a:ext cx="354531" cy="890209"/>
              <a:chOff x="12516569" y="100392"/>
              <a:chExt cx="354531" cy="890209"/>
            </a:xfrm>
          </p:grpSpPr>
          <p:sp>
            <p:nvSpPr>
              <p:cNvPr id="22" name="Rectangle 21"/>
              <p:cNvSpPr/>
              <p:nvPr userDrawn="1"/>
            </p:nvSpPr>
            <p:spPr>
              <a:xfrm rot="16200000">
                <a:off x="12225854" y="391107"/>
                <a:ext cx="890209" cy="308780"/>
              </a:xfrm>
              <a:prstGeom prst="rect">
                <a:avLst/>
              </a:prstGeom>
              <a:solidFill>
                <a:srgbClr val="79797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26" name="Content Placeholder 17"/>
              <p:cNvSpPr txBox="1">
                <a:spLocks/>
              </p:cNvSpPr>
              <p:nvPr userDrawn="1"/>
            </p:nvSpPr>
            <p:spPr>
              <a:xfrm rot="16200000">
                <a:off x="12340014" y="402335"/>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bg2"/>
                    </a:solidFill>
                    <a:latin typeface="Segoe UI Semibold" charset="0"/>
                    <a:ea typeface="Segoe UI Semibold" charset="0"/>
                    <a:cs typeface="Segoe UI Semibold" charset="0"/>
                  </a:rPr>
                  <a:t>R121 G121 B121</a:t>
                </a:r>
                <a:br>
                  <a:rPr lang="en-US" sz="700" b="1" i="0" dirty="0">
                    <a:solidFill>
                      <a:schemeClr val="bg2"/>
                    </a:solidFill>
                    <a:latin typeface="Segoe UI Semibold" charset="0"/>
                    <a:ea typeface="Segoe UI Semibold" charset="0"/>
                    <a:cs typeface="Segoe UI Semibold" charset="0"/>
                  </a:rPr>
                </a:br>
                <a:r>
                  <a:rPr lang="fi-FI" sz="700" b="1" i="0" dirty="0">
                    <a:solidFill>
                      <a:schemeClr val="bg2"/>
                    </a:solidFill>
                    <a:latin typeface="Segoe UI Semibold" charset="0"/>
                    <a:ea typeface="Segoe UI Semibold" charset="0"/>
                    <a:cs typeface="Segoe UI Semibold" charset="0"/>
                  </a:rPr>
                  <a:t>797979</a:t>
                </a:r>
                <a:endParaRPr lang="en-US" sz="700" b="1" i="0" dirty="0">
                  <a:solidFill>
                    <a:schemeClr val="bg2"/>
                  </a:solidFill>
                  <a:latin typeface="Segoe UI Semibold" charset="0"/>
                  <a:ea typeface="Segoe UI Semibold" charset="0"/>
                  <a:cs typeface="Segoe UI Semibold" charset="0"/>
                </a:endParaRPr>
              </a:p>
            </p:txBody>
          </p:sp>
        </p:grpSp>
        <p:grpSp>
          <p:nvGrpSpPr>
            <p:cNvPr id="61" name="Group 60"/>
            <p:cNvGrpSpPr/>
            <p:nvPr userDrawn="1"/>
          </p:nvGrpSpPr>
          <p:grpSpPr>
            <a:xfrm>
              <a:off x="12481674" y="3709179"/>
              <a:ext cx="890209" cy="830046"/>
              <a:chOff x="12481674" y="2772369"/>
              <a:chExt cx="890209" cy="830046"/>
            </a:xfrm>
          </p:grpSpPr>
          <p:sp>
            <p:nvSpPr>
              <p:cNvPr id="62" name="Rectangle 61"/>
              <p:cNvSpPr/>
              <p:nvPr/>
            </p:nvSpPr>
            <p:spPr>
              <a:xfrm>
                <a:off x="12481674" y="2772369"/>
                <a:ext cx="890209" cy="830046"/>
              </a:xfrm>
              <a:prstGeom prst="rect">
                <a:avLst/>
              </a:prstGeom>
              <a:solidFill>
                <a:schemeClr val="bg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latin typeface="Segoe UI" charset="0"/>
                  <a:ea typeface="Segoe UI" charset="0"/>
                  <a:cs typeface="Segoe UI" charset="0"/>
                </a:endParaRPr>
              </a:p>
            </p:txBody>
          </p:sp>
          <p:sp>
            <p:nvSpPr>
              <p:cNvPr id="63" name="Content Placeholder 17"/>
              <p:cNvSpPr txBox="1">
                <a:spLocks/>
              </p:cNvSpPr>
              <p:nvPr/>
            </p:nvSpPr>
            <p:spPr>
              <a:xfrm>
                <a:off x="12538855" y="2822450"/>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2"/>
                    </a:solidFill>
                    <a:latin typeface="Segoe UI Semibold" charset="0"/>
                    <a:ea typeface="Segoe UI Semibold" charset="0"/>
                    <a:cs typeface="Segoe UI Semibold" charset="0"/>
                  </a:rPr>
                  <a:t>BACKGROUND 2</a:t>
                </a:r>
                <a:endParaRPr lang="en-US" sz="700" b="1" i="0" dirty="0">
                  <a:solidFill>
                    <a:schemeClr val="tx2"/>
                  </a:solidFill>
                  <a:latin typeface="Segoe UI Semibold" charset="0"/>
                  <a:ea typeface="Segoe UI Semibold" charset="0"/>
                  <a:cs typeface="Segoe UI Semibold" charset="0"/>
                </a:endParaRPr>
              </a:p>
              <a:p>
                <a:pPr>
                  <a:spcBef>
                    <a:spcPts val="0"/>
                  </a:spcBef>
                  <a:spcAft>
                    <a:spcPts val="0"/>
                  </a:spcAft>
                </a:pPr>
                <a:r>
                  <a:rPr lang="en-US" sz="700" b="1" i="0" dirty="0">
                    <a:solidFill>
                      <a:schemeClr val="tx2"/>
                    </a:solidFill>
                    <a:latin typeface="Segoe UI Semibold" charset="0"/>
                    <a:ea typeface="Segoe UI Semibold" charset="0"/>
                    <a:cs typeface="Segoe UI Semibold" charset="0"/>
                  </a:rPr>
                  <a:t>R233 G233 B233</a:t>
                </a:r>
                <a:br>
                  <a:rPr lang="en-US" sz="700" b="1" i="0" dirty="0">
                    <a:solidFill>
                      <a:schemeClr val="tx2"/>
                    </a:solidFill>
                    <a:latin typeface="Segoe UI Semibold" charset="0"/>
                    <a:ea typeface="Segoe UI Semibold" charset="0"/>
                    <a:cs typeface="Segoe UI Semibold" charset="0"/>
                  </a:rPr>
                </a:br>
                <a:r>
                  <a:rPr lang="en-US" sz="700" b="1" i="0" dirty="0">
                    <a:solidFill>
                      <a:schemeClr val="tx2"/>
                    </a:solidFill>
                    <a:latin typeface="Segoe UI Semibold" charset="0"/>
                    <a:ea typeface="Segoe UI Semibold" charset="0"/>
                    <a:cs typeface="Segoe UI Semibold" charset="0"/>
                  </a:rPr>
                  <a:t>E9E9E9</a:t>
                </a:r>
              </a:p>
            </p:txBody>
          </p:sp>
        </p:grpSp>
        <p:sp>
          <p:nvSpPr>
            <p:cNvPr id="65" name="Content Placeholder 17"/>
            <p:cNvSpPr txBox="1">
              <a:spLocks/>
            </p:cNvSpPr>
            <p:nvPr userDrawn="1"/>
          </p:nvSpPr>
          <p:spPr>
            <a:xfrm>
              <a:off x="12484913" y="16476"/>
              <a:ext cx="803425" cy="24633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tx2"/>
                  </a:solidFill>
                  <a:latin typeface="Segoe UI Semibold" charset="0"/>
                  <a:ea typeface="Segoe UI Semibold" charset="0"/>
                  <a:cs typeface="Segoe UI Semibold" charset="0"/>
                </a:rPr>
                <a:t>Primary Colors</a:t>
              </a:r>
            </a:p>
          </p:txBody>
        </p:sp>
      </p:grpSp>
    </p:spTree>
    <p:extLst>
      <p:ext uri="{BB962C8B-B14F-4D97-AF65-F5344CB8AC3E}">
        <p14:creationId xmlns:p14="http://schemas.microsoft.com/office/powerpoint/2010/main" val="1191085574"/>
      </p:ext>
    </p:extLst>
  </p:cSld>
  <p:clrMap bg1="lt1" tx1="dk1" bg2="lt2" tx2="dk2" accent1="accent1" accent2="accent2" accent3="accent3" accent4="accent4" accent5="accent5" accent6="accent6" hlink="hlink" folHlink="folHlink"/>
  <p:sldLayoutIdLst>
    <p:sldLayoutId id="2147484374" r:id="rId1"/>
    <p:sldLayoutId id="2147484375" r:id="rId2"/>
    <p:sldLayoutId id="2147484407" r:id="rId3"/>
    <p:sldLayoutId id="2147484411" r:id="rId4"/>
    <p:sldLayoutId id="2147484424" r:id="rId5"/>
    <p:sldLayoutId id="2147484395" r:id="rId6"/>
    <p:sldLayoutId id="2147484531" r:id="rId7"/>
    <p:sldLayoutId id="2147484532" r:id="rId8"/>
    <p:sldLayoutId id="2147484530" r:id="rId9"/>
    <p:sldLayoutId id="2147484475" r:id="rId10"/>
    <p:sldLayoutId id="2147484417" r:id="rId11"/>
    <p:sldLayoutId id="2147484379" r:id="rId12"/>
    <p:sldLayoutId id="2147484380" r:id="rId13"/>
    <p:sldLayoutId id="2147484378" r:id="rId14"/>
    <p:sldLayoutId id="2147484381" r:id="rId15"/>
    <p:sldLayoutId id="2147484382" r:id="rId16"/>
    <p:sldLayoutId id="2147484388" r:id="rId17"/>
    <p:sldLayoutId id="2147484533" r:id="rId18"/>
    <p:sldLayoutId id="2147484387" r:id="rId19"/>
    <p:sldLayoutId id="2147484534" r:id="rId20"/>
    <p:sldLayoutId id="2147484386" r:id="rId21"/>
    <p:sldLayoutId id="2147484428" r:id="rId22"/>
    <p:sldLayoutId id="2147484430" r:id="rId23"/>
    <p:sldLayoutId id="2147484383" r:id="rId24"/>
    <p:sldLayoutId id="2147484384" r:id="rId25"/>
    <p:sldLayoutId id="2147484385" r:id="rId26"/>
    <p:sldLayoutId id="2147484390" r:id="rId27"/>
    <p:sldLayoutId id="2147484391" r:id="rId28"/>
    <p:sldLayoutId id="2147484389" r:id="rId29"/>
  </p:sldLayoutIdLst>
  <p:hf sldNum="0" hdr="0" ftr="0" dt="0"/>
  <p:txStyles>
    <p:titleStyle>
      <a:lvl1pPr marL="0" indent="0" algn="l" defTabSz="914132" rtl="0" eaLnBrk="1" latinLnBrk="0" hangingPunct="1">
        <a:lnSpc>
          <a:spcPct val="90000"/>
        </a:lnSpc>
        <a:spcBef>
          <a:spcPct val="0"/>
        </a:spcBef>
        <a:buFont typeface="Arial" charset="0"/>
        <a:buNone/>
        <a:defRPr lang="en-US" sz="4400" b="1" i="0" kern="1200" spc="-100" baseline="0">
          <a:solidFill>
            <a:schemeClr val="tx1"/>
          </a:solidFill>
          <a:latin typeface="Segoe UI Semibold" charset="0"/>
          <a:ea typeface="Segoe UI Semibold" charset="0"/>
          <a:cs typeface="Segoe UI Semibold" charset="0"/>
        </a:defRPr>
      </a:lvl1pPr>
    </p:titleStyle>
    <p:bodyStyle>
      <a:lvl1pPr marL="0" indent="0" algn="l" defTabSz="914132" rtl="0" eaLnBrk="1" latinLnBrk="0" hangingPunct="1">
        <a:lnSpc>
          <a:spcPct val="110000"/>
        </a:lnSpc>
        <a:spcBef>
          <a:spcPts val="1200"/>
        </a:spcBef>
        <a:spcAft>
          <a:spcPts val="600"/>
        </a:spcAft>
        <a:buClr>
          <a:schemeClr val="bg1"/>
        </a:buClr>
        <a:buSzPct val="120000"/>
        <a:buFontTx/>
        <a:buNone/>
        <a:defRPr lang="en-US" sz="2800" b="1" i="0" kern="1200" dirty="0" smtClean="0">
          <a:solidFill>
            <a:schemeClr val="tx1"/>
          </a:solidFill>
          <a:effectLst/>
          <a:latin typeface="Segoe UI Semibold" charset="0"/>
          <a:ea typeface="Segoe UI Semibold" charset="0"/>
          <a:cs typeface="Segoe UI Semibold" charset="0"/>
        </a:defRPr>
      </a:lvl1pPr>
      <a:lvl2pPr marL="0" indent="0" algn="l" defTabSz="914132" rtl="0" eaLnBrk="1" latinLnBrk="0" hangingPunct="1">
        <a:lnSpc>
          <a:spcPct val="110000"/>
        </a:lnSpc>
        <a:spcBef>
          <a:spcPts val="0"/>
        </a:spcBef>
        <a:spcAft>
          <a:spcPts val="600"/>
        </a:spcAft>
        <a:buClrTx/>
        <a:buSzPct val="110000"/>
        <a:buFont typeface="Arial" charset="0"/>
        <a:buNone/>
        <a:defRPr lang="en-US" sz="2000" b="0" i="0" kern="1200" dirty="0" smtClean="0">
          <a:solidFill>
            <a:schemeClr val="tx1"/>
          </a:solidFill>
          <a:effectLst/>
          <a:latin typeface="Segoe UI" charset="0"/>
          <a:ea typeface="Segoe UI" charset="0"/>
          <a:cs typeface="Segoe UI" charset="0"/>
        </a:defRPr>
      </a:lvl2pPr>
      <a:lvl3pPr marL="288925" indent="-222250" algn="l" defTabSz="914132" rtl="0" eaLnBrk="1" latinLnBrk="0" hangingPunct="1">
        <a:lnSpc>
          <a:spcPct val="110000"/>
        </a:lnSpc>
        <a:spcBef>
          <a:spcPts val="0"/>
        </a:spcBef>
        <a:spcAft>
          <a:spcPts val="600"/>
        </a:spcAft>
        <a:buClrTx/>
        <a:buSzPct val="120000"/>
        <a:buFont typeface="Arial" charset="0"/>
        <a:buChar char="•"/>
        <a:defRPr lang="en-US" sz="2000" b="0" i="0" kern="1200" dirty="0" smtClean="0">
          <a:solidFill>
            <a:schemeClr val="tx1"/>
          </a:solidFill>
          <a:effectLst/>
          <a:latin typeface="Segoe UI" charset="0"/>
          <a:ea typeface="Segoe UI" charset="0"/>
          <a:cs typeface="Segoe UI" charset="0"/>
        </a:defRPr>
      </a:lvl3pPr>
      <a:lvl4pPr marL="631825" indent="-182880" algn="l" defTabSz="914132" rtl="0" eaLnBrk="1" latinLnBrk="0" hangingPunct="1">
        <a:lnSpc>
          <a:spcPct val="110000"/>
        </a:lnSpc>
        <a:spcBef>
          <a:spcPts val="0"/>
        </a:spcBef>
        <a:spcAft>
          <a:spcPts val="600"/>
        </a:spcAft>
        <a:buClrTx/>
        <a:buFont typeface="Arial" charset="0"/>
        <a:buChar char="•"/>
        <a:tabLst/>
        <a:defRPr lang="en-US" sz="1800" b="0" i="0" kern="1200" dirty="0" smtClean="0">
          <a:solidFill>
            <a:schemeClr val="tx1"/>
          </a:solidFill>
          <a:effectLst/>
          <a:latin typeface="Segoe UI" charset="0"/>
          <a:ea typeface="Segoe UI" charset="0"/>
          <a:cs typeface="Segoe UI" charset="0"/>
        </a:defRPr>
      </a:lvl4pPr>
      <a:lvl5pPr marL="1162685" indent="-194310" algn="l" defTabSz="914132" rtl="0" eaLnBrk="1" latinLnBrk="0" hangingPunct="1">
        <a:lnSpc>
          <a:spcPct val="100000"/>
        </a:lnSpc>
        <a:spcBef>
          <a:spcPts val="500"/>
        </a:spcBef>
        <a:buClr>
          <a:schemeClr val="bg2"/>
        </a:buClr>
        <a:buFont typeface="Arial"/>
        <a:buChar char="•"/>
        <a:defRPr lang="en-US" sz="1600" b="0" i="0" kern="1200" dirty="0">
          <a:solidFill>
            <a:schemeClr val="tx1"/>
          </a:solidFill>
          <a:effectLst/>
          <a:latin typeface="Segoe UI" charset="0"/>
          <a:ea typeface="Segoe UI" charset="0"/>
          <a:cs typeface="Segoe UI" charset="0"/>
        </a:defRPr>
      </a:lvl5pPr>
      <a:lvl6pPr marL="1965221" indent="-228533" algn="l" defTabSz="914132"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p:bodyStyle>
    <p:otherStyle>
      <a:defPPr>
        <a:defRPr lang="en-US"/>
      </a:defPPr>
      <a:lvl1pPr marL="0" algn="l" defTabSz="914132" rtl="0" eaLnBrk="1" latinLnBrk="0" hangingPunct="1">
        <a:defRPr sz="1900" kern="1200">
          <a:solidFill>
            <a:schemeClr val="tx1"/>
          </a:solidFill>
          <a:latin typeface="+mn-lt"/>
          <a:ea typeface="+mn-ea"/>
          <a:cs typeface="+mn-cs"/>
        </a:defRPr>
      </a:lvl1pPr>
      <a:lvl2pPr marL="457065" algn="l" defTabSz="914132" rtl="0" eaLnBrk="1" latinLnBrk="0" hangingPunct="1">
        <a:defRPr sz="1900" kern="1200">
          <a:solidFill>
            <a:schemeClr val="tx1"/>
          </a:solidFill>
          <a:latin typeface="+mn-lt"/>
          <a:ea typeface="+mn-ea"/>
          <a:cs typeface="+mn-cs"/>
        </a:defRPr>
      </a:lvl2pPr>
      <a:lvl3pPr marL="914132" algn="l" defTabSz="914132" rtl="0" eaLnBrk="1" latinLnBrk="0" hangingPunct="1">
        <a:defRPr sz="1900" kern="1200">
          <a:solidFill>
            <a:schemeClr val="tx1"/>
          </a:solidFill>
          <a:latin typeface="+mn-lt"/>
          <a:ea typeface="+mn-ea"/>
          <a:cs typeface="+mn-cs"/>
        </a:defRPr>
      </a:lvl3pPr>
      <a:lvl4pPr marL="1371197" algn="l" defTabSz="914132" rtl="0" eaLnBrk="1" latinLnBrk="0" hangingPunct="1">
        <a:defRPr sz="1900" kern="1200">
          <a:solidFill>
            <a:schemeClr val="tx1"/>
          </a:solidFill>
          <a:latin typeface="+mn-lt"/>
          <a:ea typeface="+mn-ea"/>
          <a:cs typeface="+mn-cs"/>
        </a:defRPr>
      </a:lvl4pPr>
      <a:lvl5pPr marL="1828262" algn="l" defTabSz="914132" rtl="0" eaLnBrk="1" latinLnBrk="0" hangingPunct="1">
        <a:defRPr sz="1900" kern="1200">
          <a:solidFill>
            <a:schemeClr val="tx1"/>
          </a:solidFill>
          <a:latin typeface="+mn-lt"/>
          <a:ea typeface="+mn-ea"/>
          <a:cs typeface="+mn-cs"/>
        </a:defRPr>
      </a:lvl5pPr>
      <a:lvl6pPr marL="2285328" algn="l" defTabSz="914132" rtl="0" eaLnBrk="1" latinLnBrk="0" hangingPunct="1">
        <a:defRPr sz="1900" kern="1200">
          <a:solidFill>
            <a:schemeClr val="tx1"/>
          </a:solidFill>
          <a:latin typeface="+mn-lt"/>
          <a:ea typeface="+mn-ea"/>
          <a:cs typeface="+mn-cs"/>
        </a:defRPr>
      </a:lvl6pPr>
      <a:lvl7pPr marL="2742394" algn="l" defTabSz="914132" rtl="0" eaLnBrk="1" latinLnBrk="0" hangingPunct="1">
        <a:defRPr sz="1900" kern="1200">
          <a:solidFill>
            <a:schemeClr val="tx1"/>
          </a:solidFill>
          <a:latin typeface="+mn-lt"/>
          <a:ea typeface="+mn-ea"/>
          <a:cs typeface="+mn-cs"/>
        </a:defRPr>
      </a:lvl7pPr>
      <a:lvl8pPr marL="3199459" algn="l" defTabSz="914132" rtl="0" eaLnBrk="1" latinLnBrk="0" hangingPunct="1">
        <a:defRPr sz="1900" kern="1200">
          <a:solidFill>
            <a:schemeClr val="tx1"/>
          </a:solidFill>
          <a:latin typeface="+mn-lt"/>
          <a:ea typeface="+mn-ea"/>
          <a:cs typeface="+mn-cs"/>
        </a:defRPr>
      </a:lvl8pPr>
      <a:lvl9pPr marL="3656524" algn="l" defTabSz="914132" rtl="0" eaLnBrk="1" latinLnBrk="0" hangingPunct="1">
        <a:defRPr sz="19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288">
          <p15:clr>
            <a:srgbClr val="C35EA4"/>
          </p15:clr>
        </p15:guide>
        <p15:guide id="2" pos="7392">
          <p15:clr>
            <a:srgbClr val="F26B43"/>
          </p15:clr>
        </p15:guide>
        <p15:guide id="3" orient="horz" pos="288">
          <p15:clr>
            <a:srgbClr val="F26B43"/>
          </p15:clr>
        </p15:guide>
        <p15:guide id="4" orient="horz" pos="3840">
          <p15:clr>
            <a:srgbClr val="F26B43"/>
          </p15:clr>
        </p15:guide>
        <p15:guide id="7" pos="744">
          <p15:clr>
            <a:srgbClr val="C35EA4"/>
          </p15:clr>
        </p15:guide>
        <p15:guide id="8" pos="1176">
          <p15:clr>
            <a:srgbClr val="C35EA4"/>
          </p15:clr>
        </p15:guide>
        <p15:guide id="10" pos="1632">
          <p15:clr>
            <a:srgbClr val="C35EA4"/>
          </p15:clr>
        </p15:guide>
        <p15:guide id="13" pos="2520">
          <p15:clr>
            <a:srgbClr val="C35EA4"/>
          </p15:clr>
        </p15:guide>
        <p15:guide id="15" pos="2952">
          <p15:clr>
            <a:srgbClr val="C35EA4"/>
          </p15:clr>
        </p15:guide>
        <p15:guide id="16" pos="3408">
          <p15:clr>
            <a:srgbClr val="C35EA4"/>
          </p15:clr>
        </p15:guide>
        <p15:guide id="20" pos="4296">
          <p15:clr>
            <a:srgbClr val="C35EA4"/>
          </p15:clr>
        </p15:guide>
        <p15:guide id="22" pos="4728">
          <p15:clr>
            <a:srgbClr val="C35EA4"/>
          </p15:clr>
        </p15:guide>
        <p15:guide id="23" pos="5184">
          <p15:clr>
            <a:srgbClr val="C35EA4"/>
          </p15:clr>
        </p15:guide>
        <p15:guide id="24" pos="5616">
          <p15:clr>
            <a:srgbClr val="C35EA4"/>
          </p15:clr>
        </p15:guide>
        <p15:guide id="25" pos="6048">
          <p15:clr>
            <a:srgbClr val="C35EA4"/>
          </p15:clr>
        </p15:guide>
        <p15:guide id="28" pos="6504">
          <p15:clr>
            <a:srgbClr val="C35EA4"/>
          </p15:clr>
        </p15:guide>
        <p15:guide id="30" pos="6936">
          <p15:clr>
            <a:srgbClr val="C35EA4"/>
          </p15:clr>
        </p15:guide>
        <p15:guide id="32" pos="2064">
          <p15:clr>
            <a:srgbClr val="C35EA4"/>
          </p15:clr>
        </p15:guide>
        <p15:guide id="33" pos="3840">
          <p15:clr>
            <a:srgbClr val="C35EA4"/>
          </p15:clr>
        </p15:guide>
        <p15:guide id="38" orient="horz" pos="744">
          <p15:clr>
            <a:srgbClr val="F26B43"/>
          </p15:clr>
        </p15:guide>
        <p15:guide id="40" orient="horz" pos="1176">
          <p15:clr>
            <a:srgbClr val="F26B43"/>
          </p15:clr>
        </p15:guide>
        <p15:guide id="41" orient="horz" pos="1632">
          <p15:clr>
            <a:srgbClr val="F26B43"/>
          </p15:clr>
        </p15:guide>
        <p15:guide id="42" orient="horz" pos="2064">
          <p15:clr>
            <a:srgbClr val="F26B43"/>
          </p15:clr>
        </p15:guide>
        <p15:guide id="45" orient="horz" pos="2520">
          <p15:clr>
            <a:srgbClr val="F26B43"/>
          </p15:clr>
        </p15:guide>
        <p15:guide id="46" orient="horz" pos="2952">
          <p15:clr>
            <a:srgbClr val="F26B43"/>
          </p15:clr>
        </p15:guide>
        <p15:guide id="47" orient="horz" pos="4272">
          <p15:clr>
            <a:srgbClr val="F26B43"/>
          </p15:clr>
        </p15:guide>
        <p15:guide id="48" orient="horz" pos="3384">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idx="1"/>
          </p:nvPr>
        </p:nvSpPr>
        <p:spPr>
          <a:xfrm>
            <a:off x="457200" y="1866900"/>
            <a:ext cx="11277600" cy="4533900"/>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6th Level</a:t>
            </a:r>
          </a:p>
        </p:txBody>
      </p:sp>
      <p:sp>
        <p:nvSpPr>
          <p:cNvPr id="3" name="Title Placeholder 2"/>
          <p:cNvSpPr>
            <a:spLocks noGrp="1"/>
          </p:cNvSpPr>
          <p:nvPr>
            <p:ph type="title"/>
          </p:nvPr>
        </p:nvSpPr>
        <p:spPr>
          <a:xfrm>
            <a:off x="457200" y="457200"/>
            <a:ext cx="11277599" cy="712379"/>
          </a:xfrm>
          <a:prstGeom prst="rect">
            <a:avLst/>
          </a:prstGeom>
        </p:spPr>
        <p:txBody>
          <a:bodyPr vert="horz" lIns="0" tIns="0" rIns="0" bIns="0" rtlCol="0" anchor="t">
            <a:normAutofit/>
          </a:bodyPr>
          <a:lstStyle/>
          <a:p>
            <a:r>
              <a:rPr lang="en-US"/>
              <a:t>Click to edit Master title style</a:t>
            </a:r>
            <a:endParaRPr lang="en-US" dirty="0"/>
          </a:p>
        </p:txBody>
      </p:sp>
      <p:sp>
        <p:nvSpPr>
          <p:cNvPr id="28" name="Slide Number Placeholder 27">
            <a:extLst>
              <a:ext uri="{FF2B5EF4-FFF2-40B4-BE49-F238E27FC236}">
                <a16:creationId xmlns:a16="http://schemas.microsoft.com/office/drawing/2014/main" id="{5CFBB3EC-AC91-8E45-9E42-0DA1434795C3}"/>
              </a:ext>
            </a:extLst>
          </p:cNvPr>
          <p:cNvSpPr>
            <a:spLocks noGrp="1"/>
          </p:cNvSpPr>
          <p:nvPr>
            <p:ph type="sldNum" sz="quarter" idx="4"/>
          </p:nvPr>
        </p:nvSpPr>
        <p:spPr>
          <a:xfrm>
            <a:off x="11010899" y="6442502"/>
            <a:ext cx="1180135" cy="415498"/>
          </a:xfrm>
          <a:prstGeom prst="rect">
            <a:avLst/>
          </a:prstGeom>
        </p:spPr>
        <p:txBody>
          <a:bodyPr vert="horz" lIns="91440" tIns="45720" rIns="182880" bIns="182880" rtlCol="0" anchor="b" anchorCtr="0">
            <a:spAutoFit/>
          </a:bodyPr>
          <a:lstStyle>
            <a:lvl1pPr algn="r">
              <a:defRPr sz="1200">
                <a:solidFill>
                  <a:schemeClr val="accent6"/>
                </a:solidFill>
              </a:defRPr>
            </a:lvl1pPr>
          </a:lstStyle>
          <a:p>
            <a:fld id="{529AFA16-AEC4-7D4A-82F3-BDAE8E49079E}" type="slidenum">
              <a:rPr lang="en-US" smtClean="0"/>
              <a:pPr/>
              <a:t>‹#›</a:t>
            </a:fld>
            <a:endParaRPr lang="en-US" dirty="0"/>
          </a:p>
        </p:txBody>
      </p:sp>
      <p:sp>
        <p:nvSpPr>
          <p:cNvPr id="66" name="Text Placeholder 16">
            <a:extLst>
              <a:ext uri="{FF2B5EF4-FFF2-40B4-BE49-F238E27FC236}">
                <a16:creationId xmlns:a16="http://schemas.microsoft.com/office/drawing/2014/main" id="{64E687F7-ADFB-431B-BFAD-ECA70B8FBAA9}"/>
              </a:ext>
            </a:extLst>
          </p:cNvPr>
          <p:cNvSpPr txBox="1">
            <a:spLocks/>
          </p:cNvSpPr>
          <p:nvPr userDrawn="1"/>
        </p:nvSpPr>
        <p:spPr>
          <a:xfrm>
            <a:off x="12559431" y="201180"/>
            <a:ext cx="973905" cy="256020"/>
          </a:xfrm>
          <a:prstGeom prst="rect">
            <a:avLst/>
          </a:prstGeom>
          <a:noFill/>
          <a:ln w="12700">
            <a:noFill/>
          </a:ln>
        </p:spPr>
        <p:txBody>
          <a:bodyPr vert="horz" lIns="0" tIns="0" rIns="0" bIns="0" rtlCol="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lang="en-US" sz="1800" b="0" i="0" kern="1200" dirty="0">
                <a:solidFill>
                  <a:schemeClr val="bg1"/>
                </a:solidFill>
                <a:effectLst/>
                <a:latin typeface="Segoe UI" charset="0"/>
                <a:ea typeface="Segoe UI" charset="0"/>
                <a:cs typeface="Segoe UI" charset="0"/>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marL="0" marR="0" lvl="0" indent="0" algn="l" defTabSz="914132" rtl="0" eaLnBrk="1" fontAlgn="auto" latinLnBrk="0" hangingPunct="1">
              <a:lnSpc>
                <a:spcPct val="110000"/>
              </a:lnSpc>
              <a:spcBef>
                <a:spcPts val="600"/>
              </a:spcBef>
              <a:spcAft>
                <a:spcPts val="600"/>
              </a:spcAft>
              <a:buClr>
                <a:srgbClr val="414241"/>
              </a:buClr>
              <a:buSzPct val="120000"/>
              <a:buFontTx/>
              <a:buNone/>
              <a:tabLst/>
              <a:defRPr/>
            </a:pPr>
            <a:r>
              <a:rPr kumimoji="0" lang="en-US" sz="1100" b="0" i="0" u="none" strike="noStrike" kern="1200" cap="none" spc="0" normalizeH="0" baseline="0" noProof="0" dirty="0">
                <a:ln>
                  <a:noFill/>
                </a:ln>
                <a:solidFill>
                  <a:srgbClr val="FFFFFF"/>
                </a:solidFill>
                <a:effectLst/>
                <a:uLnTx/>
                <a:uFillTx/>
                <a:latin typeface="Segoe UI" charset="0"/>
                <a:cs typeface="Segoe UI" charset="0"/>
              </a:rPr>
              <a:t>Chart Colors</a:t>
            </a:r>
          </a:p>
        </p:txBody>
      </p:sp>
      <p:grpSp>
        <p:nvGrpSpPr>
          <p:cNvPr id="34" name="Group 33"/>
          <p:cNvGrpSpPr/>
          <p:nvPr userDrawn="1"/>
        </p:nvGrpSpPr>
        <p:grpSpPr>
          <a:xfrm>
            <a:off x="12478437" y="16476"/>
            <a:ext cx="1054899" cy="6900254"/>
            <a:chOff x="12478437" y="16476"/>
            <a:chExt cx="1054899" cy="6900254"/>
          </a:xfrm>
        </p:grpSpPr>
        <p:grpSp>
          <p:nvGrpSpPr>
            <p:cNvPr id="35" name="Group 34"/>
            <p:cNvGrpSpPr/>
            <p:nvPr userDrawn="1"/>
          </p:nvGrpSpPr>
          <p:grpSpPr>
            <a:xfrm>
              <a:off x="12481674" y="2825291"/>
              <a:ext cx="899599" cy="830046"/>
              <a:chOff x="12481674" y="567"/>
              <a:chExt cx="899599" cy="830046"/>
            </a:xfrm>
          </p:grpSpPr>
          <p:sp>
            <p:nvSpPr>
              <p:cNvPr id="65" name="Rectangle 64"/>
              <p:cNvSpPr/>
              <p:nvPr userDrawn="1"/>
            </p:nvSpPr>
            <p:spPr>
              <a:xfrm>
                <a:off x="12481674" y="567"/>
                <a:ext cx="899599" cy="830046"/>
              </a:xfrm>
              <a:prstGeom prst="rect">
                <a:avLst/>
              </a:prstGeom>
              <a:solidFill>
                <a:srgbClr val="42424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solidFill>
                    <a:schemeClr val="tx1"/>
                  </a:solidFill>
                  <a:latin typeface="Segoe UI" charset="0"/>
                  <a:ea typeface="Segoe UI" charset="0"/>
                  <a:cs typeface="Segoe UI" charset="0"/>
                </a:endParaRPr>
              </a:p>
            </p:txBody>
          </p:sp>
          <p:sp>
            <p:nvSpPr>
              <p:cNvPr id="94" name="Content Placeholder 17"/>
              <p:cNvSpPr txBox="1">
                <a:spLocks/>
              </p:cNvSpPr>
              <p:nvPr userDrawn="1"/>
            </p:nvSpPr>
            <p:spPr>
              <a:xfrm>
                <a:off x="12538855" y="37543"/>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bg2"/>
                    </a:solidFill>
                    <a:latin typeface="Segoe UI Semibold" charset="0"/>
                    <a:ea typeface="Segoe UI Semibold" charset="0"/>
                    <a:cs typeface="Segoe UI Semibold" charset="0"/>
                  </a:rPr>
                  <a:t>BACKGROUND 1</a:t>
                </a:r>
              </a:p>
              <a:p>
                <a:pPr>
                  <a:spcBef>
                    <a:spcPts val="0"/>
                  </a:spcBef>
                  <a:spcAft>
                    <a:spcPts val="0"/>
                  </a:spcAft>
                </a:pPr>
                <a:r>
                  <a:rPr lang="en-US" sz="700" b="1" i="0" dirty="0">
                    <a:solidFill>
                      <a:schemeClr val="bg2"/>
                    </a:solidFill>
                    <a:latin typeface="Segoe UI Semibold" charset="0"/>
                    <a:ea typeface="Segoe UI Semibold" charset="0"/>
                    <a:cs typeface="Segoe UI Semibold" charset="0"/>
                  </a:rPr>
                  <a:t>R66 G66 B66</a:t>
                </a:r>
                <a:br>
                  <a:rPr lang="en-US" sz="700" b="1" i="0" dirty="0">
                    <a:solidFill>
                      <a:schemeClr val="bg2"/>
                    </a:solidFill>
                    <a:latin typeface="Segoe UI Semibold" charset="0"/>
                    <a:ea typeface="Segoe UI Semibold" charset="0"/>
                    <a:cs typeface="Segoe UI Semibold" charset="0"/>
                  </a:rPr>
                </a:br>
                <a:r>
                  <a:rPr lang="tr-TR" sz="700" b="1" i="0" dirty="0">
                    <a:solidFill>
                      <a:schemeClr val="bg2"/>
                    </a:solidFill>
                    <a:latin typeface="Segoe UI Semibold" charset="0"/>
                    <a:ea typeface="Segoe UI Semibold" charset="0"/>
                    <a:cs typeface="Segoe UI Semibold" charset="0"/>
                  </a:rPr>
                  <a:t>424242</a:t>
                </a:r>
                <a:endParaRPr lang="en-US" sz="700" b="1" i="0" dirty="0">
                  <a:solidFill>
                    <a:schemeClr val="bg2"/>
                  </a:solidFill>
                  <a:latin typeface="Segoe UI Semibold" charset="0"/>
                  <a:ea typeface="Segoe UI Semibold" charset="0"/>
                  <a:cs typeface="Segoe UI Semibold" charset="0"/>
                </a:endParaRPr>
              </a:p>
            </p:txBody>
          </p:sp>
        </p:grpSp>
        <p:sp>
          <p:nvSpPr>
            <p:cNvPr id="36" name="Text Placeholder 16"/>
            <p:cNvSpPr txBox="1">
              <a:spLocks/>
            </p:cNvSpPr>
            <p:nvPr/>
          </p:nvSpPr>
          <p:spPr>
            <a:xfrm>
              <a:off x="12559431" y="201180"/>
              <a:ext cx="973905" cy="256020"/>
            </a:xfrm>
            <a:prstGeom prst="rect">
              <a:avLst/>
            </a:prstGeom>
            <a:noFill/>
            <a:ln w="12700">
              <a:noFill/>
            </a:ln>
          </p:spPr>
          <p:txBody>
            <a:bodyPr vert="horz" lIns="0" tIns="0" rIns="0" bIns="0" rtlCol="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lang="en-US" sz="1800" b="0" i="0" kern="1200" dirty="0">
                  <a:solidFill>
                    <a:schemeClr val="bg1"/>
                  </a:solidFill>
                  <a:effectLst/>
                  <a:latin typeface="Segoe UI" charset="0"/>
                  <a:ea typeface="Segoe UI" charset="0"/>
                  <a:cs typeface="Segoe UI" charset="0"/>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r>
                <a:rPr lang="en-US" sz="1100" dirty="0">
                  <a:solidFill>
                    <a:schemeClr val="tx1"/>
                  </a:solidFill>
                </a:rPr>
                <a:t>Chart Colors</a:t>
              </a:r>
            </a:p>
          </p:txBody>
        </p:sp>
        <p:grpSp>
          <p:nvGrpSpPr>
            <p:cNvPr id="37" name="Group 36"/>
            <p:cNvGrpSpPr/>
            <p:nvPr userDrawn="1"/>
          </p:nvGrpSpPr>
          <p:grpSpPr>
            <a:xfrm>
              <a:off x="12481674" y="174765"/>
              <a:ext cx="899599" cy="830046"/>
              <a:chOff x="12481674" y="1038535"/>
              <a:chExt cx="899599" cy="830046"/>
            </a:xfrm>
          </p:grpSpPr>
          <p:sp>
            <p:nvSpPr>
              <p:cNvPr id="63" name="Rectangle 62"/>
              <p:cNvSpPr/>
              <p:nvPr/>
            </p:nvSpPr>
            <p:spPr>
              <a:xfrm>
                <a:off x="12481674" y="1038535"/>
                <a:ext cx="899599" cy="83004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solidFill>
                    <a:schemeClr val="tx1"/>
                  </a:solidFill>
                  <a:latin typeface="Segoe UI" charset="0"/>
                  <a:ea typeface="Segoe UI" charset="0"/>
                  <a:cs typeface="Segoe UI" charset="0"/>
                </a:endParaRPr>
              </a:p>
            </p:txBody>
          </p:sp>
          <p:sp>
            <p:nvSpPr>
              <p:cNvPr id="64" name="Content Placeholder 17"/>
              <p:cNvSpPr txBox="1">
                <a:spLocks/>
              </p:cNvSpPr>
              <p:nvPr/>
            </p:nvSpPr>
            <p:spPr>
              <a:xfrm>
                <a:off x="12538855" y="1075511"/>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bg2"/>
                    </a:solidFill>
                    <a:latin typeface="Segoe UI Semibold" charset="0"/>
                    <a:ea typeface="Segoe UI Semibold" charset="0"/>
                    <a:cs typeface="Segoe UI Semibold" charset="0"/>
                  </a:rPr>
                  <a:t>AZURE Blue</a:t>
                </a:r>
              </a:p>
              <a:p>
                <a:pPr>
                  <a:spcBef>
                    <a:spcPts val="0"/>
                  </a:spcBef>
                  <a:spcAft>
                    <a:spcPts val="0"/>
                  </a:spcAft>
                </a:pPr>
                <a:r>
                  <a:rPr lang="en-US" sz="700" b="1" i="0" dirty="0">
                    <a:solidFill>
                      <a:schemeClr val="bg2"/>
                    </a:solidFill>
                    <a:latin typeface="Segoe UI Semibold" charset="0"/>
                    <a:ea typeface="Segoe UI Semibold" charset="0"/>
                    <a:cs typeface="Segoe UI Semibold" charset="0"/>
                  </a:rPr>
                  <a:t>R0 G120 B215</a:t>
                </a:r>
                <a:br>
                  <a:rPr lang="en-US" sz="700" b="1" i="0" dirty="0">
                    <a:solidFill>
                      <a:schemeClr val="bg2"/>
                    </a:solidFill>
                    <a:latin typeface="Segoe UI Semibold" charset="0"/>
                    <a:ea typeface="Segoe UI Semibold" charset="0"/>
                    <a:cs typeface="Segoe UI Semibold" charset="0"/>
                  </a:rPr>
                </a:br>
                <a:r>
                  <a:rPr lang="tr-TR" sz="700" b="1" i="0" dirty="0">
                    <a:solidFill>
                      <a:schemeClr val="bg2"/>
                    </a:solidFill>
                    <a:latin typeface="Segoe UI Semibold" charset="0"/>
                    <a:ea typeface="Segoe UI Semibold" charset="0"/>
                    <a:cs typeface="Segoe UI Semibold" charset="0"/>
                  </a:rPr>
                  <a:t>0078D7</a:t>
                </a:r>
                <a:endParaRPr lang="en-US" sz="700" b="1" i="0" dirty="0">
                  <a:solidFill>
                    <a:schemeClr val="bg2"/>
                  </a:solidFill>
                  <a:latin typeface="Segoe UI Semibold" charset="0"/>
                  <a:ea typeface="Segoe UI Semibold" charset="0"/>
                  <a:cs typeface="Segoe UI Semibold" charset="0"/>
                </a:endParaRPr>
              </a:p>
            </p:txBody>
          </p:sp>
        </p:grpSp>
        <p:grpSp>
          <p:nvGrpSpPr>
            <p:cNvPr id="38" name="Group 37">
              <a:extLst>
                <a:ext uri="{FF2B5EF4-FFF2-40B4-BE49-F238E27FC236}">
                  <a16:creationId xmlns:a16="http://schemas.microsoft.com/office/drawing/2014/main" id="{DCDFBAE3-68D9-4F23-BC09-995958797A9A}"/>
                </a:ext>
              </a:extLst>
            </p:cNvPr>
            <p:cNvGrpSpPr/>
            <p:nvPr userDrawn="1"/>
          </p:nvGrpSpPr>
          <p:grpSpPr>
            <a:xfrm>
              <a:off x="12482262" y="5456419"/>
              <a:ext cx="896684" cy="324884"/>
              <a:chOff x="12442099" y="7665719"/>
              <a:chExt cx="896684" cy="324884"/>
            </a:xfrm>
          </p:grpSpPr>
          <p:sp>
            <p:nvSpPr>
              <p:cNvPr id="61" name="Rectangle 60"/>
              <p:cNvSpPr/>
              <p:nvPr/>
            </p:nvSpPr>
            <p:spPr>
              <a:xfrm>
                <a:off x="12442099" y="7665719"/>
                <a:ext cx="896684" cy="308780"/>
              </a:xfrm>
              <a:prstGeom prst="rect">
                <a:avLst/>
              </a:pr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62" name="Content Placeholder 17"/>
              <p:cNvSpPr txBox="1">
                <a:spLocks/>
              </p:cNvSpPr>
              <p:nvPr/>
            </p:nvSpPr>
            <p:spPr>
              <a:xfrm>
                <a:off x="12500301" y="7707561"/>
                <a:ext cx="808679" cy="283042"/>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bg2"/>
                    </a:solidFill>
                    <a:latin typeface="Segoe UI Semibold" charset="0"/>
                    <a:ea typeface="Segoe UI Semibold" charset="0"/>
                    <a:cs typeface="Segoe UI Semibold" charset="0"/>
                  </a:rPr>
                  <a:t>R0 G138 B249</a:t>
                </a:r>
                <a:br>
                  <a:rPr lang="en-US" sz="700" b="1" i="0" dirty="0">
                    <a:solidFill>
                      <a:schemeClr val="bg2"/>
                    </a:solidFill>
                    <a:latin typeface="Segoe UI Semibold" charset="0"/>
                    <a:ea typeface="Segoe UI Semibold" charset="0"/>
                    <a:cs typeface="Segoe UI Semibold" charset="0"/>
                  </a:rPr>
                </a:br>
                <a:r>
                  <a:rPr lang="is-IS" sz="700" b="1" i="0" dirty="0">
                    <a:solidFill>
                      <a:schemeClr val="bg2"/>
                    </a:solidFill>
                    <a:latin typeface="Segoe UI Semibold" charset="0"/>
                    <a:ea typeface="Segoe UI Semibold" charset="0"/>
                    <a:cs typeface="Segoe UI Semibold" charset="0"/>
                  </a:rPr>
                  <a:t>008AF9</a:t>
                </a:r>
                <a:endParaRPr lang="en-US" sz="700" b="1" i="0" dirty="0">
                  <a:solidFill>
                    <a:schemeClr val="bg2"/>
                  </a:solidFill>
                  <a:latin typeface="Segoe UI Semibold" charset="0"/>
                  <a:ea typeface="Segoe UI Semibold" charset="0"/>
                  <a:cs typeface="Segoe UI Semibold" charset="0"/>
                </a:endParaRPr>
              </a:p>
            </p:txBody>
          </p:sp>
        </p:grpSp>
        <p:grpSp>
          <p:nvGrpSpPr>
            <p:cNvPr id="39" name="Group 38"/>
            <p:cNvGrpSpPr/>
            <p:nvPr userDrawn="1"/>
          </p:nvGrpSpPr>
          <p:grpSpPr>
            <a:xfrm>
              <a:off x="12481674" y="1058688"/>
              <a:ext cx="896685" cy="830046"/>
              <a:chOff x="12481674" y="1905452"/>
              <a:chExt cx="896685" cy="830046"/>
            </a:xfrm>
          </p:grpSpPr>
          <p:sp>
            <p:nvSpPr>
              <p:cNvPr id="59" name="Rectangle 58"/>
              <p:cNvSpPr/>
              <p:nvPr/>
            </p:nvSpPr>
            <p:spPr>
              <a:xfrm>
                <a:off x="12481674" y="1905452"/>
                <a:ext cx="896685" cy="830046"/>
              </a:xfrm>
              <a:prstGeom prst="rect">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latin typeface="Segoe UI" charset="0"/>
                  <a:ea typeface="Segoe UI" charset="0"/>
                  <a:cs typeface="Segoe UI" charset="0"/>
                </a:endParaRPr>
              </a:p>
            </p:txBody>
          </p:sp>
          <p:sp>
            <p:nvSpPr>
              <p:cNvPr id="60" name="Content Placeholder 17"/>
              <p:cNvSpPr txBox="1">
                <a:spLocks/>
              </p:cNvSpPr>
              <p:nvPr/>
            </p:nvSpPr>
            <p:spPr>
              <a:xfrm>
                <a:off x="12538855" y="1949994"/>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2"/>
                    </a:solidFill>
                    <a:latin typeface="Segoe UI Semibold" charset="0"/>
                    <a:ea typeface="Segoe UI Semibold" charset="0"/>
                    <a:cs typeface="Segoe UI Semibold" charset="0"/>
                  </a:rPr>
                  <a:t>Medium Blue</a:t>
                </a:r>
              </a:p>
              <a:p>
                <a:pPr>
                  <a:spcBef>
                    <a:spcPts val="0"/>
                  </a:spcBef>
                  <a:spcAft>
                    <a:spcPts val="0"/>
                  </a:spcAft>
                </a:pPr>
                <a:r>
                  <a:rPr lang="en-US" sz="700" b="1" i="0" dirty="0">
                    <a:solidFill>
                      <a:schemeClr val="tx2"/>
                    </a:solidFill>
                    <a:latin typeface="Segoe UI Semibold" charset="0"/>
                    <a:ea typeface="Segoe UI Semibold" charset="0"/>
                    <a:cs typeface="Segoe UI Semibold" charset="0"/>
                  </a:rPr>
                  <a:t>R77 G176 B255</a:t>
                </a:r>
                <a:br>
                  <a:rPr lang="en-US" sz="700" b="1" i="0" dirty="0">
                    <a:solidFill>
                      <a:schemeClr val="tx2"/>
                    </a:solidFill>
                    <a:latin typeface="Segoe UI Semibold" charset="0"/>
                    <a:ea typeface="Segoe UI Semibold" charset="0"/>
                    <a:cs typeface="Segoe UI Semibold" charset="0"/>
                  </a:rPr>
                </a:br>
                <a:r>
                  <a:rPr lang="cs-CZ" sz="700" b="1" i="0" dirty="0">
                    <a:solidFill>
                      <a:schemeClr val="tx2"/>
                    </a:solidFill>
                    <a:latin typeface="Segoe UI Semibold" charset="0"/>
                    <a:ea typeface="Segoe UI Semibold" charset="0"/>
                    <a:cs typeface="Segoe UI Semibold" charset="0"/>
                  </a:rPr>
                  <a:t>4DB0FF</a:t>
                </a:r>
                <a:endParaRPr lang="en-US" sz="700" b="1" i="0" dirty="0">
                  <a:solidFill>
                    <a:schemeClr val="tx2"/>
                  </a:solidFill>
                  <a:latin typeface="Segoe UI Semibold" charset="0"/>
                  <a:ea typeface="Segoe UI Semibold" charset="0"/>
                  <a:cs typeface="Segoe UI Semibold" charset="0"/>
                </a:endParaRPr>
              </a:p>
            </p:txBody>
          </p:sp>
        </p:grpSp>
        <p:grpSp>
          <p:nvGrpSpPr>
            <p:cNvPr id="40" name="Group 39">
              <a:extLst>
                <a:ext uri="{FF2B5EF4-FFF2-40B4-BE49-F238E27FC236}">
                  <a16:creationId xmlns:a16="http://schemas.microsoft.com/office/drawing/2014/main" id="{DC330CFF-4FDE-4352-9D1C-62BD69F6DBA6}"/>
                </a:ext>
              </a:extLst>
            </p:cNvPr>
            <p:cNvGrpSpPr/>
            <p:nvPr userDrawn="1"/>
          </p:nvGrpSpPr>
          <p:grpSpPr>
            <a:xfrm rot="5400000">
              <a:off x="12753338" y="5555171"/>
              <a:ext cx="354532" cy="896684"/>
              <a:chOff x="12516568" y="4568745"/>
              <a:chExt cx="354532" cy="896684"/>
            </a:xfrm>
          </p:grpSpPr>
          <p:sp>
            <p:nvSpPr>
              <p:cNvPr id="57" name="Rectangle 56"/>
              <p:cNvSpPr/>
              <p:nvPr/>
            </p:nvSpPr>
            <p:spPr>
              <a:xfrm rot="16200000">
                <a:off x="12222616" y="4862697"/>
                <a:ext cx="896684" cy="308780"/>
              </a:xfrm>
              <a:prstGeom prst="rect">
                <a:avLst/>
              </a:prstGeom>
              <a:solidFill>
                <a:srgbClr val="94D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58" name="Content Placeholder 17"/>
              <p:cNvSpPr txBox="1">
                <a:spLocks/>
              </p:cNvSpPr>
              <p:nvPr/>
            </p:nvSpPr>
            <p:spPr>
              <a:xfrm rot="16200000">
                <a:off x="12340014" y="4888515"/>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tx2"/>
                    </a:solidFill>
                    <a:latin typeface="Segoe UI Semibold" charset="0"/>
                    <a:ea typeface="Segoe UI Semibold" charset="0"/>
                    <a:cs typeface="Segoe UI Semibold" charset="0"/>
                  </a:rPr>
                  <a:t>R148 G208 B255</a:t>
                </a:r>
                <a:br>
                  <a:rPr lang="en-US" sz="700" b="1" i="0" dirty="0">
                    <a:solidFill>
                      <a:schemeClr val="tx2"/>
                    </a:solidFill>
                    <a:latin typeface="Segoe UI Semibold" charset="0"/>
                    <a:ea typeface="Segoe UI Semibold" charset="0"/>
                    <a:cs typeface="Segoe UI Semibold" charset="0"/>
                  </a:rPr>
                </a:br>
                <a:r>
                  <a:rPr lang="en-US" sz="700" b="1" i="0" dirty="0">
                    <a:solidFill>
                      <a:schemeClr val="tx2"/>
                    </a:solidFill>
                    <a:latin typeface="Segoe UI Semibold" charset="0"/>
                    <a:ea typeface="Segoe UI Semibold" charset="0"/>
                    <a:cs typeface="Segoe UI Semibold" charset="0"/>
                  </a:rPr>
                  <a:t>94D0FF</a:t>
                </a:r>
              </a:p>
            </p:txBody>
          </p:sp>
        </p:grpSp>
        <p:sp>
          <p:nvSpPr>
            <p:cNvPr id="41" name="Rectangle 40"/>
            <p:cNvSpPr/>
            <p:nvPr/>
          </p:nvSpPr>
          <p:spPr>
            <a:xfrm>
              <a:off x="12481674" y="1941403"/>
              <a:ext cx="890209" cy="830046"/>
            </a:xfrm>
            <a:prstGeom prst="rect">
              <a:avLst/>
            </a:prstGeom>
            <a:solidFill>
              <a:schemeClr val="accent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latin typeface="Segoe UI" charset="0"/>
                <a:ea typeface="Segoe UI" charset="0"/>
                <a:cs typeface="Segoe UI" charset="0"/>
              </a:endParaRPr>
            </a:p>
          </p:txBody>
        </p:sp>
        <p:sp>
          <p:nvSpPr>
            <p:cNvPr id="42" name="Content Placeholder 17"/>
            <p:cNvSpPr txBox="1">
              <a:spLocks/>
            </p:cNvSpPr>
            <p:nvPr/>
          </p:nvSpPr>
          <p:spPr>
            <a:xfrm>
              <a:off x="12538855" y="1989210"/>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tx2"/>
                  </a:solidFill>
                  <a:latin typeface="Segoe UI Semibold" charset="0"/>
                  <a:ea typeface="Segoe UI Semibold" charset="0"/>
                  <a:cs typeface="Segoe UI Semibold" charset="0"/>
                </a:rPr>
                <a:t>Light Blue</a:t>
              </a:r>
            </a:p>
            <a:p>
              <a:pPr>
                <a:spcBef>
                  <a:spcPts val="0"/>
                </a:spcBef>
                <a:spcAft>
                  <a:spcPts val="0"/>
                </a:spcAft>
              </a:pPr>
              <a:r>
                <a:rPr lang="en-US" sz="700" b="1" i="0" dirty="0">
                  <a:solidFill>
                    <a:schemeClr val="tx2"/>
                  </a:solidFill>
                  <a:latin typeface="Segoe UI Semibold" charset="0"/>
                  <a:ea typeface="Segoe UI Semibold" charset="0"/>
                  <a:cs typeface="Segoe UI Semibold" charset="0"/>
                </a:rPr>
                <a:t>R177 G214 B242</a:t>
              </a:r>
              <a:br>
                <a:rPr lang="en-US" sz="700" b="1" i="0" dirty="0">
                  <a:solidFill>
                    <a:schemeClr val="tx2"/>
                  </a:solidFill>
                  <a:latin typeface="Segoe UI Semibold" charset="0"/>
                  <a:ea typeface="Segoe UI Semibold" charset="0"/>
                  <a:cs typeface="Segoe UI Semibold" charset="0"/>
                </a:rPr>
              </a:br>
              <a:r>
                <a:rPr lang="en-US" sz="700" b="1" i="0" dirty="0">
                  <a:solidFill>
                    <a:schemeClr val="tx2"/>
                  </a:solidFill>
                  <a:latin typeface="Segoe UI Semibold" charset="0"/>
                  <a:ea typeface="Segoe UI Semibold" charset="0"/>
                  <a:cs typeface="Segoe UI Semibold" charset="0"/>
                </a:rPr>
                <a:t>B1D6F2</a:t>
              </a:r>
            </a:p>
          </p:txBody>
        </p:sp>
        <p:sp>
          <p:nvSpPr>
            <p:cNvPr id="43" name="Content Placeholder 17"/>
            <p:cNvSpPr txBox="1">
              <a:spLocks/>
            </p:cNvSpPr>
            <p:nvPr userDrawn="1"/>
          </p:nvSpPr>
          <p:spPr>
            <a:xfrm>
              <a:off x="12484913" y="4810897"/>
              <a:ext cx="803425" cy="24633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tx2"/>
                  </a:solidFill>
                  <a:latin typeface="Segoe UI Semibold" charset="0"/>
                  <a:ea typeface="Segoe UI Semibold" charset="0"/>
                  <a:cs typeface="Segoe UI Semibold" charset="0"/>
                </a:rPr>
                <a:t>Secondary (Chart) Colors</a:t>
              </a:r>
            </a:p>
          </p:txBody>
        </p:sp>
        <p:grpSp>
          <p:nvGrpSpPr>
            <p:cNvPr id="44" name="Group 43">
              <a:extLst>
                <a:ext uri="{FF2B5EF4-FFF2-40B4-BE49-F238E27FC236}">
                  <a16:creationId xmlns:a16="http://schemas.microsoft.com/office/drawing/2014/main" id="{5555B8AF-F664-4114-91EF-FDD01AB85822}"/>
                </a:ext>
              </a:extLst>
            </p:cNvPr>
            <p:cNvGrpSpPr/>
            <p:nvPr userDrawn="1"/>
          </p:nvGrpSpPr>
          <p:grpSpPr>
            <a:xfrm rot="5400000">
              <a:off x="12751547" y="6295566"/>
              <a:ext cx="354531" cy="887798"/>
              <a:chOff x="12516569" y="1875457"/>
              <a:chExt cx="354531" cy="911749"/>
            </a:xfrm>
          </p:grpSpPr>
          <p:sp>
            <p:nvSpPr>
              <p:cNvPr id="55" name="Rectangle 54"/>
              <p:cNvSpPr/>
              <p:nvPr userDrawn="1"/>
            </p:nvSpPr>
            <p:spPr>
              <a:xfrm rot="16200000">
                <a:off x="12215084" y="2176942"/>
                <a:ext cx="911749" cy="30878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56" name="Content Placeholder 17"/>
              <p:cNvSpPr txBox="1">
                <a:spLocks/>
              </p:cNvSpPr>
              <p:nvPr userDrawn="1"/>
            </p:nvSpPr>
            <p:spPr>
              <a:xfrm rot="16200000">
                <a:off x="12340014" y="2196348"/>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tx2"/>
                    </a:solidFill>
                    <a:latin typeface="Segoe UI Semibold" charset="0"/>
                    <a:ea typeface="Segoe UI Semibold" charset="0"/>
                    <a:cs typeface="Segoe UI Semibold" charset="0"/>
                  </a:rPr>
                  <a:t>R217 G217 B217</a:t>
                </a:r>
                <a:br>
                  <a:rPr lang="en-US" sz="700" b="1" i="0" dirty="0">
                    <a:solidFill>
                      <a:schemeClr val="tx2"/>
                    </a:solidFill>
                    <a:latin typeface="Segoe UI Semibold" charset="0"/>
                    <a:ea typeface="Segoe UI Semibold" charset="0"/>
                    <a:cs typeface="Segoe UI Semibold" charset="0"/>
                  </a:rPr>
                </a:br>
                <a:r>
                  <a:rPr lang="en-US" sz="700" b="1" i="0" dirty="0">
                    <a:solidFill>
                      <a:schemeClr val="tx2"/>
                    </a:solidFill>
                    <a:latin typeface="Segoe UI Semibold" charset="0"/>
                    <a:ea typeface="Segoe UI Semibold" charset="0"/>
                    <a:cs typeface="Segoe UI Semibold" charset="0"/>
                  </a:rPr>
                  <a:t>D9D9D9</a:t>
                </a:r>
              </a:p>
            </p:txBody>
          </p:sp>
        </p:grpSp>
        <p:grpSp>
          <p:nvGrpSpPr>
            <p:cNvPr id="45" name="Group 44">
              <a:extLst>
                <a:ext uri="{FF2B5EF4-FFF2-40B4-BE49-F238E27FC236}">
                  <a16:creationId xmlns:a16="http://schemas.microsoft.com/office/drawing/2014/main" id="{3371ED8C-D29F-4855-89B3-9562BCBD74AF}"/>
                </a:ext>
              </a:extLst>
            </p:cNvPr>
            <p:cNvGrpSpPr/>
            <p:nvPr userDrawn="1"/>
          </p:nvGrpSpPr>
          <p:grpSpPr>
            <a:xfrm rot="5400000">
              <a:off x="12749513" y="4819221"/>
              <a:ext cx="354532" cy="896684"/>
              <a:chOff x="12494037" y="985248"/>
              <a:chExt cx="354532" cy="896684"/>
            </a:xfrm>
          </p:grpSpPr>
          <p:sp>
            <p:nvSpPr>
              <p:cNvPr id="53" name="Rectangle 52"/>
              <p:cNvSpPr/>
              <p:nvPr userDrawn="1"/>
            </p:nvSpPr>
            <p:spPr>
              <a:xfrm rot="16200000">
                <a:off x="12200085" y="1279200"/>
                <a:ext cx="896684" cy="308780"/>
              </a:xfrm>
              <a:prstGeom prst="rect">
                <a:avLst/>
              </a:prstGeom>
              <a:solidFill>
                <a:schemeClr val="accent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54" name="Content Placeholder 17"/>
              <p:cNvSpPr txBox="1">
                <a:spLocks/>
              </p:cNvSpPr>
              <p:nvPr userDrawn="1"/>
            </p:nvSpPr>
            <p:spPr>
              <a:xfrm rot="16200000">
                <a:off x="12317483" y="1305019"/>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bg2"/>
                    </a:solidFill>
                    <a:latin typeface="Segoe UI Semibold" charset="0"/>
                    <a:ea typeface="Segoe UI Semibold" charset="0"/>
                    <a:cs typeface="Segoe UI Semibold" charset="0"/>
                  </a:rPr>
                  <a:t>R3 G90 B160</a:t>
                </a:r>
                <a:br>
                  <a:rPr lang="en-US" sz="700" b="1" i="0" dirty="0">
                    <a:solidFill>
                      <a:schemeClr val="bg2"/>
                    </a:solidFill>
                    <a:latin typeface="Segoe UI Semibold" charset="0"/>
                    <a:ea typeface="Segoe UI Semibold" charset="0"/>
                    <a:cs typeface="Segoe UI Semibold" charset="0"/>
                  </a:rPr>
                </a:br>
                <a:r>
                  <a:rPr lang="en-US" sz="700" b="1" i="0" dirty="0">
                    <a:solidFill>
                      <a:schemeClr val="bg2"/>
                    </a:solidFill>
                    <a:latin typeface="Segoe UI Semibold" charset="0"/>
                    <a:ea typeface="Segoe UI Semibold" charset="0"/>
                    <a:cs typeface="Segoe UI Semibold" charset="0"/>
                  </a:rPr>
                  <a:t>0359A0</a:t>
                </a:r>
              </a:p>
            </p:txBody>
          </p:sp>
        </p:grpSp>
        <p:grpSp>
          <p:nvGrpSpPr>
            <p:cNvPr id="46" name="Group 45">
              <a:extLst>
                <a:ext uri="{FF2B5EF4-FFF2-40B4-BE49-F238E27FC236}">
                  <a16:creationId xmlns:a16="http://schemas.microsoft.com/office/drawing/2014/main" id="{B6F8C03F-B065-4D7E-A94A-2F3C1CB6E429}"/>
                </a:ext>
              </a:extLst>
            </p:cNvPr>
            <p:cNvGrpSpPr/>
            <p:nvPr userDrawn="1"/>
          </p:nvGrpSpPr>
          <p:grpSpPr>
            <a:xfrm rot="5400000">
              <a:off x="12749513" y="5928237"/>
              <a:ext cx="354531" cy="890209"/>
              <a:chOff x="12516569" y="100392"/>
              <a:chExt cx="354531" cy="890209"/>
            </a:xfrm>
          </p:grpSpPr>
          <p:sp>
            <p:nvSpPr>
              <p:cNvPr id="51" name="Rectangle 50"/>
              <p:cNvSpPr/>
              <p:nvPr userDrawn="1"/>
            </p:nvSpPr>
            <p:spPr>
              <a:xfrm rot="16200000">
                <a:off x="12225854" y="391107"/>
                <a:ext cx="890209" cy="308780"/>
              </a:xfrm>
              <a:prstGeom prst="rect">
                <a:avLst/>
              </a:prstGeom>
              <a:solidFill>
                <a:srgbClr val="79797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52" name="Content Placeholder 17"/>
              <p:cNvSpPr txBox="1">
                <a:spLocks/>
              </p:cNvSpPr>
              <p:nvPr userDrawn="1"/>
            </p:nvSpPr>
            <p:spPr>
              <a:xfrm rot="16200000">
                <a:off x="12340014" y="402335"/>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bg2"/>
                    </a:solidFill>
                    <a:latin typeface="Segoe UI Semibold" charset="0"/>
                    <a:ea typeface="Segoe UI Semibold" charset="0"/>
                    <a:cs typeface="Segoe UI Semibold" charset="0"/>
                  </a:rPr>
                  <a:t>R121 G121 B121</a:t>
                </a:r>
                <a:br>
                  <a:rPr lang="en-US" sz="700" b="1" i="0" dirty="0">
                    <a:solidFill>
                      <a:schemeClr val="bg2"/>
                    </a:solidFill>
                    <a:latin typeface="Segoe UI Semibold" charset="0"/>
                    <a:ea typeface="Segoe UI Semibold" charset="0"/>
                    <a:cs typeface="Segoe UI Semibold" charset="0"/>
                  </a:rPr>
                </a:br>
                <a:r>
                  <a:rPr lang="fi-FI" sz="700" b="1" i="0" dirty="0">
                    <a:solidFill>
                      <a:schemeClr val="bg2"/>
                    </a:solidFill>
                    <a:latin typeface="Segoe UI Semibold" charset="0"/>
                    <a:ea typeface="Segoe UI Semibold" charset="0"/>
                    <a:cs typeface="Segoe UI Semibold" charset="0"/>
                  </a:rPr>
                  <a:t>797979</a:t>
                </a:r>
                <a:endParaRPr lang="en-US" sz="700" b="1" i="0" dirty="0">
                  <a:solidFill>
                    <a:schemeClr val="bg2"/>
                  </a:solidFill>
                  <a:latin typeface="Segoe UI Semibold" charset="0"/>
                  <a:ea typeface="Segoe UI Semibold" charset="0"/>
                  <a:cs typeface="Segoe UI Semibold" charset="0"/>
                </a:endParaRPr>
              </a:p>
            </p:txBody>
          </p:sp>
        </p:grpSp>
        <p:grpSp>
          <p:nvGrpSpPr>
            <p:cNvPr id="47" name="Group 46"/>
            <p:cNvGrpSpPr/>
            <p:nvPr userDrawn="1"/>
          </p:nvGrpSpPr>
          <p:grpSpPr>
            <a:xfrm>
              <a:off x="12481674" y="3709179"/>
              <a:ext cx="890209" cy="830046"/>
              <a:chOff x="12481674" y="2772369"/>
              <a:chExt cx="890209" cy="830046"/>
            </a:xfrm>
          </p:grpSpPr>
          <p:sp>
            <p:nvSpPr>
              <p:cNvPr id="49" name="Rectangle 48"/>
              <p:cNvSpPr/>
              <p:nvPr/>
            </p:nvSpPr>
            <p:spPr>
              <a:xfrm>
                <a:off x="12481674" y="2772369"/>
                <a:ext cx="890209" cy="830046"/>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latin typeface="Segoe UI" charset="0"/>
                  <a:ea typeface="Segoe UI" charset="0"/>
                  <a:cs typeface="Segoe UI" charset="0"/>
                </a:endParaRPr>
              </a:p>
            </p:txBody>
          </p:sp>
          <p:sp>
            <p:nvSpPr>
              <p:cNvPr id="50" name="Content Placeholder 17"/>
              <p:cNvSpPr txBox="1">
                <a:spLocks/>
              </p:cNvSpPr>
              <p:nvPr/>
            </p:nvSpPr>
            <p:spPr>
              <a:xfrm>
                <a:off x="12538855" y="2822450"/>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2"/>
                    </a:solidFill>
                    <a:latin typeface="Segoe UI Semibold" charset="0"/>
                    <a:ea typeface="Segoe UI Semibold" charset="0"/>
                    <a:cs typeface="Segoe UI Semibold" charset="0"/>
                  </a:rPr>
                  <a:t>BACKGROUND 2</a:t>
                </a:r>
                <a:endParaRPr lang="en-US" sz="700" b="1" i="0" dirty="0">
                  <a:solidFill>
                    <a:schemeClr val="tx2"/>
                  </a:solidFill>
                  <a:latin typeface="Segoe UI Semibold" charset="0"/>
                  <a:ea typeface="Segoe UI Semibold" charset="0"/>
                  <a:cs typeface="Segoe UI Semibold" charset="0"/>
                </a:endParaRPr>
              </a:p>
              <a:p>
                <a:pPr>
                  <a:spcBef>
                    <a:spcPts val="0"/>
                  </a:spcBef>
                  <a:spcAft>
                    <a:spcPts val="0"/>
                  </a:spcAft>
                </a:pPr>
                <a:r>
                  <a:rPr lang="en-US" sz="700" b="1" i="0" dirty="0">
                    <a:solidFill>
                      <a:schemeClr val="tx2"/>
                    </a:solidFill>
                    <a:latin typeface="Segoe UI Semibold" charset="0"/>
                    <a:ea typeface="Segoe UI Semibold" charset="0"/>
                    <a:cs typeface="Segoe UI Semibold" charset="0"/>
                  </a:rPr>
                  <a:t>R233 G233 B233</a:t>
                </a:r>
                <a:br>
                  <a:rPr lang="en-US" sz="700" b="1" i="0" dirty="0">
                    <a:solidFill>
                      <a:schemeClr val="tx2"/>
                    </a:solidFill>
                    <a:latin typeface="Segoe UI Semibold" charset="0"/>
                    <a:ea typeface="Segoe UI Semibold" charset="0"/>
                    <a:cs typeface="Segoe UI Semibold" charset="0"/>
                  </a:rPr>
                </a:br>
                <a:r>
                  <a:rPr lang="en-US" sz="700" b="1" i="0" dirty="0">
                    <a:solidFill>
                      <a:schemeClr val="tx2"/>
                    </a:solidFill>
                    <a:latin typeface="Segoe UI Semibold" charset="0"/>
                    <a:ea typeface="Segoe UI Semibold" charset="0"/>
                    <a:cs typeface="Segoe UI Semibold" charset="0"/>
                  </a:rPr>
                  <a:t>E9E9E9</a:t>
                </a:r>
              </a:p>
            </p:txBody>
          </p:sp>
        </p:grpSp>
        <p:sp>
          <p:nvSpPr>
            <p:cNvPr id="48" name="Content Placeholder 17"/>
            <p:cNvSpPr txBox="1">
              <a:spLocks/>
            </p:cNvSpPr>
            <p:nvPr userDrawn="1"/>
          </p:nvSpPr>
          <p:spPr>
            <a:xfrm>
              <a:off x="12484913" y="16476"/>
              <a:ext cx="803425" cy="24633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tx2"/>
                  </a:solidFill>
                  <a:latin typeface="Segoe UI Semibold" charset="0"/>
                  <a:ea typeface="Segoe UI Semibold" charset="0"/>
                  <a:cs typeface="Segoe UI Semibold" charset="0"/>
                </a:rPr>
                <a:t>Primary Colors</a:t>
              </a:r>
            </a:p>
          </p:txBody>
        </p:sp>
      </p:grpSp>
    </p:spTree>
    <p:extLst>
      <p:ext uri="{BB962C8B-B14F-4D97-AF65-F5344CB8AC3E}">
        <p14:creationId xmlns:p14="http://schemas.microsoft.com/office/powerpoint/2010/main" val="1768201644"/>
      </p:ext>
    </p:extLst>
  </p:cSld>
  <p:clrMap bg1="dk1" tx1="lt1" bg2="dk2" tx2="lt2" accent1="accent1" accent2="accent2" accent3="accent3" accent4="accent4" accent5="accent5" accent6="accent6" hlink="hlink" folHlink="folHlink"/>
  <p:sldLayoutIdLst>
    <p:sldLayoutId id="2147484433" r:id="rId1"/>
    <p:sldLayoutId id="2147484437" r:id="rId2"/>
    <p:sldLayoutId id="2147484436" r:id="rId3"/>
    <p:sldLayoutId id="2147484438" r:id="rId4"/>
    <p:sldLayoutId id="2147484439" r:id="rId5"/>
    <p:sldLayoutId id="2147484440" r:id="rId6"/>
    <p:sldLayoutId id="2147484441" r:id="rId7"/>
    <p:sldLayoutId id="2147484443" r:id="rId8"/>
    <p:sldLayoutId id="2147484476" r:id="rId9"/>
    <p:sldLayoutId id="2147484444" r:id="rId10"/>
    <p:sldLayoutId id="2147484445" r:id="rId11"/>
    <p:sldLayoutId id="2147484446" r:id="rId12"/>
    <p:sldLayoutId id="2147484448" r:id="rId13"/>
    <p:sldLayoutId id="2147484449" r:id="rId14"/>
    <p:sldLayoutId id="2147484450" r:id="rId15"/>
    <p:sldLayoutId id="2147484451" r:id="rId16"/>
    <p:sldLayoutId id="2147484535" r:id="rId17"/>
    <p:sldLayoutId id="2147484452" r:id="rId18"/>
    <p:sldLayoutId id="2147484536" r:id="rId19"/>
    <p:sldLayoutId id="2147484453" r:id="rId20"/>
    <p:sldLayoutId id="2147484454" r:id="rId21"/>
    <p:sldLayoutId id="2147484455" r:id="rId22"/>
    <p:sldLayoutId id="2147484456" r:id="rId23"/>
    <p:sldLayoutId id="2147484457" r:id="rId24"/>
    <p:sldLayoutId id="2147484458" r:id="rId25"/>
    <p:sldLayoutId id="2147484459" r:id="rId26"/>
    <p:sldLayoutId id="2147484460" r:id="rId27"/>
    <p:sldLayoutId id="2147484461" r:id="rId28"/>
  </p:sldLayoutIdLst>
  <p:hf sldNum="0" hdr="0" ftr="0" dt="0"/>
  <p:txStyles>
    <p:titleStyle>
      <a:lvl1pPr marL="0" indent="0" algn="l" defTabSz="914132" rtl="0" eaLnBrk="1" latinLnBrk="0" hangingPunct="1">
        <a:lnSpc>
          <a:spcPct val="90000"/>
        </a:lnSpc>
        <a:spcBef>
          <a:spcPct val="0"/>
        </a:spcBef>
        <a:buFont typeface="Arial" charset="0"/>
        <a:buNone/>
        <a:defRPr lang="en-US" sz="4400" b="1" i="0" kern="1200" spc="-100" baseline="0">
          <a:solidFill>
            <a:schemeClr val="tx1"/>
          </a:solidFill>
          <a:latin typeface="Segoe UI Semibold" charset="0"/>
          <a:ea typeface="Segoe UI Semibold" charset="0"/>
          <a:cs typeface="Segoe UI Semibold" charset="0"/>
        </a:defRPr>
      </a:lvl1pPr>
    </p:titleStyle>
    <p:bodyStyle>
      <a:lvl1pPr marL="0" indent="0" algn="l" defTabSz="914132" rtl="0" eaLnBrk="1" latinLnBrk="0" hangingPunct="1">
        <a:lnSpc>
          <a:spcPct val="110000"/>
        </a:lnSpc>
        <a:spcBef>
          <a:spcPts val="1200"/>
        </a:spcBef>
        <a:spcAft>
          <a:spcPts val="600"/>
        </a:spcAft>
        <a:buClr>
          <a:schemeClr val="bg1"/>
        </a:buClr>
        <a:buSzPct val="120000"/>
        <a:buFontTx/>
        <a:buNone/>
        <a:defRPr lang="en-US" sz="2800" b="1" i="0" kern="1200" dirty="0" smtClean="0">
          <a:solidFill>
            <a:schemeClr val="tx1"/>
          </a:solidFill>
          <a:effectLst/>
          <a:latin typeface="Segoe UI Semibold" charset="0"/>
          <a:ea typeface="Segoe UI Semibold" charset="0"/>
          <a:cs typeface="Segoe UI Semibold" charset="0"/>
        </a:defRPr>
      </a:lvl1pPr>
      <a:lvl2pPr marL="0" indent="0" algn="l" defTabSz="914132" rtl="0" eaLnBrk="1" latinLnBrk="0" hangingPunct="1">
        <a:lnSpc>
          <a:spcPct val="110000"/>
        </a:lnSpc>
        <a:spcBef>
          <a:spcPts val="0"/>
        </a:spcBef>
        <a:spcAft>
          <a:spcPts val="600"/>
        </a:spcAft>
        <a:buClrTx/>
        <a:buSzPct val="110000"/>
        <a:buFont typeface="Arial" charset="0"/>
        <a:buNone/>
        <a:defRPr lang="en-US" sz="2000" b="0" i="0" kern="1200" dirty="0" smtClean="0">
          <a:solidFill>
            <a:schemeClr val="tx1"/>
          </a:solidFill>
          <a:effectLst/>
          <a:latin typeface="Segoe UI" charset="0"/>
          <a:ea typeface="Segoe UI" charset="0"/>
          <a:cs typeface="Segoe UI" charset="0"/>
        </a:defRPr>
      </a:lvl2pPr>
      <a:lvl3pPr marL="288925" indent="-222250" algn="l" defTabSz="914132" rtl="0" eaLnBrk="1" latinLnBrk="0" hangingPunct="1">
        <a:lnSpc>
          <a:spcPct val="110000"/>
        </a:lnSpc>
        <a:spcBef>
          <a:spcPts val="0"/>
        </a:spcBef>
        <a:spcAft>
          <a:spcPts val="600"/>
        </a:spcAft>
        <a:buClrTx/>
        <a:buSzPct val="120000"/>
        <a:buFont typeface="Arial" charset="0"/>
        <a:buChar char="•"/>
        <a:defRPr lang="en-US" sz="2000" b="0" i="0" kern="1200" dirty="0" smtClean="0">
          <a:solidFill>
            <a:schemeClr val="tx1"/>
          </a:solidFill>
          <a:effectLst/>
          <a:latin typeface="Segoe UI" charset="0"/>
          <a:ea typeface="Segoe UI" charset="0"/>
          <a:cs typeface="Segoe UI" charset="0"/>
        </a:defRPr>
      </a:lvl3pPr>
      <a:lvl4pPr marL="631825" indent="-182880" algn="l" defTabSz="914132" rtl="0" eaLnBrk="1" latinLnBrk="0" hangingPunct="1">
        <a:lnSpc>
          <a:spcPct val="110000"/>
        </a:lnSpc>
        <a:spcBef>
          <a:spcPts val="0"/>
        </a:spcBef>
        <a:spcAft>
          <a:spcPts val="600"/>
        </a:spcAft>
        <a:buClrTx/>
        <a:buFont typeface="Arial" charset="0"/>
        <a:buChar char="•"/>
        <a:tabLst/>
        <a:defRPr lang="en-US" sz="1800" b="0" i="0" kern="1200" dirty="0" smtClean="0">
          <a:solidFill>
            <a:schemeClr val="tx1"/>
          </a:solidFill>
          <a:effectLst/>
          <a:latin typeface="Segoe UI" charset="0"/>
          <a:ea typeface="Segoe UI" charset="0"/>
          <a:cs typeface="Segoe UI" charset="0"/>
        </a:defRPr>
      </a:lvl4pPr>
      <a:lvl5pPr marL="1162685" indent="-194310" algn="l" defTabSz="914132" rtl="0" eaLnBrk="1" latinLnBrk="0" hangingPunct="1">
        <a:lnSpc>
          <a:spcPct val="110000"/>
        </a:lnSpc>
        <a:spcBef>
          <a:spcPts val="500"/>
        </a:spcBef>
        <a:buClr>
          <a:schemeClr val="tx1"/>
        </a:buClr>
        <a:buFont typeface="Arial"/>
        <a:buChar char="•"/>
        <a:defRPr lang="en-US" sz="1600" b="0" i="0" kern="1200" dirty="0">
          <a:solidFill>
            <a:schemeClr val="tx1"/>
          </a:solidFill>
          <a:effectLst/>
          <a:latin typeface="Segoe UI" charset="0"/>
          <a:ea typeface="Segoe UI" charset="0"/>
          <a:cs typeface="Segoe UI" charset="0"/>
        </a:defRPr>
      </a:lvl5pPr>
      <a:lvl6pPr marL="1873781" indent="-228533" algn="l" defTabSz="914132"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p:bodyStyle>
    <p:otherStyle>
      <a:defPPr>
        <a:defRPr lang="en-US"/>
      </a:defPPr>
      <a:lvl1pPr marL="0" algn="l" defTabSz="914132" rtl="0" eaLnBrk="1" latinLnBrk="0" hangingPunct="1">
        <a:defRPr sz="1900" kern="1200">
          <a:solidFill>
            <a:schemeClr val="tx1"/>
          </a:solidFill>
          <a:latin typeface="+mn-lt"/>
          <a:ea typeface="+mn-ea"/>
          <a:cs typeface="+mn-cs"/>
        </a:defRPr>
      </a:lvl1pPr>
      <a:lvl2pPr marL="457065" algn="l" defTabSz="914132" rtl="0" eaLnBrk="1" latinLnBrk="0" hangingPunct="1">
        <a:defRPr sz="1900" kern="1200">
          <a:solidFill>
            <a:schemeClr val="tx1"/>
          </a:solidFill>
          <a:latin typeface="+mn-lt"/>
          <a:ea typeface="+mn-ea"/>
          <a:cs typeface="+mn-cs"/>
        </a:defRPr>
      </a:lvl2pPr>
      <a:lvl3pPr marL="914132" algn="l" defTabSz="914132" rtl="0" eaLnBrk="1" latinLnBrk="0" hangingPunct="1">
        <a:defRPr sz="1900" kern="1200">
          <a:solidFill>
            <a:schemeClr val="tx1"/>
          </a:solidFill>
          <a:latin typeface="+mn-lt"/>
          <a:ea typeface="+mn-ea"/>
          <a:cs typeface="+mn-cs"/>
        </a:defRPr>
      </a:lvl3pPr>
      <a:lvl4pPr marL="1371197" algn="l" defTabSz="914132" rtl="0" eaLnBrk="1" latinLnBrk="0" hangingPunct="1">
        <a:defRPr sz="1900" kern="1200">
          <a:solidFill>
            <a:schemeClr val="tx1"/>
          </a:solidFill>
          <a:latin typeface="+mn-lt"/>
          <a:ea typeface="+mn-ea"/>
          <a:cs typeface="+mn-cs"/>
        </a:defRPr>
      </a:lvl4pPr>
      <a:lvl5pPr marL="1828262" algn="l" defTabSz="914132" rtl="0" eaLnBrk="1" latinLnBrk="0" hangingPunct="1">
        <a:defRPr sz="1900" kern="1200">
          <a:solidFill>
            <a:schemeClr val="tx1"/>
          </a:solidFill>
          <a:latin typeface="+mn-lt"/>
          <a:ea typeface="+mn-ea"/>
          <a:cs typeface="+mn-cs"/>
        </a:defRPr>
      </a:lvl5pPr>
      <a:lvl6pPr marL="2285328" algn="l" defTabSz="914132" rtl="0" eaLnBrk="1" latinLnBrk="0" hangingPunct="1">
        <a:defRPr sz="1900" kern="1200">
          <a:solidFill>
            <a:schemeClr val="tx1"/>
          </a:solidFill>
          <a:latin typeface="+mn-lt"/>
          <a:ea typeface="+mn-ea"/>
          <a:cs typeface="+mn-cs"/>
        </a:defRPr>
      </a:lvl6pPr>
      <a:lvl7pPr marL="2742394" algn="l" defTabSz="914132" rtl="0" eaLnBrk="1" latinLnBrk="0" hangingPunct="1">
        <a:defRPr sz="1900" kern="1200">
          <a:solidFill>
            <a:schemeClr val="tx1"/>
          </a:solidFill>
          <a:latin typeface="+mn-lt"/>
          <a:ea typeface="+mn-ea"/>
          <a:cs typeface="+mn-cs"/>
        </a:defRPr>
      </a:lvl7pPr>
      <a:lvl8pPr marL="3199459" algn="l" defTabSz="914132" rtl="0" eaLnBrk="1" latinLnBrk="0" hangingPunct="1">
        <a:defRPr sz="1900" kern="1200">
          <a:solidFill>
            <a:schemeClr val="tx1"/>
          </a:solidFill>
          <a:latin typeface="+mn-lt"/>
          <a:ea typeface="+mn-ea"/>
          <a:cs typeface="+mn-cs"/>
        </a:defRPr>
      </a:lvl8pPr>
      <a:lvl9pPr marL="3656524" algn="l" defTabSz="914132" rtl="0" eaLnBrk="1" latinLnBrk="0" hangingPunct="1">
        <a:defRPr sz="19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288">
          <p15:clr>
            <a:srgbClr val="C35EA4"/>
          </p15:clr>
        </p15:guide>
        <p15:guide id="2" pos="7392">
          <p15:clr>
            <a:srgbClr val="F26B43"/>
          </p15:clr>
        </p15:guide>
        <p15:guide id="3" orient="horz" pos="288">
          <p15:clr>
            <a:srgbClr val="F26B43"/>
          </p15:clr>
        </p15:guide>
        <p15:guide id="4" orient="horz" pos="3840">
          <p15:clr>
            <a:srgbClr val="F26B43"/>
          </p15:clr>
        </p15:guide>
        <p15:guide id="7" pos="744">
          <p15:clr>
            <a:srgbClr val="C35EA4"/>
          </p15:clr>
        </p15:guide>
        <p15:guide id="8" pos="1176">
          <p15:clr>
            <a:srgbClr val="C35EA4"/>
          </p15:clr>
        </p15:guide>
        <p15:guide id="10" pos="1632">
          <p15:clr>
            <a:srgbClr val="C35EA4"/>
          </p15:clr>
        </p15:guide>
        <p15:guide id="13" pos="2520">
          <p15:clr>
            <a:srgbClr val="C35EA4"/>
          </p15:clr>
        </p15:guide>
        <p15:guide id="15" pos="2952">
          <p15:clr>
            <a:srgbClr val="C35EA4"/>
          </p15:clr>
        </p15:guide>
        <p15:guide id="16" pos="3408">
          <p15:clr>
            <a:srgbClr val="C35EA4"/>
          </p15:clr>
        </p15:guide>
        <p15:guide id="20" pos="4296">
          <p15:clr>
            <a:srgbClr val="C35EA4"/>
          </p15:clr>
        </p15:guide>
        <p15:guide id="22" pos="4728">
          <p15:clr>
            <a:srgbClr val="C35EA4"/>
          </p15:clr>
        </p15:guide>
        <p15:guide id="23" pos="5184">
          <p15:clr>
            <a:srgbClr val="C35EA4"/>
          </p15:clr>
        </p15:guide>
        <p15:guide id="24" pos="5616">
          <p15:clr>
            <a:srgbClr val="C35EA4"/>
          </p15:clr>
        </p15:guide>
        <p15:guide id="25" pos="6048">
          <p15:clr>
            <a:srgbClr val="C35EA4"/>
          </p15:clr>
        </p15:guide>
        <p15:guide id="28" pos="6504">
          <p15:clr>
            <a:srgbClr val="C35EA4"/>
          </p15:clr>
        </p15:guide>
        <p15:guide id="30" pos="6936">
          <p15:clr>
            <a:srgbClr val="C35EA4"/>
          </p15:clr>
        </p15:guide>
        <p15:guide id="32" pos="2064">
          <p15:clr>
            <a:srgbClr val="C35EA4"/>
          </p15:clr>
        </p15:guide>
        <p15:guide id="33" pos="3840">
          <p15:clr>
            <a:srgbClr val="C35EA4"/>
          </p15:clr>
        </p15:guide>
        <p15:guide id="38" orient="horz" pos="744">
          <p15:clr>
            <a:srgbClr val="F26B43"/>
          </p15:clr>
        </p15:guide>
        <p15:guide id="40" orient="horz" pos="1176">
          <p15:clr>
            <a:srgbClr val="F26B43"/>
          </p15:clr>
        </p15:guide>
        <p15:guide id="41" orient="horz" pos="1632">
          <p15:clr>
            <a:srgbClr val="F26B43"/>
          </p15:clr>
        </p15:guide>
        <p15:guide id="42" orient="horz" pos="2064">
          <p15:clr>
            <a:srgbClr val="F26B43"/>
          </p15:clr>
        </p15:guide>
        <p15:guide id="45" orient="horz" pos="2520">
          <p15:clr>
            <a:srgbClr val="F26B43"/>
          </p15:clr>
        </p15:guide>
        <p15:guide id="46" orient="horz" pos="2952">
          <p15:clr>
            <a:srgbClr val="F26B43"/>
          </p15:clr>
        </p15:guide>
        <p15:guide id="47" orient="horz" pos="4272">
          <p15:clr>
            <a:srgbClr val="F26B43"/>
          </p15:clr>
        </p15:guide>
        <p15:guide id="48" orient="horz" pos="3384">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idx="1"/>
          </p:nvPr>
        </p:nvSpPr>
        <p:spPr>
          <a:xfrm>
            <a:off x="457200" y="1866900"/>
            <a:ext cx="11277600" cy="4533900"/>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p:txBody>
      </p:sp>
      <p:sp>
        <p:nvSpPr>
          <p:cNvPr id="3" name="Title Placeholder 2"/>
          <p:cNvSpPr>
            <a:spLocks noGrp="1"/>
          </p:cNvSpPr>
          <p:nvPr>
            <p:ph type="title"/>
          </p:nvPr>
        </p:nvSpPr>
        <p:spPr>
          <a:xfrm>
            <a:off x="457200" y="457200"/>
            <a:ext cx="11277599" cy="712379"/>
          </a:xfrm>
          <a:prstGeom prst="rect">
            <a:avLst/>
          </a:prstGeom>
        </p:spPr>
        <p:txBody>
          <a:bodyPr vert="horz" lIns="0" tIns="0" rIns="0" bIns="0" rtlCol="0" anchor="t">
            <a:normAutofit/>
          </a:bodyPr>
          <a:lstStyle/>
          <a:p>
            <a:r>
              <a:rPr lang="en-US"/>
              <a:t>Click to edit Master title style</a:t>
            </a:r>
            <a:endParaRPr lang="en-US" dirty="0"/>
          </a:p>
        </p:txBody>
      </p:sp>
      <p:sp>
        <p:nvSpPr>
          <p:cNvPr id="28" name="Slide Number Placeholder 27">
            <a:extLst>
              <a:ext uri="{FF2B5EF4-FFF2-40B4-BE49-F238E27FC236}">
                <a16:creationId xmlns:a16="http://schemas.microsoft.com/office/drawing/2014/main" id="{5CFBB3EC-AC91-8E45-9E42-0DA1434795C3}"/>
              </a:ext>
            </a:extLst>
          </p:cNvPr>
          <p:cNvSpPr>
            <a:spLocks noGrp="1"/>
          </p:cNvSpPr>
          <p:nvPr>
            <p:ph type="sldNum" sz="quarter" idx="4"/>
          </p:nvPr>
        </p:nvSpPr>
        <p:spPr>
          <a:xfrm>
            <a:off x="11010899" y="6442502"/>
            <a:ext cx="1180135" cy="415498"/>
          </a:xfrm>
          <a:prstGeom prst="rect">
            <a:avLst/>
          </a:prstGeom>
        </p:spPr>
        <p:txBody>
          <a:bodyPr vert="horz" lIns="91440" tIns="45720" rIns="182880" bIns="182880" rtlCol="0" anchor="b" anchorCtr="0">
            <a:spAutoFit/>
          </a:bodyPr>
          <a:lstStyle>
            <a:lvl1pPr algn="r">
              <a:defRPr sz="1200">
                <a:solidFill>
                  <a:schemeClr val="accent6"/>
                </a:solidFill>
              </a:defRPr>
            </a:lvl1pPr>
          </a:lstStyle>
          <a:p>
            <a:fld id="{529AFA16-AEC4-7D4A-82F3-BDAE8E49079E}" type="slidenum">
              <a:rPr lang="en-US" smtClean="0"/>
              <a:pPr/>
              <a:t>‹#›</a:t>
            </a:fld>
            <a:endParaRPr lang="en-US" dirty="0"/>
          </a:p>
        </p:txBody>
      </p:sp>
    </p:spTree>
    <p:extLst>
      <p:ext uri="{BB962C8B-B14F-4D97-AF65-F5344CB8AC3E}">
        <p14:creationId xmlns:p14="http://schemas.microsoft.com/office/powerpoint/2010/main" val="4030894136"/>
      </p:ext>
    </p:extLst>
  </p:cSld>
  <p:clrMap bg1="lt1" tx1="dk1" bg2="lt2" tx2="dk2" accent1="accent1" accent2="accent2" accent3="accent3" accent4="accent4" accent5="accent5" accent6="accent6" hlink="hlink" folHlink="folHlink"/>
  <p:sldLayoutIdLst>
    <p:sldLayoutId id="2147484508" r:id="rId1"/>
    <p:sldLayoutId id="2147484522" r:id="rId2"/>
    <p:sldLayoutId id="2147484529" r:id="rId3"/>
    <p:sldLayoutId id="2147484511" r:id="rId4"/>
    <p:sldLayoutId id="2147484512" r:id="rId5"/>
    <p:sldLayoutId id="2147484509" r:id="rId6"/>
    <p:sldLayoutId id="2147484510" r:id="rId7"/>
    <p:sldLayoutId id="2147484513" r:id="rId8"/>
    <p:sldLayoutId id="2147484523" r:id="rId9"/>
    <p:sldLayoutId id="2147484514" r:id="rId10"/>
    <p:sldLayoutId id="2147484515" r:id="rId11"/>
    <p:sldLayoutId id="2147484524" r:id="rId12"/>
    <p:sldLayoutId id="2147484516" r:id="rId13"/>
    <p:sldLayoutId id="2147484521" r:id="rId14"/>
    <p:sldLayoutId id="2147484517" r:id="rId15"/>
    <p:sldLayoutId id="2147484519" r:id="rId16"/>
    <p:sldLayoutId id="2147484520" r:id="rId17"/>
  </p:sldLayoutIdLst>
  <p:hf sldNum="0" hdr="0" ftr="0" dt="0"/>
  <p:txStyles>
    <p:titleStyle>
      <a:lvl1pPr marL="0" indent="0" algn="l" defTabSz="914132" rtl="0" eaLnBrk="1" latinLnBrk="0" hangingPunct="1">
        <a:lnSpc>
          <a:spcPct val="90000"/>
        </a:lnSpc>
        <a:spcBef>
          <a:spcPct val="0"/>
        </a:spcBef>
        <a:buFont typeface="Arial" charset="0"/>
        <a:buNone/>
        <a:defRPr lang="en-US" sz="4400" b="1" i="0" kern="1200" spc="-100" baseline="0">
          <a:solidFill>
            <a:schemeClr val="tx1"/>
          </a:solidFill>
          <a:latin typeface="Segoe UI Semibold" charset="0"/>
          <a:ea typeface="Segoe UI Semibold" charset="0"/>
          <a:cs typeface="Segoe UI Semibold" charset="0"/>
        </a:defRPr>
      </a:lvl1pPr>
    </p:titleStyle>
    <p:bodyStyle>
      <a:lvl1pPr marL="0" indent="0" algn="l" defTabSz="914132" rtl="0" eaLnBrk="1" latinLnBrk="0" hangingPunct="1">
        <a:lnSpc>
          <a:spcPct val="110000"/>
        </a:lnSpc>
        <a:spcBef>
          <a:spcPts val="1200"/>
        </a:spcBef>
        <a:spcAft>
          <a:spcPts val="600"/>
        </a:spcAft>
        <a:buClr>
          <a:schemeClr val="bg1"/>
        </a:buClr>
        <a:buSzPct val="120000"/>
        <a:buFontTx/>
        <a:buNone/>
        <a:defRPr lang="en-US" sz="2000" b="1" i="0" kern="1200" dirty="0" smtClean="0">
          <a:solidFill>
            <a:schemeClr val="accent2"/>
          </a:solidFill>
          <a:effectLst/>
          <a:latin typeface="Segoe UI Semibold" charset="0"/>
          <a:ea typeface="Segoe UI Semibold" charset="0"/>
          <a:cs typeface="Segoe UI Semibold" charset="0"/>
        </a:defRPr>
      </a:lvl1pPr>
      <a:lvl2pPr marL="0" indent="0" algn="l" defTabSz="914132" rtl="0" eaLnBrk="1" latinLnBrk="0" hangingPunct="1">
        <a:lnSpc>
          <a:spcPct val="110000"/>
        </a:lnSpc>
        <a:spcBef>
          <a:spcPts val="0"/>
        </a:spcBef>
        <a:spcAft>
          <a:spcPts val="600"/>
        </a:spcAft>
        <a:buClrTx/>
        <a:buSzPct val="110000"/>
        <a:buFont typeface="Arial" charset="0"/>
        <a:buNone/>
        <a:defRPr lang="en-US" sz="2000" b="0" i="0" kern="1200" dirty="0" smtClean="0">
          <a:solidFill>
            <a:schemeClr val="tx1"/>
          </a:solidFill>
          <a:effectLst/>
          <a:latin typeface="Segoe UI" charset="0"/>
          <a:ea typeface="Segoe UI" charset="0"/>
          <a:cs typeface="Segoe UI" charset="0"/>
        </a:defRPr>
      </a:lvl2pPr>
      <a:lvl3pPr marL="288925" indent="-222250" algn="l" defTabSz="914132" rtl="0" eaLnBrk="1" latinLnBrk="0" hangingPunct="1">
        <a:lnSpc>
          <a:spcPct val="110000"/>
        </a:lnSpc>
        <a:spcBef>
          <a:spcPts val="0"/>
        </a:spcBef>
        <a:spcAft>
          <a:spcPts val="600"/>
        </a:spcAft>
        <a:buClrTx/>
        <a:buSzPct val="120000"/>
        <a:buFont typeface="Arial" charset="0"/>
        <a:buChar char="•"/>
        <a:defRPr lang="en-US" sz="1800" b="0" i="0" kern="1200" dirty="0" smtClean="0">
          <a:solidFill>
            <a:schemeClr val="tx1"/>
          </a:solidFill>
          <a:effectLst/>
          <a:latin typeface="Segoe UI" charset="0"/>
          <a:ea typeface="Segoe UI" charset="0"/>
          <a:cs typeface="Segoe UI" charset="0"/>
        </a:defRPr>
      </a:lvl3pPr>
      <a:lvl4pPr marL="631825" indent="-182880" algn="l" defTabSz="914132" rtl="0" eaLnBrk="1" latinLnBrk="0" hangingPunct="1">
        <a:lnSpc>
          <a:spcPct val="110000"/>
        </a:lnSpc>
        <a:spcBef>
          <a:spcPts val="0"/>
        </a:spcBef>
        <a:spcAft>
          <a:spcPts val="600"/>
        </a:spcAft>
        <a:buClrTx/>
        <a:buFont typeface="Arial" charset="0"/>
        <a:buChar char="•"/>
        <a:tabLst/>
        <a:defRPr lang="en-US" sz="1600" b="0" i="0" kern="1200" dirty="0" smtClean="0">
          <a:solidFill>
            <a:schemeClr val="tx1"/>
          </a:solidFill>
          <a:effectLst/>
          <a:latin typeface="Segoe UI" charset="0"/>
          <a:ea typeface="Segoe UI" charset="0"/>
          <a:cs typeface="Segoe UI" charset="0"/>
        </a:defRPr>
      </a:lvl4pPr>
      <a:lvl5pPr marL="1254125" indent="-194310" algn="l" defTabSz="914132" rtl="0" eaLnBrk="1" latinLnBrk="0" hangingPunct="1">
        <a:lnSpc>
          <a:spcPct val="100000"/>
        </a:lnSpc>
        <a:spcBef>
          <a:spcPts val="500"/>
        </a:spcBef>
        <a:buClr>
          <a:schemeClr val="bg2"/>
        </a:buClr>
        <a:buFont typeface="Arial"/>
        <a:buChar char="•"/>
        <a:defRPr lang="en-US" sz="1400" b="0" i="0" kern="1200" dirty="0">
          <a:solidFill>
            <a:schemeClr val="tx1"/>
          </a:solidFill>
          <a:effectLst/>
          <a:latin typeface="Segoe UI" charset="0"/>
          <a:ea typeface="Segoe UI" charset="0"/>
          <a:cs typeface="Segoe UI" charset="0"/>
        </a:defRPr>
      </a:lvl5pPr>
      <a:lvl6pPr marL="1965221" indent="-228533" algn="l" defTabSz="914132" rtl="0" eaLnBrk="1" latinLnBrk="0" hangingPunct="1">
        <a:lnSpc>
          <a:spcPct val="110000"/>
        </a:lnSpc>
        <a:spcBef>
          <a:spcPts val="500"/>
        </a:spcBef>
        <a:buFont typeface="Arial" panose="020B0604020202020204" pitchFamily="34" charset="0"/>
        <a:buChar char="•"/>
        <a:defRPr sz="1200" b="0" i="0" kern="1200">
          <a:solidFill>
            <a:schemeClr val="tx1"/>
          </a:solidFill>
          <a:latin typeface="Segoe UI" charset="0"/>
          <a:ea typeface="Segoe UI" charset="0"/>
          <a:cs typeface="Segoe UI" charset="0"/>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p:bodyStyle>
    <p:otherStyle>
      <a:defPPr>
        <a:defRPr lang="en-US"/>
      </a:defPPr>
      <a:lvl1pPr marL="0" algn="l" defTabSz="914132" rtl="0" eaLnBrk="1" latinLnBrk="0" hangingPunct="1">
        <a:defRPr sz="1900" kern="1200">
          <a:solidFill>
            <a:schemeClr val="tx1"/>
          </a:solidFill>
          <a:latin typeface="+mn-lt"/>
          <a:ea typeface="+mn-ea"/>
          <a:cs typeface="+mn-cs"/>
        </a:defRPr>
      </a:lvl1pPr>
      <a:lvl2pPr marL="457065" algn="l" defTabSz="914132" rtl="0" eaLnBrk="1" latinLnBrk="0" hangingPunct="1">
        <a:defRPr sz="1900" kern="1200">
          <a:solidFill>
            <a:schemeClr val="tx1"/>
          </a:solidFill>
          <a:latin typeface="+mn-lt"/>
          <a:ea typeface="+mn-ea"/>
          <a:cs typeface="+mn-cs"/>
        </a:defRPr>
      </a:lvl2pPr>
      <a:lvl3pPr marL="914132" algn="l" defTabSz="914132" rtl="0" eaLnBrk="1" latinLnBrk="0" hangingPunct="1">
        <a:defRPr sz="1900" kern="1200">
          <a:solidFill>
            <a:schemeClr val="tx1"/>
          </a:solidFill>
          <a:latin typeface="+mn-lt"/>
          <a:ea typeface="+mn-ea"/>
          <a:cs typeface="+mn-cs"/>
        </a:defRPr>
      </a:lvl3pPr>
      <a:lvl4pPr marL="1371197" algn="l" defTabSz="914132" rtl="0" eaLnBrk="1" latinLnBrk="0" hangingPunct="1">
        <a:defRPr sz="1900" kern="1200">
          <a:solidFill>
            <a:schemeClr val="tx1"/>
          </a:solidFill>
          <a:latin typeface="+mn-lt"/>
          <a:ea typeface="+mn-ea"/>
          <a:cs typeface="+mn-cs"/>
        </a:defRPr>
      </a:lvl4pPr>
      <a:lvl5pPr marL="1828262" algn="l" defTabSz="914132" rtl="0" eaLnBrk="1" latinLnBrk="0" hangingPunct="1">
        <a:defRPr sz="1900" kern="1200">
          <a:solidFill>
            <a:schemeClr val="tx1"/>
          </a:solidFill>
          <a:latin typeface="+mn-lt"/>
          <a:ea typeface="+mn-ea"/>
          <a:cs typeface="+mn-cs"/>
        </a:defRPr>
      </a:lvl5pPr>
      <a:lvl6pPr marL="2285328" algn="l" defTabSz="914132" rtl="0" eaLnBrk="1" latinLnBrk="0" hangingPunct="1">
        <a:defRPr sz="1900" kern="1200">
          <a:solidFill>
            <a:schemeClr val="tx1"/>
          </a:solidFill>
          <a:latin typeface="+mn-lt"/>
          <a:ea typeface="+mn-ea"/>
          <a:cs typeface="+mn-cs"/>
        </a:defRPr>
      </a:lvl6pPr>
      <a:lvl7pPr marL="2742394" algn="l" defTabSz="914132" rtl="0" eaLnBrk="1" latinLnBrk="0" hangingPunct="1">
        <a:defRPr sz="1900" kern="1200">
          <a:solidFill>
            <a:schemeClr val="tx1"/>
          </a:solidFill>
          <a:latin typeface="+mn-lt"/>
          <a:ea typeface="+mn-ea"/>
          <a:cs typeface="+mn-cs"/>
        </a:defRPr>
      </a:lvl7pPr>
      <a:lvl8pPr marL="3199459" algn="l" defTabSz="914132" rtl="0" eaLnBrk="1" latinLnBrk="0" hangingPunct="1">
        <a:defRPr sz="1900" kern="1200">
          <a:solidFill>
            <a:schemeClr val="tx1"/>
          </a:solidFill>
          <a:latin typeface="+mn-lt"/>
          <a:ea typeface="+mn-ea"/>
          <a:cs typeface="+mn-cs"/>
        </a:defRPr>
      </a:lvl8pPr>
      <a:lvl9pPr marL="3656524" algn="l" defTabSz="914132" rtl="0" eaLnBrk="1" latinLnBrk="0" hangingPunct="1">
        <a:defRPr sz="19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288">
          <p15:clr>
            <a:srgbClr val="C35EA4"/>
          </p15:clr>
        </p15:guide>
        <p15:guide id="2" pos="7392">
          <p15:clr>
            <a:srgbClr val="F26B43"/>
          </p15:clr>
        </p15:guide>
        <p15:guide id="3" orient="horz" pos="288">
          <p15:clr>
            <a:srgbClr val="F26B43"/>
          </p15:clr>
        </p15:guide>
        <p15:guide id="4" orient="horz" pos="3840">
          <p15:clr>
            <a:srgbClr val="F26B43"/>
          </p15:clr>
        </p15:guide>
        <p15:guide id="7" pos="744">
          <p15:clr>
            <a:srgbClr val="C35EA4"/>
          </p15:clr>
        </p15:guide>
        <p15:guide id="8" pos="1176">
          <p15:clr>
            <a:srgbClr val="C35EA4"/>
          </p15:clr>
        </p15:guide>
        <p15:guide id="10" pos="1632">
          <p15:clr>
            <a:srgbClr val="C35EA4"/>
          </p15:clr>
        </p15:guide>
        <p15:guide id="13" pos="2520">
          <p15:clr>
            <a:srgbClr val="C35EA4"/>
          </p15:clr>
        </p15:guide>
        <p15:guide id="15" pos="2952">
          <p15:clr>
            <a:srgbClr val="C35EA4"/>
          </p15:clr>
        </p15:guide>
        <p15:guide id="16" pos="3408">
          <p15:clr>
            <a:srgbClr val="C35EA4"/>
          </p15:clr>
        </p15:guide>
        <p15:guide id="20" pos="4296">
          <p15:clr>
            <a:srgbClr val="C35EA4"/>
          </p15:clr>
        </p15:guide>
        <p15:guide id="22" pos="4728">
          <p15:clr>
            <a:srgbClr val="C35EA4"/>
          </p15:clr>
        </p15:guide>
        <p15:guide id="23" pos="5184">
          <p15:clr>
            <a:srgbClr val="C35EA4"/>
          </p15:clr>
        </p15:guide>
        <p15:guide id="24" pos="5616">
          <p15:clr>
            <a:srgbClr val="C35EA4"/>
          </p15:clr>
        </p15:guide>
        <p15:guide id="25" pos="6048">
          <p15:clr>
            <a:srgbClr val="C35EA4"/>
          </p15:clr>
        </p15:guide>
        <p15:guide id="28" pos="6504">
          <p15:clr>
            <a:srgbClr val="C35EA4"/>
          </p15:clr>
        </p15:guide>
        <p15:guide id="30" pos="6936">
          <p15:clr>
            <a:srgbClr val="C35EA4"/>
          </p15:clr>
        </p15:guide>
        <p15:guide id="32" pos="2064">
          <p15:clr>
            <a:srgbClr val="C35EA4"/>
          </p15:clr>
        </p15:guide>
        <p15:guide id="33" pos="3840">
          <p15:clr>
            <a:srgbClr val="C35EA4"/>
          </p15:clr>
        </p15:guide>
        <p15:guide id="38" orient="horz" pos="744">
          <p15:clr>
            <a:srgbClr val="F26B43"/>
          </p15:clr>
        </p15:guide>
        <p15:guide id="40" orient="horz" pos="1176">
          <p15:clr>
            <a:srgbClr val="F26B43"/>
          </p15:clr>
        </p15:guide>
        <p15:guide id="41" orient="horz" pos="1632">
          <p15:clr>
            <a:srgbClr val="F26B43"/>
          </p15:clr>
        </p15:guide>
        <p15:guide id="42" orient="horz" pos="2064">
          <p15:clr>
            <a:srgbClr val="F26B43"/>
          </p15:clr>
        </p15:guide>
        <p15:guide id="45" orient="horz" pos="2520">
          <p15:clr>
            <a:srgbClr val="F26B43"/>
          </p15:clr>
        </p15:guide>
        <p15:guide id="46" orient="horz" pos="2952">
          <p15:clr>
            <a:srgbClr val="F26B43"/>
          </p15:clr>
        </p15:guide>
        <p15:guide id="47" orient="horz" pos="4272">
          <p15:clr>
            <a:srgbClr val="F26B43"/>
          </p15:clr>
        </p15:guide>
        <p15:guide id="48" orient="horz" pos="3384">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p:nvPicPr>
        <p:blipFill>
          <a:blip r:embed="rId29" cstate="print">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48" name="Text Placeholder 16">
            <a:extLst>
              <a:ext uri="{FF2B5EF4-FFF2-40B4-BE49-F238E27FC236}">
                <a16:creationId xmlns:a16="http://schemas.microsoft.com/office/drawing/2014/main" id="{5ACAD021-C193-4687-880A-4D97BAF656F3}"/>
              </a:ext>
            </a:extLst>
          </p:cNvPr>
          <p:cNvSpPr txBox="1">
            <a:spLocks/>
          </p:cNvSpPr>
          <p:nvPr userDrawn="1"/>
        </p:nvSpPr>
        <p:spPr>
          <a:xfrm>
            <a:off x="12559431" y="201180"/>
            <a:ext cx="973905" cy="256020"/>
          </a:xfrm>
          <a:prstGeom prst="rect">
            <a:avLst/>
          </a:prstGeom>
          <a:noFill/>
          <a:ln w="12700">
            <a:noFill/>
          </a:ln>
        </p:spPr>
        <p:txBody>
          <a:bodyPr vert="horz" lIns="0" tIns="0" rIns="0" bIns="0" rtlCol="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lang="en-US" sz="1800" b="0" i="0" kern="1200" dirty="0">
                <a:solidFill>
                  <a:schemeClr val="bg1"/>
                </a:solidFill>
                <a:effectLst/>
                <a:latin typeface="Segoe UI" charset="0"/>
                <a:ea typeface="Segoe UI" charset="0"/>
                <a:cs typeface="Segoe UI" charset="0"/>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marL="0" marR="0" lvl="0" indent="0" algn="l" defTabSz="914132" rtl="0" eaLnBrk="1" fontAlgn="auto" latinLnBrk="0" hangingPunct="1">
              <a:lnSpc>
                <a:spcPct val="110000"/>
              </a:lnSpc>
              <a:spcBef>
                <a:spcPts val="600"/>
              </a:spcBef>
              <a:spcAft>
                <a:spcPts val="600"/>
              </a:spcAft>
              <a:buClr>
                <a:srgbClr val="414241"/>
              </a:buClr>
              <a:buSzPct val="120000"/>
              <a:buFontTx/>
              <a:buNone/>
              <a:tabLst/>
              <a:defRPr/>
            </a:pPr>
            <a:r>
              <a:rPr kumimoji="0" lang="en-US" sz="1100" b="0" i="0" u="none" strike="noStrike" kern="1200" cap="none" spc="0" normalizeH="0" baseline="0" noProof="0" dirty="0">
                <a:ln>
                  <a:noFill/>
                </a:ln>
                <a:solidFill>
                  <a:srgbClr val="FFFFFF"/>
                </a:solidFill>
                <a:effectLst/>
                <a:uLnTx/>
                <a:uFillTx/>
                <a:latin typeface="Segoe UI" charset="0"/>
                <a:cs typeface="Segoe UI" charset="0"/>
              </a:rPr>
              <a:t>Chart Colors</a:t>
            </a:r>
          </a:p>
        </p:txBody>
      </p:sp>
      <p:grpSp>
        <p:nvGrpSpPr>
          <p:cNvPr id="50" name="Group 49">
            <a:extLst>
              <a:ext uri="{FF2B5EF4-FFF2-40B4-BE49-F238E27FC236}">
                <a16:creationId xmlns:a16="http://schemas.microsoft.com/office/drawing/2014/main" id="{17780888-E4B5-4EBB-AE81-76095C3ED004}"/>
              </a:ext>
            </a:extLst>
          </p:cNvPr>
          <p:cNvGrpSpPr/>
          <p:nvPr userDrawn="1"/>
        </p:nvGrpSpPr>
        <p:grpSpPr>
          <a:xfrm>
            <a:off x="12478437" y="16476"/>
            <a:ext cx="1054899" cy="6900254"/>
            <a:chOff x="12478437" y="16476"/>
            <a:chExt cx="1054899" cy="6900254"/>
          </a:xfrm>
        </p:grpSpPr>
        <p:grpSp>
          <p:nvGrpSpPr>
            <p:cNvPr id="51" name="Group 50">
              <a:extLst>
                <a:ext uri="{FF2B5EF4-FFF2-40B4-BE49-F238E27FC236}">
                  <a16:creationId xmlns:a16="http://schemas.microsoft.com/office/drawing/2014/main" id="{E9791792-1497-4442-A31B-AB2F1EBAFAA8}"/>
                </a:ext>
              </a:extLst>
            </p:cNvPr>
            <p:cNvGrpSpPr/>
            <p:nvPr userDrawn="1"/>
          </p:nvGrpSpPr>
          <p:grpSpPr>
            <a:xfrm>
              <a:off x="12481674" y="2825291"/>
              <a:ext cx="899599" cy="830046"/>
              <a:chOff x="12481674" y="567"/>
              <a:chExt cx="899599" cy="830046"/>
            </a:xfrm>
          </p:grpSpPr>
          <p:sp>
            <p:nvSpPr>
              <p:cNvPr id="81" name="Rectangle 80">
                <a:extLst>
                  <a:ext uri="{FF2B5EF4-FFF2-40B4-BE49-F238E27FC236}">
                    <a16:creationId xmlns:a16="http://schemas.microsoft.com/office/drawing/2014/main" id="{CE6CC001-E2CC-4DD5-A7FC-6C7B68D1A6CB}"/>
                  </a:ext>
                </a:extLst>
              </p:cNvPr>
              <p:cNvSpPr/>
              <p:nvPr userDrawn="1"/>
            </p:nvSpPr>
            <p:spPr>
              <a:xfrm>
                <a:off x="12481674" y="567"/>
                <a:ext cx="899599" cy="830046"/>
              </a:xfrm>
              <a:prstGeom prst="rect">
                <a:avLst/>
              </a:prstGeom>
              <a:solidFill>
                <a:srgbClr val="42424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solidFill>
                    <a:schemeClr val="tx1"/>
                  </a:solidFill>
                  <a:latin typeface="Segoe UI" charset="0"/>
                  <a:ea typeface="Segoe UI" charset="0"/>
                  <a:cs typeface="Segoe UI" charset="0"/>
                </a:endParaRPr>
              </a:p>
            </p:txBody>
          </p:sp>
          <p:sp>
            <p:nvSpPr>
              <p:cNvPr id="82" name="Content Placeholder 17">
                <a:extLst>
                  <a:ext uri="{FF2B5EF4-FFF2-40B4-BE49-F238E27FC236}">
                    <a16:creationId xmlns:a16="http://schemas.microsoft.com/office/drawing/2014/main" id="{DDFE6C76-A5FF-47B3-A66D-EF660455B65D}"/>
                  </a:ext>
                </a:extLst>
              </p:cNvPr>
              <p:cNvSpPr txBox="1">
                <a:spLocks/>
              </p:cNvSpPr>
              <p:nvPr userDrawn="1"/>
            </p:nvSpPr>
            <p:spPr>
              <a:xfrm>
                <a:off x="12538855" y="37543"/>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bg2"/>
                    </a:solidFill>
                    <a:latin typeface="Segoe UI Semibold" charset="0"/>
                    <a:ea typeface="Segoe UI Semibold" charset="0"/>
                    <a:cs typeface="Segoe UI Semibold" charset="0"/>
                  </a:rPr>
                  <a:t>BACKGROUND 1</a:t>
                </a:r>
              </a:p>
              <a:p>
                <a:pPr>
                  <a:spcBef>
                    <a:spcPts val="0"/>
                  </a:spcBef>
                  <a:spcAft>
                    <a:spcPts val="0"/>
                  </a:spcAft>
                </a:pPr>
                <a:r>
                  <a:rPr lang="en-US" sz="700" b="1" i="0" dirty="0">
                    <a:solidFill>
                      <a:schemeClr val="bg2"/>
                    </a:solidFill>
                    <a:latin typeface="Segoe UI Semibold" charset="0"/>
                    <a:ea typeface="Segoe UI Semibold" charset="0"/>
                    <a:cs typeface="Segoe UI Semibold" charset="0"/>
                  </a:rPr>
                  <a:t>R66 G66 B66</a:t>
                </a:r>
                <a:br>
                  <a:rPr lang="en-US" sz="700" b="1" i="0" dirty="0">
                    <a:solidFill>
                      <a:schemeClr val="bg2"/>
                    </a:solidFill>
                    <a:latin typeface="Segoe UI Semibold" charset="0"/>
                    <a:ea typeface="Segoe UI Semibold" charset="0"/>
                    <a:cs typeface="Segoe UI Semibold" charset="0"/>
                  </a:rPr>
                </a:br>
                <a:r>
                  <a:rPr lang="tr-TR" sz="700" b="1" i="0" dirty="0">
                    <a:solidFill>
                      <a:schemeClr val="bg2"/>
                    </a:solidFill>
                    <a:latin typeface="Segoe UI Semibold" charset="0"/>
                    <a:ea typeface="Segoe UI Semibold" charset="0"/>
                    <a:cs typeface="Segoe UI Semibold" charset="0"/>
                  </a:rPr>
                  <a:t>424242</a:t>
                </a:r>
                <a:endParaRPr lang="en-US" sz="700" b="1" i="0" dirty="0">
                  <a:solidFill>
                    <a:schemeClr val="bg2"/>
                  </a:solidFill>
                  <a:latin typeface="Segoe UI Semibold" charset="0"/>
                  <a:ea typeface="Segoe UI Semibold" charset="0"/>
                  <a:cs typeface="Segoe UI Semibold" charset="0"/>
                </a:endParaRPr>
              </a:p>
            </p:txBody>
          </p:sp>
        </p:grpSp>
        <p:sp>
          <p:nvSpPr>
            <p:cNvPr id="52" name="Text Placeholder 16">
              <a:extLst>
                <a:ext uri="{FF2B5EF4-FFF2-40B4-BE49-F238E27FC236}">
                  <a16:creationId xmlns:a16="http://schemas.microsoft.com/office/drawing/2014/main" id="{35BBE581-2992-4BE1-A736-1AAD4AB37653}"/>
                </a:ext>
              </a:extLst>
            </p:cNvPr>
            <p:cNvSpPr txBox="1">
              <a:spLocks/>
            </p:cNvSpPr>
            <p:nvPr/>
          </p:nvSpPr>
          <p:spPr>
            <a:xfrm>
              <a:off x="12559431" y="201180"/>
              <a:ext cx="973905" cy="256020"/>
            </a:xfrm>
            <a:prstGeom prst="rect">
              <a:avLst/>
            </a:prstGeom>
            <a:noFill/>
            <a:ln w="12700">
              <a:noFill/>
            </a:ln>
          </p:spPr>
          <p:txBody>
            <a:bodyPr vert="horz" lIns="0" tIns="0" rIns="0" bIns="0" rtlCol="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lang="en-US" sz="1800" b="0" i="0" kern="1200" dirty="0">
                  <a:solidFill>
                    <a:schemeClr val="bg1"/>
                  </a:solidFill>
                  <a:effectLst/>
                  <a:latin typeface="Segoe UI" charset="0"/>
                  <a:ea typeface="Segoe UI" charset="0"/>
                  <a:cs typeface="Segoe UI" charset="0"/>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r>
                <a:rPr lang="en-US" sz="1100" dirty="0">
                  <a:solidFill>
                    <a:schemeClr val="tx1"/>
                  </a:solidFill>
                </a:rPr>
                <a:t>Chart Colors</a:t>
              </a:r>
            </a:p>
          </p:txBody>
        </p:sp>
        <p:grpSp>
          <p:nvGrpSpPr>
            <p:cNvPr id="53" name="Group 52">
              <a:extLst>
                <a:ext uri="{FF2B5EF4-FFF2-40B4-BE49-F238E27FC236}">
                  <a16:creationId xmlns:a16="http://schemas.microsoft.com/office/drawing/2014/main" id="{00BE9A94-F8DF-48A4-9526-E2DF20727000}"/>
                </a:ext>
              </a:extLst>
            </p:cNvPr>
            <p:cNvGrpSpPr/>
            <p:nvPr userDrawn="1"/>
          </p:nvGrpSpPr>
          <p:grpSpPr>
            <a:xfrm>
              <a:off x="12481674" y="174765"/>
              <a:ext cx="899599" cy="830046"/>
              <a:chOff x="12481674" y="1038535"/>
              <a:chExt cx="899599" cy="830046"/>
            </a:xfrm>
          </p:grpSpPr>
          <p:sp>
            <p:nvSpPr>
              <p:cNvPr id="79" name="Rectangle 78">
                <a:extLst>
                  <a:ext uri="{FF2B5EF4-FFF2-40B4-BE49-F238E27FC236}">
                    <a16:creationId xmlns:a16="http://schemas.microsoft.com/office/drawing/2014/main" id="{12BAC5EC-478B-47ED-8B25-DEE6BCECD779}"/>
                  </a:ext>
                </a:extLst>
              </p:cNvPr>
              <p:cNvSpPr/>
              <p:nvPr/>
            </p:nvSpPr>
            <p:spPr>
              <a:xfrm>
                <a:off x="12481674" y="1038535"/>
                <a:ext cx="899599" cy="83004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solidFill>
                    <a:schemeClr val="tx1"/>
                  </a:solidFill>
                  <a:latin typeface="Segoe UI" charset="0"/>
                  <a:ea typeface="Segoe UI" charset="0"/>
                  <a:cs typeface="Segoe UI" charset="0"/>
                </a:endParaRPr>
              </a:p>
            </p:txBody>
          </p:sp>
          <p:sp>
            <p:nvSpPr>
              <p:cNvPr id="80" name="Content Placeholder 17">
                <a:extLst>
                  <a:ext uri="{FF2B5EF4-FFF2-40B4-BE49-F238E27FC236}">
                    <a16:creationId xmlns:a16="http://schemas.microsoft.com/office/drawing/2014/main" id="{408D7AE7-731A-499A-8444-F658420D0BC0}"/>
                  </a:ext>
                </a:extLst>
              </p:cNvPr>
              <p:cNvSpPr txBox="1">
                <a:spLocks/>
              </p:cNvSpPr>
              <p:nvPr/>
            </p:nvSpPr>
            <p:spPr>
              <a:xfrm>
                <a:off x="12538855" y="1075511"/>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bg2"/>
                    </a:solidFill>
                    <a:latin typeface="Segoe UI Semibold" charset="0"/>
                    <a:ea typeface="Segoe UI Semibold" charset="0"/>
                    <a:cs typeface="Segoe UI Semibold" charset="0"/>
                  </a:rPr>
                  <a:t>AZURE Blue</a:t>
                </a:r>
              </a:p>
              <a:p>
                <a:pPr>
                  <a:spcBef>
                    <a:spcPts val="0"/>
                  </a:spcBef>
                  <a:spcAft>
                    <a:spcPts val="0"/>
                  </a:spcAft>
                </a:pPr>
                <a:r>
                  <a:rPr lang="en-US" sz="700" b="1" i="0" dirty="0">
                    <a:solidFill>
                      <a:schemeClr val="bg2"/>
                    </a:solidFill>
                    <a:latin typeface="Segoe UI Semibold" charset="0"/>
                    <a:ea typeface="Segoe UI Semibold" charset="0"/>
                    <a:cs typeface="Segoe UI Semibold" charset="0"/>
                  </a:rPr>
                  <a:t>R0 G120 B215</a:t>
                </a:r>
                <a:br>
                  <a:rPr lang="en-US" sz="700" b="1" i="0" dirty="0">
                    <a:solidFill>
                      <a:schemeClr val="bg2"/>
                    </a:solidFill>
                    <a:latin typeface="Segoe UI Semibold" charset="0"/>
                    <a:ea typeface="Segoe UI Semibold" charset="0"/>
                    <a:cs typeface="Segoe UI Semibold" charset="0"/>
                  </a:rPr>
                </a:br>
                <a:r>
                  <a:rPr lang="tr-TR" sz="700" b="1" i="0" dirty="0">
                    <a:solidFill>
                      <a:schemeClr val="bg2"/>
                    </a:solidFill>
                    <a:latin typeface="Segoe UI Semibold" charset="0"/>
                    <a:ea typeface="Segoe UI Semibold" charset="0"/>
                    <a:cs typeface="Segoe UI Semibold" charset="0"/>
                  </a:rPr>
                  <a:t>0078D7</a:t>
                </a:r>
                <a:endParaRPr lang="en-US" sz="700" b="1" i="0" dirty="0">
                  <a:solidFill>
                    <a:schemeClr val="bg2"/>
                  </a:solidFill>
                  <a:latin typeface="Segoe UI Semibold" charset="0"/>
                  <a:ea typeface="Segoe UI Semibold" charset="0"/>
                  <a:cs typeface="Segoe UI Semibold" charset="0"/>
                </a:endParaRPr>
              </a:p>
            </p:txBody>
          </p:sp>
        </p:grpSp>
        <p:grpSp>
          <p:nvGrpSpPr>
            <p:cNvPr id="54" name="Group 53">
              <a:extLst>
                <a:ext uri="{FF2B5EF4-FFF2-40B4-BE49-F238E27FC236}">
                  <a16:creationId xmlns:a16="http://schemas.microsoft.com/office/drawing/2014/main" id="{0680E737-099E-4635-A813-630F5281F9C3}"/>
                </a:ext>
              </a:extLst>
            </p:cNvPr>
            <p:cNvGrpSpPr/>
            <p:nvPr userDrawn="1"/>
          </p:nvGrpSpPr>
          <p:grpSpPr>
            <a:xfrm>
              <a:off x="12482262" y="5456419"/>
              <a:ext cx="896684" cy="324884"/>
              <a:chOff x="12442099" y="7665719"/>
              <a:chExt cx="896684" cy="324884"/>
            </a:xfrm>
          </p:grpSpPr>
          <p:sp>
            <p:nvSpPr>
              <p:cNvPr id="77" name="Rectangle 76">
                <a:extLst>
                  <a:ext uri="{FF2B5EF4-FFF2-40B4-BE49-F238E27FC236}">
                    <a16:creationId xmlns:a16="http://schemas.microsoft.com/office/drawing/2014/main" id="{A598035F-78FC-4F0B-A38B-25605688ED3B}"/>
                  </a:ext>
                </a:extLst>
              </p:cNvPr>
              <p:cNvSpPr/>
              <p:nvPr/>
            </p:nvSpPr>
            <p:spPr>
              <a:xfrm>
                <a:off x="12442099" y="7665719"/>
                <a:ext cx="896684" cy="308780"/>
              </a:xfrm>
              <a:prstGeom prst="rect">
                <a:avLst/>
              </a:pr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78" name="Content Placeholder 17">
                <a:extLst>
                  <a:ext uri="{FF2B5EF4-FFF2-40B4-BE49-F238E27FC236}">
                    <a16:creationId xmlns:a16="http://schemas.microsoft.com/office/drawing/2014/main" id="{5FB94661-8E87-497F-AEE5-0BB4DCE3241D}"/>
                  </a:ext>
                </a:extLst>
              </p:cNvPr>
              <p:cNvSpPr txBox="1">
                <a:spLocks/>
              </p:cNvSpPr>
              <p:nvPr/>
            </p:nvSpPr>
            <p:spPr>
              <a:xfrm>
                <a:off x="12500301" y="7707561"/>
                <a:ext cx="808679" cy="283042"/>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bg2"/>
                    </a:solidFill>
                    <a:latin typeface="Segoe UI Semibold" charset="0"/>
                    <a:ea typeface="Segoe UI Semibold" charset="0"/>
                    <a:cs typeface="Segoe UI Semibold" charset="0"/>
                  </a:rPr>
                  <a:t>R0 G138 B249</a:t>
                </a:r>
                <a:br>
                  <a:rPr lang="en-US" sz="700" b="1" i="0" dirty="0">
                    <a:solidFill>
                      <a:schemeClr val="bg2"/>
                    </a:solidFill>
                    <a:latin typeface="Segoe UI Semibold" charset="0"/>
                    <a:ea typeface="Segoe UI Semibold" charset="0"/>
                    <a:cs typeface="Segoe UI Semibold" charset="0"/>
                  </a:rPr>
                </a:br>
                <a:r>
                  <a:rPr lang="is-IS" sz="700" b="1" i="0" dirty="0">
                    <a:solidFill>
                      <a:schemeClr val="bg2"/>
                    </a:solidFill>
                    <a:latin typeface="Segoe UI Semibold" charset="0"/>
                    <a:ea typeface="Segoe UI Semibold" charset="0"/>
                    <a:cs typeface="Segoe UI Semibold" charset="0"/>
                  </a:rPr>
                  <a:t>008AF9</a:t>
                </a:r>
                <a:endParaRPr lang="en-US" sz="700" b="1" i="0" dirty="0">
                  <a:solidFill>
                    <a:schemeClr val="bg2"/>
                  </a:solidFill>
                  <a:latin typeface="Segoe UI Semibold" charset="0"/>
                  <a:ea typeface="Segoe UI Semibold" charset="0"/>
                  <a:cs typeface="Segoe UI Semibold" charset="0"/>
                </a:endParaRPr>
              </a:p>
            </p:txBody>
          </p:sp>
        </p:grpSp>
        <p:grpSp>
          <p:nvGrpSpPr>
            <p:cNvPr id="55" name="Group 54">
              <a:extLst>
                <a:ext uri="{FF2B5EF4-FFF2-40B4-BE49-F238E27FC236}">
                  <a16:creationId xmlns:a16="http://schemas.microsoft.com/office/drawing/2014/main" id="{38B7F5C5-68AA-48B3-8300-0749DC0A71E3}"/>
                </a:ext>
              </a:extLst>
            </p:cNvPr>
            <p:cNvGrpSpPr/>
            <p:nvPr userDrawn="1"/>
          </p:nvGrpSpPr>
          <p:grpSpPr>
            <a:xfrm>
              <a:off x="12481674" y="1058688"/>
              <a:ext cx="896685" cy="830046"/>
              <a:chOff x="12481674" y="1905452"/>
              <a:chExt cx="896685" cy="830046"/>
            </a:xfrm>
          </p:grpSpPr>
          <p:sp>
            <p:nvSpPr>
              <p:cNvPr id="75" name="Rectangle 74">
                <a:extLst>
                  <a:ext uri="{FF2B5EF4-FFF2-40B4-BE49-F238E27FC236}">
                    <a16:creationId xmlns:a16="http://schemas.microsoft.com/office/drawing/2014/main" id="{CB2088C7-4835-4E5A-840E-C02B78AF4DD0}"/>
                  </a:ext>
                </a:extLst>
              </p:cNvPr>
              <p:cNvSpPr/>
              <p:nvPr/>
            </p:nvSpPr>
            <p:spPr>
              <a:xfrm>
                <a:off x="12481674" y="1905452"/>
                <a:ext cx="896685" cy="830046"/>
              </a:xfrm>
              <a:prstGeom prst="rect">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latin typeface="Segoe UI" charset="0"/>
                  <a:ea typeface="Segoe UI" charset="0"/>
                  <a:cs typeface="Segoe UI" charset="0"/>
                </a:endParaRPr>
              </a:p>
            </p:txBody>
          </p:sp>
          <p:sp>
            <p:nvSpPr>
              <p:cNvPr id="76" name="Content Placeholder 17">
                <a:extLst>
                  <a:ext uri="{FF2B5EF4-FFF2-40B4-BE49-F238E27FC236}">
                    <a16:creationId xmlns:a16="http://schemas.microsoft.com/office/drawing/2014/main" id="{5DDCA6F1-CA2F-4D57-AF56-5001422520DA}"/>
                  </a:ext>
                </a:extLst>
              </p:cNvPr>
              <p:cNvSpPr txBox="1">
                <a:spLocks/>
              </p:cNvSpPr>
              <p:nvPr/>
            </p:nvSpPr>
            <p:spPr>
              <a:xfrm>
                <a:off x="12538855" y="1949994"/>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2"/>
                    </a:solidFill>
                    <a:latin typeface="Segoe UI Semibold" charset="0"/>
                    <a:ea typeface="Segoe UI Semibold" charset="0"/>
                    <a:cs typeface="Segoe UI Semibold" charset="0"/>
                  </a:rPr>
                  <a:t>Medium Blue</a:t>
                </a:r>
              </a:p>
              <a:p>
                <a:pPr>
                  <a:spcBef>
                    <a:spcPts val="0"/>
                  </a:spcBef>
                  <a:spcAft>
                    <a:spcPts val="0"/>
                  </a:spcAft>
                </a:pPr>
                <a:r>
                  <a:rPr lang="en-US" sz="700" b="1" i="0" dirty="0">
                    <a:solidFill>
                      <a:schemeClr val="tx2"/>
                    </a:solidFill>
                    <a:latin typeface="Segoe UI Semibold" charset="0"/>
                    <a:ea typeface="Segoe UI Semibold" charset="0"/>
                    <a:cs typeface="Segoe UI Semibold" charset="0"/>
                  </a:rPr>
                  <a:t>R77 G176 B255</a:t>
                </a:r>
                <a:br>
                  <a:rPr lang="en-US" sz="700" b="1" i="0" dirty="0">
                    <a:solidFill>
                      <a:schemeClr val="tx2"/>
                    </a:solidFill>
                    <a:latin typeface="Segoe UI Semibold" charset="0"/>
                    <a:ea typeface="Segoe UI Semibold" charset="0"/>
                    <a:cs typeface="Segoe UI Semibold" charset="0"/>
                  </a:rPr>
                </a:br>
                <a:r>
                  <a:rPr lang="cs-CZ" sz="700" b="1" i="0" dirty="0">
                    <a:solidFill>
                      <a:schemeClr val="tx2"/>
                    </a:solidFill>
                    <a:latin typeface="Segoe UI Semibold" charset="0"/>
                    <a:ea typeface="Segoe UI Semibold" charset="0"/>
                    <a:cs typeface="Segoe UI Semibold" charset="0"/>
                  </a:rPr>
                  <a:t>4DB0FF</a:t>
                </a:r>
                <a:endParaRPr lang="en-US" sz="700" b="1" i="0" dirty="0">
                  <a:solidFill>
                    <a:schemeClr val="tx2"/>
                  </a:solidFill>
                  <a:latin typeface="Segoe UI Semibold" charset="0"/>
                  <a:ea typeface="Segoe UI Semibold" charset="0"/>
                  <a:cs typeface="Segoe UI Semibold" charset="0"/>
                </a:endParaRPr>
              </a:p>
            </p:txBody>
          </p:sp>
        </p:grpSp>
        <p:grpSp>
          <p:nvGrpSpPr>
            <p:cNvPr id="56" name="Group 55">
              <a:extLst>
                <a:ext uri="{FF2B5EF4-FFF2-40B4-BE49-F238E27FC236}">
                  <a16:creationId xmlns:a16="http://schemas.microsoft.com/office/drawing/2014/main" id="{6D200A82-6F3D-4DDB-80FA-4B399B6E25CF}"/>
                </a:ext>
              </a:extLst>
            </p:cNvPr>
            <p:cNvGrpSpPr/>
            <p:nvPr userDrawn="1"/>
          </p:nvGrpSpPr>
          <p:grpSpPr>
            <a:xfrm rot="5400000">
              <a:off x="12753338" y="5555171"/>
              <a:ext cx="354532" cy="896684"/>
              <a:chOff x="12516568" y="4568745"/>
              <a:chExt cx="354532" cy="896684"/>
            </a:xfrm>
          </p:grpSpPr>
          <p:sp>
            <p:nvSpPr>
              <p:cNvPr id="73" name="Rectangle 72">
                <a:extLst>
                  <a:ext uri="{FF2B5EF4-FFF2-40B4-BE49-F238E27FC236}">
                    <a16:creationId xmlns:a16="http://schemas.microsoft.com/office/drawing/2014/main" id="{B6B739CF-0AF8-4655-A1E1-E4E8959E6063}"/>
                  </a:ext>
                </a:extLst>
              </p:cNvPr>
              <p:cNvSpPr/>
              <p:nvPr/>
            </p:nvSpPr>
            <p:spPr>
              <a:xfrm rot="16200000">
                <a:off x="12222616" y="4862697"/>
                <a:ext cx="896684" cy="308780"/>
              </a:xfrm>
              <a:prstGeom prst="rect">
                <a:avLst/>
              </a:prstGeom>
              <a:solidFill>
                <a:srgbClr val="94D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74" name="Content Placeholder 17">
                <a:extLst>
                  <a:ext uri="{FF2B5EF4-FFF2-40B4-BE49-F238E27FC236}">
                    <a16:creationId xmlns:a16="http://schemas.microsoft.com/office/drawing/2014/main" id="{E01C91BC-12EE-4CD1-A1FC-0AFA7A3C5F99}"/>
                  </a:ext>
                </a:extLst>
              </p:cNvPr>
              <p:cNvSpPr txBox="1">
                <a:spLocks/>
              </p:cNvSpPr>
              <p:nvPr/>
            </p:nvSpPr>
            <p:spPr>
              <a:xfrm rot="16200000">
                <a:off x="12340014" y="4888515"/>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tx2"/>
                    </a:solidFill>
                    <a:latin typeface="Segoe UI Semibold" charset="0"/>
                    <a:ea typeface="Segoe UI Semibold" charset="0"/>
                    <a:cs typeface="Segoe UI Semibold" charset="0"/>
                  </a:rPr>
                  <a:t>R148 G208 B255</a:t>
                </a:r>
                <a:br>
                  <a:rPr lang="en-US" sz="700" b="1" i="0" dirty="0">
                    <a:solidFill>
                      <a:schemeClr val="tx2"/>
                    </a:solidFill>
                    <a:latin typeface="Segoe UI Semibold" charset="0"/>
                    <a:ea typeface="Segoe UI Semibold" charset="0"/>
                    <a:cs typeface="Segoe UI Semibold" charset="0"/>
                  </a:rPr>
                </a:br>
                <a:r>
                  <a:rPr lang="en-US" sz="700" b="1" i="0" dirty="0">
                    <a:solidFill>
                      <a:schemeClr val="tx2"/>
                    </a:solidFill>
                    <a:latin typeface="Segoe UI Semibold" charset="0"/>
                    <a:ea typeface="Segoe UI Semibold" charset="0"/>
                    <a:cs typeface="Segoe UI Semibold" charset="0"/>
                  </a:rPr>
                  <a:t>94D0FF</a:t>
                </a:r>
              </a:p>
            </p:txBody>
          </p:sp>
        </p:grpSp>
        <p:sp>
          <p:nvSpPr>
            <p:cNvPr id="57" name="Rectangle 56">
              <a:extLst>
                <a:ext uri="{FF2B5EF4-FFF2-40B4-BE49-F238E27FC236}">
                  <a16:creationId xmlns:a16="http://schemas.microsoft.com/office/drawing/2014/main" id="{D050D280-F3AD-4165-9C82-0626A827C398}"/>
                </a:ext>
              </a:extLst>
            </p:cNvPr>
            <p:cNvSpPr/>
            <p:nvPr/>
          </p:nvSpPr>
          <p:spPr>
            <a:xfrm>
              <a:off x="12481674" y="1941403"/>
              <a:ext cx="890209" cy="830046"/>
            </a:xfrm>
            <a:prstGeom prst="rect">
              <a:avLst/>
            </a:prstGeom>
            <a:solidFill>
              <a:schemeClr val="accent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latin typeface="Segoe UI" charset="0"/>
                <a:ea typeface="Segoe UI" charset="0"/>
                <a:cs typeface="Segoe UI" charset="0"/>
              </a:endParaRPr>
            </a:p>
          </p:txBody>
        </p:sp>
        <p:sp>
          <p:nvSpPr>
            <p:cNvPr id="58" name="Content Placeholder 17">
              <a:extLst>
                <a:ext uri="{FF2B5EF4-FFF2-40B4-BE49-F238E27FC236}">
                  <a16:creationId xmlns:a16="http://schemas.microsoft.com/office/drawing/2014/main" id="{DE94452E-981C-464C-AEE9-948DF6F35745}"/>
                </a:ext>
              </a:extLst>
            </p:cNvPr>
            <p:cNvSpPr txBox="1">
              <a:spLocks/>
            </p:cNvSpPr>
            <p:nvPr/>
          </p:nvSpPr>
          <p:spPr>
            <a:xfrm>
              <a:off x="12538855" y="1989210"/>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tx2"/>
                  </a:solidFill>
                  <a:latin typeface="Segoe UI Semibold" charset="0"/>
                  <a:ea typeface="Segoe UI Semibold" charset="0"/>
                  <a:cs typeface="Segoe UI Semibold" charset="0"/>
                </a:rPr>
                <a:t>Light Blue</a:t>
              </a:r>
            </a:p>
            <a:p>
              <a:pPr>
                <a:spcBef>
                  <a:spcPts val="0"/>
                </a:spcBef>
                <a:spcAft>
                  <a:spcPts val="0"/>
                </a:spcAft>
              </a:pPr>
              <a:r>
                <a:rPr lang="en-US" sz="700" b="1" i="0" dirty="0">
                  <a:solidFill>
                    <a:schemeClr val="tx2"/>
                  </a:solidFill>
                  <a:latin typeface="Segoe UI Semibold" charset="0"/>
                  <a:ea typeface="Segoe UI Semibold" charset="0"/>
                  <a:cs typeface="Segoe UI Semibold" charset="0"/>
                </a:rPr>
                <a:t>R177 G214 B242</a:t>
              </a:r>
              <a:br>
                <a:rPr lang="en-US" sz="700" b="1" i="0" dirty="0">
                  <a:solidFill>
                    <a:schemeClr val="tx2"/>
                  </a:solidFill>
                  <a:latin typeface="Segoe UI Semibold" charset="0"/>
                  <a:ea typeface="Segoe UI Semibold" charset="0"/>
                  <a:cs typeface="Segoe UI Semibold" charset="0"/>
                </a:rPr>
              </a:br>
              <a:r>
                <a:rPr lang="en-US" sz="700" b="1" i="0" dirty="0">
                  <a:solidFill>
                    <a:schemeClr val="tx2"/>
                  </a:solidFill>
                  <a:latin typeface="Segoe UI Semibold" charset="0"/>
                  <a:ea typeface="Segoe UI Semibold" charset="0"/>
                  <a:cs typeface="Segoe UI Semibold" charset="0"/>
                </a:rPr>
                <a:t>B1D6F2</a:t>
              </a:r>
            </a:p>
          </p:txBody>
        </p:sp>
        <p:sp>
          <p:nvSpPr>
            <p:cNvPr id="59" name="Content Placeholder 17">
              <a:extLst>
                <a:ext uri="{FF2B5EF4-FFF2-40B4-BE49-F238E27FC236}">
                  <a16:creationId xmlns:a16="http://schemas.microsoft.com/office/drawing/2014/main" id="{C32ABCD1-604C-404A-9BA3-BC9AD553DD9A}"/>
                </a:ext>
              </a:extLst>
            </p:cNvPr>
            <p:cNvSpPr txBox="1">
              <a:spLocks/>
            </p:cNvSpPr>
            <p:nvPr userDrawn="1"/>
          </p:nvSpPr>
          <p:spPr>
            <a:xfrm>
              <a:off x="12484913" y="4810897"/>
              <a:ext cx="803425" cy="24633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tx2"/>
                  </a:solidFill>
                  <a:latin typeface="Segoe UI Semibold" charset="0"/>
                  <a:ea typeface="Segoe UI Semibold" charset="0"/>
                  <a:cs typeface="Segoe UI Semibold" charset="0"/>
                </a:rPr>
                <a:t>Secondary (Chart) Colors</a:t>
              </a:r>
            </a:p>
          </p:txBody>
        </p:sp>
        <p:grpSp>
          <p:nvGrpSpPr>
            <p:cNvPr id="60" name="Group 59">
              <a:extLst>
                <a:ext uri="{FF2B5EF4-FFF2-40B4-BE49-F238E27FC236}">
                  <a16:creationId xmlns:a16="http://schemas.microsoft.com/office/drawing/2014/main" id="{73381EE1-F1CC-4641-8BB4-D5FBCC5468C0}"/>
                </a:ext>
              </a:extLst>
            </p:cNvPr>
            <p:cNvGrpSpPr/>
            <p:nvPr userDrawn="1"/>
          </p:nvGrpSpPr>
          <p:grpSpPr>
            <a:xfrm rot="5400000">
              <a:off x="12751547" y="6295566"/>
              <a:ext cx="354531" cy="887798"/>
              <a:chOff x="12516569" y="1875457"/>
              <a:chExt cx="354531" cy="911749"/>
            </a:xfrm>
          </p:grpSpPr>
          <p:sp>
            <p:nvSpPr>
              <p:cNvPr id="71" name="Rectangle 70">
                <a:extLst>
                  <a:ext uri="{FF2B5EF4-FFF2-40B4-BE49-F238E27FC236}">
                    <a16:creationId xmlns:a16="http://schemas.microsoft.com/office/drawing/2014/main" id="{DCEC5272-76F4-47AD-919A-196EF49C538C}"/>
                  </a:ext>
                </a:extLst>
              </p:cNvPr>
              <p:cNvSpPr/>
              <p:nvPr userDrawn="1"/>
            </p:nvSpPr>
            <p:spPr>
              <a:xfrm rot="16200000">
                <a:off x="12215084" y="2176942"/>
                <a:ext cx="911749" cy="30878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72" name="Content Placeholder 17">
                <a:extLst>
                  <a:ext uri="{FF2B5EF4-FFF2-40B4-BE49-F238E27FC236}">
                    <a16:creationId xmlns:a16="http://schemas.microsoft.com/office/drawing/2014/main" id="{B1D4637D-1BBA-461A-9A8A-436ABEDCA813}"/>
                  </a:ext>
                </a:extLst>
              </p:cNvPr>
              <p:cNvSpPr txBox="1">
                <a:spLocks/>
              </p:cNvSpPr>
              <p:nvPr userDrawn="1"/>
            </p:nvSpPr>
            <p:spPr>
              <a:xfrm rot="16200000">
                <a:off x="12340014" y="2196348"/>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tx2"/>
                    </a:solidFill>
                    <a:latin typeface="Segoe UI Semibold" charset="0"/>
                    <a:ea typeface="Segoe UI Semibold" charset="0"/>
                    <a:cs typeface="Segoe UI Semibold" charset="0"/>
                  </a:rPr>
                  <a:t>R217 G217 B217</a:t>
                </a:r>
                <a:br>
                  <a:rPr lang="en-US" sz="700" b="1" i="0" dirty="0">
                    <a:solidFill>
                      <a:schemeClr val="tx2"/>
                    </a:solidFill>
                    <a:latin typeface="Segoe UI Semibold" charset="0"/>
                    <a:ea typeface="Segoe UI Semibold" charset="0"/>
                    <a:cs typeface="Segoe UI Semibold" charset="0"/>
                  </a:rPr>
                </a:br>
                <a:r>
                  <a:rPr lang="en-US" sz="700" b="1" i="0" dirty="0">
                    <a:solidFill>
                      <a:schemeClr val="tx2"/>
                    </a:solidFill>
                    <a:latin typeface="Segoe UI Semibold" charset="0"/>
                    <a:ea typeface="Segoe UI Semibold" charset="0"/>
                    <a:cs typeface="Segoe UI Semibold" charset="0"/>
                  </a:rPr>
                  <a:t>D9D9D9</a:t>
                </a:r>
              </a:p>
            </p:txBody>
          </p:sp>
        </p:grpSp>
        <p:grpSp>
          <p:nvGrpSpPr>
            <p:cNvPr id="61" name="Group 60">
              <a:extLst>
                <a:ext uri="{FF2B5EF4-FFF2-40B4-BE49-F238E27FC236}">
                  <a16:creationId xmlns:a16="http://schemas.microsoft.com/office/drawing/2014/main" id="{0718C835-ABAC-4ED7-87B8-E400AF79B438}"/>
                </a:ext>
              </a:extLst>
            </p:cNvPr>
            <p:cNvGrpSpPr/>
            <p:nvPr userDrawn="1"/>
          </p:nvGrpSpPr>
          <p:grpSpPr>
            <a:xfrm rot="5400000">
              <a:off x="12749513" y="4819221"/>
              <a:ext cx="354532" cy="896684"/>
              <a:chOff x="12494037" y="985248"/>
              <a:chExt cx="354532" cy="896684"/>
            </a:xfrm>
          </p:grpSpPr>
          <p:sp>
            <p:nvSpPr>
              <p:cNvPr id="69" name="Rectangle 68">
                <a:extLst>
                  <a:ext uri="{FF2B5EF4-FFF2-40B4-BE49-F238E27FC236}">
                    <a16:creationId xmlns:a16="http://schemas.microsoft.com/office/drawing/2014/main" id="{52831E57-13C6-4CE5-96C2-7335E7057E0E}"/>
                  </a:ext>
                </a:extLst>
              </p:cNvPr>
              <p:cNvSpPr/>
              <p:nvPr userDrawn="1"/>
            </p:nvSpPr>
            <p:spPr>
              <a:xfrm rot="16200000">
                <a:off x="12200085" y="1279200"/>
                <a:ext cx="896684" cy="308780"/>
              </a:xfrm>
              <a:prstGeom prst="rect">
                <a:avLst/>
              </a:prstGeom>
              <a:solidFill>
                <a:schemeClr val="accent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70" name="Content Placeholder 17">
                <a:extLst>
                  <a:ext uri="{FF2B5EF4-FFF2-40B4-BE49-F238E27FC236}">
                    <a16:creationId xmlns:a16="http://schemas.microsoft.com/office/drawing/2014/main" id="{79F11618-ECB8-47E7-828D-F1370E2C65F8}"/>
                  </a:ext>
                </a:extLst>
              </p:cNvPr>
              <p:cNvSpPr txBox="1">
                <a:spLocks/>
              </p:cNvSpPr>
              <p:nvPr userDrawn="1"/>
            </p:nvSpPr>
            <p:spPr>
              <a:xfrm rot="16200000">
                <a:off x="12317483" y="1305019"/>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bg2"/>
                    </a:solidFill>
                    <a:latin typeface="Segoe UI Semibold" charset="0"/>
                    <a:ea typeface="Segoe UI Semibold" charset="0"/>
                    <a:cs typeface="Segoe UI Semibold" charset="0"/>
                  </a:rPr>
                  <a:t>R3 G90 B160</a:t>
                </a:r>
                <a:br>
                  <a:rPr lang="en-US" sz="700" b="1" i="0" dirty="0">
                    <a:solidFill>
                      <a:schemeClr val="bg2"/>
                    </a:solidFill>
                    <a:latin typeface="Segoe UI Semibold" charset="0"/>
                    <a:ea typeface="Segoe UI Semibold" charset="0"/>
                    <a:cs typeface="Segoe UI Semibold" charset="0"/>
                  </a:rPr>
                </a:br>
                <a:r>
                  <a:rPr lang="en-US" sz="700" b="1" i="0" dirty="0">
                    <a:solidFill>
                      <a:schemeClr val="bg2"/>
                    </a:solidFill>
                    <a:latin typeface="Segoe UI Semibold" charset="0"/>
                    <a:ea typeface="Segoe UI Semibold" charset="0"/>
                    <a:cs typeface="Segoe UI Semibold" charset="0"/>
                  </a:rPr>
                  <a:t>0359A0</a:t>
                </a:r>
              </a:p>
            </p:txBody>
          </p:sp>
        </p:grpSp>
        <p:grpSp>
          <p:nvGrpSpPr>
            <p:cNvPr id="62" name="Group 61">
              <a:extLst>
                <a:ext uri="{FF2B5EF4-FFF2-40B4-BE49-F238E27FC236}">
                  <a16:creationId xmlns:a16="http://schemas.microsoft.com/office/drawing/2014/main" id="{4D1E51D3-B866-46FA-B015-007141213524}"/>
                </a:ext>
              </a:extLst>
            </p:cNvPr>
            <p:cNvGrpSpPr/>
            <p:nvPr userDrawn="1"/>
          </p:nvGrpSpPr>
          <p:grpSpPr>
            <a:xfrm rot="5400000">
              <a:off x="12749513" y="5928237"/>
              <a:ext cx="354531" cy="890209"/>
              <a:chOff x="12516569" y="100392"/>
              <a:chExt cx="354531" cy="890209"/>
            </a:xfrm>
          </p:grpSpPr>
          <p:sp>
            <p:nvSpPr>
              <p:cNvPr id="67" name="Rectangle 66">
                <a:extLst>
                  <a:ext uri="{FF2B5EF4-FFF2-40B4-BE49-F238E27FC236}">
                    <a16:creationId xmlns:a16="http://schemas.microsoft.com/office/drawing/2014/main" id="{328E9FBD-7206-42CE-BEB9-943A005C37CF}"/>
                  </a:ext>
                </a:extLst>
              </p:cNvPr>
              <p:cNvSpPr/>
              <p:nvPr userDrawn="1"/>
            </p:nvSpPr>
            <p:spPr>
              <a:xfrm rot="16200000">
                <a:off x="12225854" y="391107"/>
                <a:ext cx="890209" cy="308780"/>
              </a:xfrm>
              <a:prstGeom prst="rect">
                <a:avLst/>
              </a:prstGeom>
              <a:solidFill>
                <a:srgbClr val="79797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68" name="Content Placeholder 17">
                <a:extLst>
                  <a:ext uri="{FF2B5EF4-FFF2-40B4-BE49-F238E27FC236}">
                    <a16:creationId xmlns:a16="http://schemas.microsoft.com/office/drawing/2014/main" id="{DDCDBD85-A6B4-4012-9F77-B0E316A46DD2}"/>
                  </a:ext>
                </a:extLst>
              </p:cNvPr>
              <p:cNvSpPr txBox="1">
                <a:spLocks/>
              </p:cNvSpPr>
              <p:nvPr userDrawn="1"/>
            </p:nvSpPr>
            <p:spPr>
              <a:xfrm rot="16200000">
                <a:off x="12340014" y="402335"/>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bg2"/>
                    </a:solidFill>
                    <a:latin typeface="Segoe UI Semibold" charset="0"/>
                    <a:ea typeface="Segoe UI Semibold" charset="0"/>
                    <a:cs typeface="Segoe UI Semibold" charset="0"/>
                  </a:rPr>
                  <a:t>R121 G121 B121</a:t>
                </a:r>
                <a:br>
                  <a:rPr lang="en-US" sz="700" b="1" i="0" dirty="0">
                    <a:solidFill>
                      <a:schemeClr val="bg2"/>
                    </a:solidFill>
                    <a:latin typeface="Segoe UI Semibold" charset="0"/>
                    <a:ea typeface="Segoe UI Semibold" charset="0"/>
                    <a:cs typeface="Segoe UI Semibold" charset="0"/>
                  </a:rPr>
                </a:br>
                <a:r>
                  <a:rPr lang="fi-FI" sz="700" b="1" i="0" dirty="0">
                    <a:solidFill>
                      <a:schemeClr val="bg2"/>
                    </a:solidFill>
                    <a:latin typeface="Segoe UI Semibold" charset="0"/>
                    <a:ea typeface="Segoe UI Semibold" charset="0"/>
                    <a:cs typeface="Segoe UI Semibold" charset="0"/>
                  </a:rPr>
                  <a:t>797979</a:t>
                </a:r>
                <a:endParaRPr lang="en-US" sz="700" b="1" i="0" dirty="0">
                  <a:solidFill>
                    <a:schemeClr val="bg2"/>
                  </a:solidFill>
                  <a:latin typeface="Segoe UI Semibold" charset="0"/>
                  <a:ea typeface="Segoe UI Semibold" charset="0"/>
                  <a:cs typeface="Segoe UI Semibold" charset="0"/>
                </a:endParaRPr>
              </a:p>
            </p:txBody>
          </p:sp>
        </p:grpSp>
        <p:grpSp>
          <p:nvGrpSpPr>
            <p:cNvPr id="63" name="Group 62">
              <a:extLst>
                <a:ext uri="{FF2B5EF4-FFF2-40B4-BE49-F238E27FC236}">
                  <a16:creationId xmlns:a16="http://schemas.microsoft.com/office/drawing/2014/main" id="{6795182E-A432-4E71-A909-F0792AE85CAC}"/>
                </a:ext>
              </a:extLst>
            </p:cNvPr>
            <p:cNvGrpSpPr/>
            <p:nvPr userDrawn="1"/>
          </p:nvGrpSpPr>
          <p:grpSpPr>
            <a:xfrm>
              <a:off x="12481674" y="3709179"/>
              <a:ext cx="890209" cy="830046"/>
              <a:chOff x="12481674" y="2772369"/>
              <a:chExt cx="890209" cy="830046"/>
            </a:xfrm>
          </p:grpSpPr>
          <p:sp>
            <p:nvSpPr>
              <p:cNvPr id="65" name="Rectangle 64">
                <a:extLst>
                  <a:ext uri="{FF2B5EF4-FFF2-40B4-BE49-F238E27FC236}">
                    <a16:creationId xmlns:a16="http://schemas.microsoft.com/office/drawing/2014/main" id="{72964F70-B4F1-47A6-8B88-B0C9BE6D7D92}"/>
                  </a:ext>
                </a:extLst>
              </p:cNvPr>
              <p:cNvSpPr/>
              <p:nvPr/>
            </p:nvSpPr>
            <p:spPr>
              <a:xfrm>
                <a:off x="12481674" y="2772369"/>
                <a:ext cx="890209" cy="830046"/>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latin typeface="Segoe UI" charset="0"/>
                  <a:ea typeface="Segoe UI" charset="0"/>
                  <a:cs typeface="Segoe UI" charset="0"/>
                </a:endParaRPr>
              </a:p>
            </p:txBody>
          </p:sp>
          <p:sp>
            <p:nvSpPr>
              <p:cNvPr id="66" name="Content Placeholder 17">
                <a:extLst>
                  <a:ext uri="{FF2B5EF4-FFF2-40B4-BE49-F238E27FC236}">
                    <a16:creationId xmlns:a16="http://schemas.microsoft.com/office/drawing/2014/main" id="{ECFF0760-50B4-4977-B01F-6B3842F27B70}"/>
                  </a:ext>
                </a:extLst>
              </p:cNvPr>
              <p:cNvSpPr txBox="1">
                <a:spLocks/>
              </p:cNvSpPr>
              <p:nvPr/>
            </p:nvSpPr>
            <p:spPr>
              <a:xfrm>
                <a:off x="12538855" y="2822450"/>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2"/>
                    </a:solidFill>
                    <a:latin typeface="Segoe UI Semibold" charset="0"/>
                    <a:ea typeface="Segoe UI Semibold" charset="0"/>
                    <a:cs typeface="Segoe UI Semibold" charset="0"/>
                  </a:rPr>
                  <a:t>BACKGROUND 2</a:t>
                </a:r>
                <a:endParaRPr lang="en-US" sz="700" b="1" i="0" dirty="0">
                  <a:solidFill>
                    <a:schemeClr val="tx2"/>
                  </a:solidFill>
                  <a:latin typeface="Segoe UI Semibold" charset="0"/>
                  <a:ea typeface="Segoe UI Semibold" charset="0"/>
                  <a:cs typeface="Segoe UI Semibold" charset="0"/>
                </a:endParaRPr>
              </a:p>
              <a:p>
                <a:pPr>
                  <a:spcBef>
                    <a:spcPts val="0"/>
                  </a:spcBef>
                  <a:spcAft>
                    <a:spcPts val="0"/>
                  </a:spcAft>
                </a:pPr>
                <a:r>
                  <a:rPr lang="en-US" sz="700" b="1" i="0" dirty="0">
                    <a:solidFill>
                      <a:schemeClr val="tx2"/>
                    </a:solidFill>
                    <a:latin typeface="Segoe UI Semibold" charset="0"/>
                    <a:ea typeface="Segoe UI Semibold" charset="0"/>
                    <a:cs typeface="Segoe UI Semibold" charset="0"/>
                  </a:rPr>
                  <a:t>R233 G233 B233</a:t>
                </a:r>
                <a:br>
                  <a:rPr lang="en-US" sz="700" b="1" i="0" dirty="0">
                    <a:solidFill>
                      <a:schemeClr val="tx2"/>
                    </a:solidFill>
                    <a:latin typeface="Segoe UI Semibold" charset="0"/>
                    <a:ea typeface="Segoe UI Semibold" charset="0"/>
                    <a:cs typeface="Segoe UI Semibold" charset="0"/>
                  </a:rPr>
                </a:br>
                <a:r>
                  <a:rPr lang="en-US" sz="700" b="1" i="0" dirty="0">
                    <a:solidFill>
                      <a:schemeClr val="tx2"/>
                    </a:solidFill>
                    <a:latin typeface="Segoe UI Semibold" charset="0"/>
                    <a:ea typeface="Segoe UI Semibold" charset="0"/>
                    <a:cs typeface="Segoe UI Semibold" charset="0"/>
                  </a:rPr>
                  <a:t>E9E9E9</a:t>
                </a:r>
              </a:p>
            </p:txBody>
          </p:sp>
        </p:grpSp>
        <p:sp>
          <p:nvSpPr>
            <p:cNvPr id="64" name="Content Placeholder 17">
              <a:extLst>
                <a:ext uri="{FF2B5EF4-FFF2-40B4-BE49-F238E27FC236}">
                  <a16:creationId xmlns:a16="http://schemas.microsoft.com/office/drawing/2014/main" id="{BD1A16A5-D9B8-4172-864A-A2CAD0DE227E}"/>
                </a:ext>
              </a:extLst>
            </p:cNvPr>
            <p:cNvSpPr txBox="1">
              <a:spLocks/>
            </p:cNvSpPr>
            <p:nvPr userDrawn="1"/>
          </p:nvSpPr>
          <p:spPr>
            <a:xfrm>
              <a:off x="12484913" y="16476"/>
              <a:ext cx="803425" cy="24633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tx2"/>
                  </a:solidFill>
                  <a:latin typeface="Segoe UI Semibold" charset="0"/>
                  <a:ea typeface="Segoe UI Semibold" charset="0"/>
                  <a:cs typeface="Segoe UI Semibold" charset="0"/>
                </a:rPr>
                <a:t>Primary Colors</a:t>
              </a:r>
            </a:p>
          </p:txBody>
        </p:sp>
      </p:grpSp>
    </p:spTree>
    <p:extLst>
      <p:ext uri="{BB962C8B-B14F-4D97-AF65-F5344CB8AC3E}">
        <p14:creationId xmlns:p14="http://schemas.microsoft.com/office/powerpoint/2010/main" val="3275929797"/>
      </p:ext>
    </p:extLst>
  </p:cSld>
  <p:clrMap bg1="dk1" tx1="lt1" bg2="dk2" tx2="lt2" accent1="accent1" accent2="accent2" accent3="accent3" accent4="accent4" accent5="accent5" accent6="accent6" hlink="hlink" folHlink="folHlink"/>
  <p:sldLayoutIdLst>
    <p:sldLayoutId id="2147484538" r:id="rId1"/>
    <p:sldLayoutId id="2147484539" r:id="rId2"/>
    <p:sldLayoutId id="2147484540" r:id="rId3"/>
    <p:sldLayoutId id="2147484541" r:id="rId4"/>
    <p:sldLayoutId id="2147484542" r:id="rId5"/>
    <p:sldLayoutId id="2147484543" r:id="rId6"/>
    <p:sldLayoutId id="2147484544" r:id="rId7"/>
    <p:sldLayoutId id="2147484545" r:id="rId8"/>
    <p:sldLayoutId id="2147484546" r:id="rId9"/>
    <p:sldLayoutId id="2147484547" r:id="rId10"/>
    <p:sldLayoutId id="2147484548" r:id="rId11"/>
    <p:sldLayoutId id="2147484549" r:id="rId12"/>
    <p:sldLayoutId id="2147484550" r:id="rId13"/>
    <p:sldLayoutId id="2147484551" r:id="rId14"/>
    <p:sldLayoutId id="2147484552" r:id="rId15"/>
    <p:sldLayoutId id="2147484553" r:id="rId16"/>
    <p:sldLayoutId id="2147484554" r:id="rId17"/>
    <p:sldLayoutId id="2147484555" r:id="rId18"/>
    <p:sldLayoutId id="2147484556" r:id="rId19"/>
    <p:sldLayoutId id="2147484557" r:id="rId20"/>
    <p:sldLayoutId id="2147484558" r:id="rId21"/>
    <p:sldLayoutId id="2147484559" r:id="rId22"/>
    <p:sldLayoutId id="2147484560" r:id="rId23"/>
    <p:sldLayoutId id="2147484561" r:id="rId24"/>
    <p:sldLayoutId id="2147484562" r:id="rId25"/>
    <p:sldLayoutId id="2147484563" r:id="rId26"/>
    <p:sldLayoutId id="2147484564" r:id="rId27"/>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p:nvPicPr>
        <p:blipFill>
          <a:blip r:embed="rId39" cstate="print">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388971466"/>
      </p:ext>
    </p:extLst>
  </p:cSld>
  <p:clrMap bg1="lt1" tx1="dk1" bg2="lt2" tx2="dk2" accent1="accent1" accent2="accent2" accent3="accent3" accent4="accent4" accent5="accent5" accent6="accent6" hlink="hlink" folHlink="folHlink"/>
  <p:sldLayoutIdLst>
    <p:sldLayoutId id="2147484566" r:id="rId1"/>
    <p:sldLayoutId id="2147484567" r:id="rId2"/>
    <p:sldLayoutId id="2147484568" r:id="rId3"/>
    <p:sldLayoutId id="2147484569" r:id="rId4"/>
    <p:sldLayoutId id="2147484570" r:id="rId5"/>
    <p:sldLayoutId id="2147484571" r:id="rId6"/>
    <p:sldLayoutId id="2147484572" r:id="rId7"/>
    <p:sldLayoutId id="2147484573" r:id="rId8"/>
    <p:sldLayoutId id="2147484574" r:id="rId9"/>
    <p:sldLayoutId id="2147484575" r:id="rId10"/>
    <p:sldLayoutId id="2147484576" r:id="rId11"/>
    <p:sldLayoutId id="2147484577" r:id="rId12"/>
    <p:sldLayoutId id="2147484578" r:id="rId13"/>
    <p:sldLayoutId id="2147484579" r:id="rId14"/>
    <p:sldLayoutId id="2147484580" r:id="rId15"/>
    <p:sldLayoutId id="2147484581" r:id="rId16"/>
    <p:sldLayoutId id="2147484582" r:id="rId17"/>
    <p:sldLayoutId id="2147484583" r:id="rId18"/>
    <p:sldLayoutId id="2147484584" r:id="rId19"/>
    <p:sldLayoutId id="2147484585" r:id="rId20"/>
    <p:sldLayoutId id="2147484586" r:id="rId21"/>
    <p:sldLayoutId id="2147484587" r:id="rId22"/>
    <p:sldLayoutId id="2147484588" r:id="rId23"/>
    <p:sldLayoutId id="2147484589" r:id="rId24"/>
    <p:sldLayoutId id="2147484590" r:id="rId25"/>
    <p:sldLayoutId id="2147484591" r:id="rId26"/>
    <p:sldLayoutId id="2147484592" r:id="rId27"/>
    <p:sldLayoutId id="2147484713" r:id="rId28"/>
    <p:sldLayoutId id="2147484715" r:id="rId29"/>
    <p:sldLayoutId id="2147484717" r:id="rId30"/>
    <p:sldLayoutId id="2147484737" r:id="rId31"/>
    <p:sldLayoutId id="2147484738" r:id="rId32"/>
    <p:sldLayoutId id="2147484739" r:id="rId33"/>
    <p:sldLayoutId id="2147484740" r:id="rId34"/>
    <p:sldLayoutId id="2147484741" r:id="rId35"/>
    <p:sldLayoutId id="2147484742" r:id="rId36"/>
    <p:sldLayoutId id="2147484743" r:id="rId37"/>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p:nvPicPr>
        <p:blipFill>
          <a:blip r:embed="rId32" cstate="print">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9925138"/>
      </p:ext>
    </p:extLst>
  </p:cSld>
  <p:clrMap bg1="lt1" tx1="dk1" bg2="lt2" tx2="dk2" accent1="accent1" accent2="accent2" accent3="accent3" accent4="accent4" accent5="accent5" accent6="accent6" hlink="hlink" folHlink="folHlink"/>
  <p:sldLayoutIdLst>
    <p:sldLayoutId id="2147484594" r:id="rId1"/>
    <p:sldLayoutId id="2147484595" r:id="rId2"/>
    <p:sldLayoutId id="2147484596" r:id="rId3"/>
    <p:sldLayoutId id="2147484597" r:id="rId4"/>
    <p:sldLayoutId id="2147484598" r:id="rId5"/>
    <p:sldLayoutId id="2147484599" r:id="rId6"/>
    <p:sldLayoutId id="2147484600" r:id="rId7"/>
    <p:sldLayoutId id="2147484601" r:id="rId8"/>
    <p:sldLayoutId id="2147484602" r:id="rId9"/>
    <p:sldLayoutId id="2147484603" r:id="rId10"/>
    <p:sldLayoutId id="2147484604" r:id="rId11"/>
    <p:sldLayoutId id="2147484605" r:id="rId12"/>
    <p:sldLayoutId id="2147484606" r:id="rId13"/>
    <p:sldLayoutId id="2147484607" r:id="rId14"/>
    <p:sldLayoutId id="2147484608" r:id="rId15"/>
    <p:sldLayoutId id="2147484609" r:id="rId16"/>
    <p:sldLayoutId id="2147484610" r:id="rId17"/>
    <p:sldLayoutId id="2147484611" r:id="rId18"/>
    <p:sldLayoutId id="2147484612" r:id="rId19"/>
    <p:sldLayoutId id="2147484613" r:id="rId20"/>
    <p:sldLayoutId id="2147484614" r:id="rId21"/>
    <p:sldLayoutId id="2147484615" r:id="rId22"/>
    <p:sldLayoutId id="2147484616" r:id="rId23"/>
    <p:sldLayoutId id="2147484617" r:id="rId24"/>
    <p:sldLayoutId id="2147484618" r:id="rId25"/>
    <p:sldLayoutId id="2147484619" r:id="rId26"/>
    <p:sldLayoutId id="2147484620" r:id="rId27"/>
    <p:sldLayoutId id="2147484621" r:id="rId28"/>
    <p:sldLayoutId id="2147484622" r:id="rId29"/>
    <p:sldLayoutId id="2147484718" r:id="rId30"/>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p:nvPicPr>
        <p:blipFill>
          <a:blip r:embed="rId29" cstate="print">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704089222"/>
      </p:ext>
    </p:extLst>
  </p:cSld>
  <p:clrMap bg1="dk1" tx1="lt1" bg2="dk2" tx2="lt2" accent1="accent1" accent2="accent2" accent3="accent3" accent4="accent4" accent5="accent5" accent6="accent6" hlink="hlink" folHlink="folHlink"/>
  <p:sldLayoutIdLst>
    <p:sldLayoutId id="2147484624" r:id="rId1"/>
    <p:sldLayoutId id="2147484625" r:id="rId2"/>
    <p:sldLayoutId id="2147484626" r:id="rId3"/>
    <p:sldLayoutId id="2147484627" r:id="rId4"/>
    <p:sldLayoutId id="2147484628" r:id="rId5"/>
    <p:sldLayoutId id="2147484629" r:id="rId6"/>
    <p:sldLayoutId id="2147484630" r:id="rId7"/>
    <p:sldLayoutId id="2147484631" r:id="rId8"/>
    <p:sldLayoutId id="2147484632" r:id="rId9"/>
    <p:sldLayoutId id="2147484633" r:id="rId10"/>
    <p:sldLayoutId id="2147484634" r:id="rId11"/>
    <p:sldLayoutId id="2147484635" r:id="rId12"/>
    <p:sldLayoutId id="2147484636" r:id="rId13"/>
    <p:sldLayoutId id="2147484637" r:id="rId14"/>
    <p:sldLayoutId id="2147484638" r:id="rId15"/>
    <p:sldLayoutId id="2147484639" r:id="rId16"/>
    <p:sldLayoutId id="2147484640" r:id="rId17"/>
    <p:sldLayoutId id="2147484641" r:id="rId18"/>
    <p:sldLayoutId id="2147484642" r:id="rId19"/>
    <p:sldLayoutId id="2147484643" r:id="rId20"/>
    <p:sldLayoutId id="2147484644" r:id="rId21"/>
    <p:sldLayoutId id="2147484645" r:id="rId22"/>
    <p:sldLayoutId id="2147484646" r:id="rId23"/>
    <p:sldLayoutId id="2147484647" r:id="rId24"/>
    <p:sldLayoutId id="2147484648" r:id="rId25"/>
    <p:sldLayoutId id="2147484649" r:id="rId26"/>
    <p:sldLayoutId id="2147484650" r:id="rId27"/>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2.xml"/></Relationships>
</file>

<file path=ppt/slides/_rels/slide1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8.xml"/><Relationship Id="rId1" Type="http://schemas.openxmlformats.org/officeDocument/2006/relationships/slideLayout" Target="../slideLayouts/slideLayout127.xml"/></Relationships>
</file>

<file path=ppt/slides/_rels/slide11.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png"/><Relationship Id="rId7" Type="http://schemas.openxmlformats.org/officeDocument/2006/relationships/image" Target="../media/image35.png"/><Relationship Id="rId12" Type="http://schemas.openxmlformats.org/officeDocument/2006/relationships/image" Target="../media/image40.png"/><Relationship Id="rId2" Type="http://schemas.openxmlformats.org/officeDocument/2006/relationships/notesSlide" Target="../notesSlides/notesSlide9.xml"/><Relationship Id="rId1" Type="http://schemas.openxmlformats.org/officeDocument/2006/relationships/slideLayout" Target="../slideLayouts/slideLayout110.xml"/><Relationship Id="rId6" Type="http://schemas.openxmlformats.org/officeDocument/2006/relationships/image" Target="../media/image34.png"/><Relationship Id="rId11" Type="http://schemas.openxmlformats.org/officeDocument/2006/relationships/image" Target="../media/image39.png"/><Relationship Id="rId5" Type="http://schemas.openxmlformats.org/officeDocument/2006/relationships/image" Target="../media/image33.png"/><Relationship Id="rId10" Type="http://schemas.openxmlformats.org/officeDocument/2006/relationships/image" Target="../media/image38.png"/><Relationship Id="rId4" Type="http://schemas.openxmlformats.org/officeDocument/2006/relationships/image" Target="../media/image32.png"/><Relationship Id="rId9" Type="http://schemas.openxmlformats.org/officeDocument/2006/relationships/image" Target="../media/image37.png"/></Relationships>
</file>

<file path=ppt/slides/_rels/slide12.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png"/><Relationship Id="rId7" Type="http://schemas.openxmlformats.org/officeDocument/2006/relationships/image" Target="../media/image35.png"/><Relationship Id="rId12" Type="http://schemas.openxmlformats.org/officeDocument/2006/relationships/image" Target="../media/image40.png"/><Relationship Id="rId2" Type="http://schemas.openxmlformats.org/officeDocument/2006/relationships/notesSlide" Target="../notesSlides/notesSlide10.xml"/><Relationship Id="rId1" Type="http://schemas.openxmlformats.org/officeDocument/2006/relationships/slideLayout" Target="../slideLayouts/slideLayout110.xml"/><Relationship Id="rId6" Type="http://schemas.openxmlformats.org/officeDocument/2006/relationships/image" Target="../media/image34.png"/><Relationship Id="rId11" Type="http://schemas.openxmlformats.org/officeDocument/2006/relationships/image" Target="../media/image39.png"/><Relationship Id="rId5" Type="http://schemas.openxmlformats.org/officeDocument/2006/relationships/image" Target="../media/image33.png"/><Relationship Id="rId10" Type="http://schemas.openxmlformats.org/officeDocument/2006/relationships/image" Target="../media/image38.png"/><Relationship Id="rId4" Type="http://schemas.openxmlformats.org/officeDocument/2006/relationships/image" Target="../media/image32.png"/><Relationship Id="rId9" Type="http://schemas.openxmlformats.org/officeDocument/2006/relationships/image" Target="../media/image37.png"/></Relationships>
</file>

<file path=ppt/slides/_rels/slide13.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png"/><Relationship Id="rId7" Type="http://schemas.openxmlformats.org/officeDocument/2006/relationships/image" Target="../media/image45.svg"/><Relationship Id="rId12" Type="http://schemas.openxmlformats.org/officeDocument/2006/relationships/image" Target="../media/image49.svg"/><Relationship Id="rId2" Type="http://schemas.openxmlformats.org/officeDocument/2006/relationships/notesSlide" Target="../notesSlides/notesSlide11.xml"/><Relationship Id="rId1" Type="http://schemas.openxmlformats.org/officeDocument/2006/relationships/slideLayout" Target="../slideLayouts/slideLayout110.xml"/><Relationship Id="rId6" Type="http://schemas.openxmlformats.org/officeDocument/2006/relationships/image" Target="../media/image44.png"/><Relationship Id="rId11" Type="http://schemas.openxmlformats.org/officeDocument/2006/relationships/image" Target="../media/image48.png"/><Relationship Id="rId5" Type="http://schemas.openxmlformats.org/officeDocument/2006/relationships/image" Target="../media/image43.png"/><Relationship Id="rId10" Type="http://schemas.openxmlformats.org/officeDocument/2006/relationships/image" Target="../media/image28.png"/><Relationship Id="rId4" Type="http://schemas.openxmlformats.org/officeDocument/2006/relationships/image" Target="../media/image42.svg"/><Relationship Id="rId9" Type="http://schemas.openxmlformats.org/officeDocument/2006/relationships/image" Target="../media/image47.svg"/></Relationships>
</file>

<file path=ppt/slides/_rels/slide14.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2.xml"/><Relationship Id="rId1" Type="http://schemas.openxmlformats.org/officeDocument/2006/relationships/slideLayout" Target="../slideLayouts/slideLayout110.xml"/><Relationship Id="rId6" Type="http://schemas.openxmlformats.org/officeDocument/2006/relationships/diagramColors" Target="../diagrams/colors1.xml"/><Relationship Id="rId11" Type="http://schemas.openxmlformats.org/officeDocument/2006/relationships/image" Target="../media/image53.png"/><Relationship Id="rId5" Type="http://schemas.openxmlformats.org/officeDocument/2006/relationships/diagramQuickStyle" Target="../diagrams/quickStyle1.xml"/><Relationship Id="rId10" Type="http://schemas.openxmlformats.org/officeDocument/2006/relationships/image" Target="../media/image52.png"/><Relationship Id="rId4" Type="http://schemas.openxmlformats.org/officeDocument/2006/relationships/diagramLayout" Target="../diagrams/layout1.xml"/><Relationship Id="rId9" Type="http://schemas.openxmlformats.org/officeDocument/2006/relationships/image" Target="../media/image51.svg"/></Relationships>
</file>

<file path=ppt/slides/_rels/slide15.xml.rels><?xml version="1.0" encoding="UTF-8" standalone="yes"?>
<Relationships xmlns="http://schemas.openxmlformats.org/package/2006/relationships"><Relationship Id="rId8" Type="http://schemas.openxmlformats.org/officeDocument/2006/relationships/image" Target="../media/image59.svg"/><Relationship Id="rId13" Type="http://schemas.openxmlformats.org/officeDocument/2006/relationships/image" Target="../media/image64.jpg"/><Relationship Id="rId18" Type="http://schemas.openxmlformats.org/officeDocument/2006/relationships/image" Target="../media/image67.png"/><Relationship Id="rId26" Type="http://schemas.openxmlformats.org/officeDocument/2006/relationships/image" Target="../media/image73.jpeg"/><Relationship Id="rId3" Type="http://schemas.openxmlformats.org/officeDocument/2006/relationships/notesSlide" Target="../notesSlides/notesSlide13.xml"/><Relationship Id="rId21" Type="http://schemas.openxmlformats.org/officeDocument/2006/relationships/image" Target="../media/image68.png"/><Relationship Id="rId7" Type="http://schemas.openxmlformats.org/officeDocument/2006/relationships/image" Target="../media/image58.png"/><Relationship Id="rId12" Type="http://schemas.openxmlformats.org/officeDocument/2006/relationships/image" Target="../media/image63.png"/><Relationship Id="rId17" Type="http://schemas.openxmlformats.org/officeDocument/2006/relationships/image" Target="../media/image53.png"/><Relationship Id="rId25" Type="http://schemas.openxmlformats.org/officeDocument/2006/relationships/image" Target="../media/image72.png"/><Relationship Id="rId2" Type="http://schemas.openxmlformats.org/officeDocument/2006/relationships/slideLayout" Target="../slideLayouts/slideLayout110.xml"/><Relationship Id="rId16" Type="http://schemas.openxmlformats.org/officeDocument/2006/relationships/image" Target="../media/image52.png"/><Relationship Id="rId20" Type="http://schemas.openxmlformats.org/officeDocument/2006/relationships/image" Target="../media/image54.wmf"/><Relationship Id="rId1" Type="http://schemas.openxmlformats.org/officeDocument/2006/relationships/vmlDrawing" Target="../drawings/vmlDrawing1.vml"/><Relationship Id="rId6" Type="http://schemas.openxmlformats.org/officeDocument/2006/relationships/image" Target="../media/image57.png"/><Relationship Id="rId11" Type="http://schemas.openxmlformats.org/officeDocument/2006/relationships/image" Target="../media/image62.svg"/><Relationship Id="rId24" Type="http://schemas.openxmlformats.org/officeDocument/2006/relationships/image" Target="../media/image71.png"/><Relationship Id="rId5" Type="http://schemas.openxmlformats.org/officeDocument/2006/relationships/image" Target="../media/image56.svg"/><Relationship Id="rId15" Type="http://schemas.openxmlformats.org/officeDocument/2006/relationships/image" Target="../media/image66.png"/><Relationship Id="rId23" Type="http://schemas.openxmlformats.org/officeDocument/2006/relationships/image" Target="../media/image70.jpeg"/><Relationship Id="rId10" Type="http://schemas.openxmlformats.org/officeDocument/2006/relationships/image" Target="../media/image61.png"/><Relationship Id="rId19" Type="http://schemas.openxmlformats.org/officeDocument/2006/relationships/oleObject" Target="../embeddings/oleObject1.bin"/><Relationship Id="rId4" Type="http://schemas.openxmlformats.org/officeDocument/2006/relationships/image" Target="../media/image55.png"/><Relationship Id="rId9" Type="http://schemas.openxmlformats.org/officeDocument/2006/relationships/image" Target="../media/image60.png"/><Relationship Id="rId14" Type="http://schemas.openxmlformats.org/officeDocument/2006/relationships/image" Target="../media/image65.png"/><Relationship Id="rId22" Type="http://schemas.openxmlformats.org/officeDocument/2006/relationships/image" Target="../media/image69.png"/><Relationship Id="rId27" Type="http://schemas.openxmlformats.org/officeDocument/2006/relationships/image" Target="../media/image74.jpg"/></Relationships>
</file>

<file path=ppt/slides/_rels/slide16.xml.rels><?xml version="1.0" encoding="UTF-8" standalone="yes"?>
<Relationships xmlns="http://schemas.openxmlformats.org/package/2006/relationships"><Relationship Id="rId8" Type="http://schemas.openxmlformats.org/officeDocument/2006/relationships/image" Target="../media/image79.tiff"/><Relationship Id="rId3" Type="http://schemas.openxmlformats.org/officeDocument/2006/relationships/image" Target="../media/image75.png"/><Relationship Id="rId7" Type="http://schemas.openxmlformats.org/officeDocument/2006/relationships/image" Target="../media/image78.png"/><Relationship Id="rId2" Type="http://schemas.openxmlformats.org/officeDocument/2006/relationships/notesSlide" Target="../notesSlides/notesSlide14.xml"/><Relationship Id="rId1" Type="http://schemas.openxmlformats.org/officeDocument/2006/relationships/slideLayout" Target="../slideLayouts/slideLayout127.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3" Type="http://schemas.openxmlformats.org/officeDocument/2006/relationships/image" Target="../media/image80.tiff"/><Relationship Id="rId2" Type="http://schemas.openxmlformats.org/officeDocument/2006/relationships/notesSlide" Target="../notesSlides/notesSlide15.xml"/><Relationship Id="rId1" Type="http://schemas.openxmlformats.org/officeDocument/2006/relationships/slideLayout" Target="../slideLayouts/slideLayout127.xml"/><Relationship Id="rId4" Type="http://schemas.openxmlformats.org/officeDocument/2006/relationships/image" Target="../media/image81.tiff"/></Relationships>
</file>

<file path=ppt/slides/_rels/slide18.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image" Target="../media/image82.tiff"/><Relationship Id="rId7" Type="http://schemas.openxmlformats.org/officeDocument/2006/relationships/image" Target="../media/image86.png"/><Relationship Id="rId2" Type="http://schemas.openxmlformats.org/officeDocument/2006/relationships/notesSlide" Target="../notesSlides/notesSlide16.xml"/><Relationship Id="rId1" Type="http://schemas.openxmlformats.org/officeDocument/2006/relationships/slideLayout" Target="../slideLayouts/slideLayout107.xml"/><Relationship Id="rId6" Type="http://schemas.openxmlformats.org/officeDocument/2006/relationships/image" Target="../media/image85.png"/><Relationship Id="rId5" Type="http://schemas.openxmlformats.org/officeDocument/2006/relationships/image" Target="../media/image84.tiff"/><Relationship Id="rId4" Type="http://schemas.openxmlformats.org/officeDocument/2006/relationships/image" Target="../media/image83.tiff"/></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2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xml"/><Relationship Id="rId1" Type="http://schemas.openxmlformats.org/officeDocument/2006/relationships/slideLayout" Target="../slideLayouts/slideLayout107.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7.xml"/><Relationship Id="rId1" Type="http://schemas.openxmlformats.org/officeDocument/2006/relationships/slideLayout" Target="../slideLayouts/slideLayout107.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88.jpg"/><Relationship Id="rId2" Type="http://schemas.openxmlformats.org/officeDocument/2006/relationships/notesSlide" Target="../notesSlides/notesSlide18.xml"/><Relationship Id="rId1" Type="http://schemas.openxmlformats.org/officeDocument/2006/relationships/slideLayout" Target="../slideLayouts/slideLayout132.xml"/><Relationship Id="rId4" Type="http://schemas.openxmlformats.org/officeDocument/2006/relationships/image" Target="../media/image89.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07.xml"/></Relationships>
</file>

<file path=ppt/slides/_rels/slide23.xml.rels><?xml version="1.0" encoding="UTF-8" standalone="yes"?>
<Relationships xmlns="http://schemas.openxmlformats.org/package/2006/relationships"><Relationship Id="rId8" Type="http://schemas.openxmlformats.org/officeDocument/2006/relationships/image" Target="../media/image94.png"/><Relationship Id="rId3" Type="http://schemas.openxmlformats.org/officeDocument/2006/relationships/image" Target="../media/image90.png"/><Relationship Id="rId7" Type="http://schemas.openxmlformats.org/officeDocument/2006/relationships/image" Target="../media/image93.png"/><Relationship Id="rId2" Type="http://schemas.openxmlformats.org/officeDocument/2006/relationships/notesSlide" Target="../notesSlides/notesSlide20.xml"/><Relationship Id="rId1" Type="http://schemas.openxmlformats.org/officeDocument/2006/relationships/slideLayout" Target="../slideLayouts/slideLayout127.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37.png"/><Relationship Id="rId9" Type="http://schemas.openxmlformats.org/officeDocument/2006/relationships/image" Target="../media/image95.png"/></Relationships>
</file>

<file path=ppt/slides/_rels/slide24.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28.png"/><Relationship Id="rId1" Type="http://schemas.openxmlformats.org/officeDocument/2006/relationships/slideLayout" Target="../slideLayouts/slideLayout114.xml"/></Relationships>
</file>

<file path=ppt/slides/_rels/slide25.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133.xml"/></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21.xml"/><Relationship Id="rId1" Type="http://schemas.openxmlformats.org/officeDocument/2006/relationships/slideLayout" Target="../slideLayouts/slideLayout133.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22.xml"/><Relationship Id="rId1" Type="http://schemas.openxmlformats.org/officeDocument/2006/relationships/slideLayout" Target="../slideLayouts/slideLayout137.xm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3.xml"/><Relationship Id="rId1" Type="http://schemas.openxmlformats.org/officeDocument/2006/relationships/slideLayout" Target="../slideLayouts/slideLayout132.xml"/><Relationship Id="rId5" Type="http://schemas.openxmlformats.org/officeDocument/2006/relationships/image" Target="../media/image100.tiff"/><Relationship Id="rId4" Type="http://schemas.openxmlformats.org/officeDocument/2006/relationships/image" Target="../media/image99.tiff"/></Relationships>
</file>

<file path=ppt/slides/_rels/slide29.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24.xml"/><Relationship Id="rId1" Type="http://schemas.openxmlformats.org/officeDocument/2006/relationships/slideLayout" Target="../slideLayouts/slideLayout13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0.xml"/></Relationships>
</file>

<file path=ppt/slides/_rels/slide30.xml.rels><?xml version="1.0" encoding="UTF-8" standalone="yes"?>
<Relationships xmlns="http://schemas.openxmlformats.org/package/2006/relationships"><Relationship Id="rId3" Type="http://schemas.openxmlformats.org/officeDocument/2006/relationships/image" Target="../media/image102.tiff"/><Relationship Id="rId2" Type="http://schemas.openxmlformats.org/officeDocument/2006/relationships/notesSlide" Target="../notesSlides/notesSlide25.xml"/><Relationship Id="rId1" Type="http://schemas.openxmlformats.org/officeDocument/2006/relationships/slideLayout" Target="../slideLayouts/slideLayout134.xml"/><Relationship Id="rId4" Type="http://schemas.openxmlformats.org/officeDocument/2006/relationships/image" Target="../media/image103.tiff"/></Relationships>
</file>

<file path=ppt/slides/_rels/slide31.xml.rels><?xml version="1.0" encoding="UTF-8" standalone="yes"?>
<Relationships xmlns="http://schemas.openxmlformats.org/package/2006/relationships"><Relationship Id="rId8" Type="http://schemas.openxmlformats.org/officeDocument/2006/relationships/image" Target="../media/image108.png"/><Relationship Id="rId3" Type="http://schemas.openxmlformats.org/officeDocument/2006/relationships/image" Target="../media/image28.png"/><Relationship Id="rId7" Type="http://schemas.openxmlformats.org/officeDocument/2006/relationships/image" Target="../media/image107.emf"/><Relationship Id="rId12" Type="http://schemas.openxmlformats.org/officeDocument/2006/relationships/hyperlink" Target="https://channel9.msdn.com/events/Connect/2017/G100?term=corey%20sander" TargetMode="External"/><Relationship Id="rId2" Type="http://schemas.openxmlformats.org/officeDocument/2006/relationships/notesSlide" Target="../notesSlides/notesSlide26.xml"/><Relationship Id="rId1" Type="http://schemas.openxmlformats.org/officeDocument/2006/relationships/slideLayout" Target="../slideLayouts/slideLayout133.xml"/><Relationship Id="rId6" Type="http://schemas.openxmlformats.org/officeDocument/2006/relationships/image" Target="../media/image106.svg"/><Relationship Id="rId11" Type="http://schemas.openxmlformats.org/officeDocument/2006/relationships/image" Target="../media/image111.png"/><Relationship Id="rId5" Type="http://schemas.openxmlformats.org/officeDocument/2006/relationships/image" Target="../media/image105.png"/><Relationship Id="rId10" Type="http://schemas.openxmlformats.org/officeDocument/2006/relationships/image" Target="../media/image110.png"/><Relationship Id="rId4" Type="http://schemas.openxmlformats.org/officeDocument/2006/relationships/image" Target="../media/image104.png"/><Relationship Id="rId9" Type="http://schemas.openxmlformats.org/officeDocument/2006/relationships/image" Target="../media/image109.png"/></Relationships>
</file>

<file path=ppt/slides/_rels/slide32.xml.rels><?xml version="1.0" encoding="UTF-8" standalone="yes"?>
<Relationships xmlns="http://schemas.openxmlformats.org/package/2006/relationships"><Relationship Id="rId8" Type="http://schemas.openxmlformats.org/officeDocument/2006/relationships/image" Target="../media/image116.svg"/><Relationship Id="rId13" Type="http://schemas.openxmlformats.org/officeDocument/2006/relationships/image" Target="../media/image121.png"/><Relationship Id="rId18" Type="http://schemas.openxmlformats.org/officeDocument/2006/relationships/image" Target="../media/image126.svg"/><Relationship Id="rId26" Type="http://schemas.openxmlformats.org/officeDocument/2006/relationships/image" Target="../media/image134.svg"/><Relationship Id="rId3" Type="http://schemas.openxmlformats.org/officeDocument/2006/relationships/image" Target="../media/image112.png"/><Relationship Id="rId21" Type="http://schemas.openxmlformats.org/officeDocument/2006/relationships/image" Target="../media/image129.png"/><Relationship Id="rId7" Type="http://schemas.openxmlformats.org/officeDocument/2006/relationships/image" Target="../media/image115.png"/><Relationship Id="rId12" Type="http://schemas.openxmlformats.org/officeDocument/2006/relationships/image" Target="../media/image120.svg"/><Relationship Id="rId17" Type="http://schemas.openxmlformats.org/officeDocument/2006/relationships/image" Target="../media/image125.png"/><Relationship Id="rId25" Type="http://schemas.openxmlformats.org/officeDocument/2006/relationships/image" Target="../media/image133.png"/><Relationship Id="rId2" Type="http://schemas.openxmlformats.org/officeDocument/2006/relationships/notesSlide" Target="../notesSlides/notesSlide27.xml"/><Relationship Id="rId16" Type="http://schemas.openxmlformats.org/officeDocument/2006/relationships/image" Target="../media/image124.svg"/><Relationship Id="rId20" Type="http://schemas.openxmlformats.org/officeDocument/2006/relationships/image" Target="../media/image128.svg"/><Relationship Id="rId29" Type="http://schemas.openxmlformats.org/officeDocument/2006/relationships/image" Target="../media/image136.png"/><Relationship Id="rId1" Type="http://schemas.openxmlformats.org/officeDocument/2006/relationships/slideLayout" Target="../slideLayouts/slideLayout135.xml"/><Relationship Id="rId6" Type="http://schemas.openxmlformats.org/officeDocument/2006/relationships/image" Target="../media/image114.svg"/><Relationship Id="rId11" Type="http://schemas.openxmlformats.org/officeDocument/2006/relationships/image" Target="../media/image119.png"/><Relationship Id="rId24" Type="http://schemas.openxmlformats.org/officeDocument/2006/relationships/image" Target="../media/image132.svg"/><Relationship Id="rId5" Type="http://schemas.openxmlformats.org/officeDocument/2006/relationships/image" Target="../media/image113.png"/><Relationship Id="rId15" Type="http://schemas.openxmlformats.org/officeDocument/2006/relationships/image" Target="../media/image123.png"/><Relationship Id="rId23" Type="http://schemas.openxmlformats.org/officeDocument/2006/relationships/image" Target="../media/image131.png"/><Relationship Id="rId28" Type="http://schemas.openxmlformats.org/officeDocument/2006/relationships/image" Target="../media/image76.png"/><Relationship Id="rId10" Type="http://schemas.openxmlformats.org/officeDocument/2006/relationships/image" Target="../media/image118.svg"/><Relationship Id="rId19" Type="http://schemas.openxmlformats.org/officeDocument/2006/relationships/image" Target="../media/image127.png"/><Relationship Id="rId31" Type="http://schemas.openxmlformats.org/officeDocument/2006/relationships/image" Target="../media/image138.png"/><Relationship Id="rId4" Type="http://schemas.openxmlformats.org/officeDocument/2006/relationships/image" Target="../media/image28.png"/><Relationship Id="rId9" Type="http://schemas.openxmlformats.org/officeDocument/2006/relationships/image" Target="../media/image117.png"/><Relationship Id="rId14" Type="http://schemas.openxmlformats.org/officeDocument/2006/relationships/image" Target="../media/image122.svg"/><Relationship Id="rId22" Type="http://schemas.openxmlformats.org/officeDocument/2006/relationships/image" Target="../media/image130.svg"/><Relationship Id="rId27" Type="http://schemas.openxmlformats.org/officeDocument/2006/relationships/image" Target="../media/image135.png"/><Relationship Id="rId30" Type="http://schemas.openxmlformats.org/officeDocument/2006/relationships/image" Target="../media/image137.png"/></Relationships>
</file>

<file path=ppt/slides/_rels/slide33.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28.xml"/><Relationship Id="rId1" Type="http://schemas.openxmlformats.org/officeDocument/2006/relationships/slideLayout" Target="../slideLayouts/slideLayout136.xml"/><Relationship Id="rId5" Type="http://schemas.openxmlformats.org/officeDocument/2006/relationships/image" Target="../media/image141.png"/><Relationship Id="rId4" Type="http://schemas.openxmlformats.org/officeDocument/2006/relationships/image" Target="../media/image140.png"/></Relationships>
</file>

<file path=ppt/slides/_rels/slide34.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29.xml"/><Relationship Id="rId1" Type="http://schemas.openxmlformats.org/officeDocument/2006/relationships/slideLayout" Target="../slideLayouts/slideLayout115.xml"/><Relationship Id="rId5" Type="http://schemas.openxmlformats.org/officeDocument/2006/relationships/image" Target="../media/image144.svg"/><Relationship Id="rId4" Type="http://schemas.openxmlformats.org/officeDocument/2006/relationships/image" Target="../media/image143.png"/></Relationships>
</file>

<file path=ppt/slides/_rels/slide35.xml.rels><?xml version="1.0" encoding="UTF-8" standalone="yes"?>
<Relationships xmlns="http://schemas.openxmlformats.org/package/2006/relationships"><Relationship Id="rId3" Type="http://schemas.openxmlformats.org/officeDocument/2006/relationships/image" Target="../media/image146.jpg"/><Relationship Id="rId2" Type="http://schemas.openxmlformats.org/officeDocument/2006/relationships/image" Target="../media/image145.jpg"/><Relationship Id="rId1" Type="http://schemas.openxmlformats.org/officeDocument/2006/relationships/slideLayout" Target="../slideLayouts/slideLayout127.xml"/><Relationship Id="rId4" Type="http://schemas.openxmlformats.org/officeDocument/2006/relationships/image" Target="../media/image147.jpeg"/></Relationships>
</file>

<file path=ppt/slides/_rels/slide36.xml.rels><?xml version="1.0" encoding="UTF-8" standalone="yes"?>
<Relationships xmlns="http://schemas.openxmlformats.org/package/2006/relationships"><Relationship Id="rId8" Type="http://schemas.openxmlformats.org/officeDocument/2006/relationships/image" Target="../media/image153.svg"/><Relationship Id="rId3" Type="http://schemas.openxmlformats.org/officeDocument/2006/relationships/image" Target="../media/image148.png"/><Relationship Id="rId7" Type="http://schemas.openxmlformats.org/officeDocument/2006/relationships/image" Target="../media/image152.png"/><Relationship Id="rId2" Type="http://schemas.openxmlformats.org/officeDocument/2006/relationships/notesSlide" Target="../notesSlides/notesSlide30.xml"/><Relationship Id="rId1" Type="http://schemas.openxmlformats.org/officeDocument/2006/relationships/slideLayout" Target="../slideLayouts/slideLayout127.xml"/><Relationship Id="rId6" Type="http://schemas.openxmlformats.org/officeDocument/2006/relationships/image" Target="../media/image151.svg"/><Relationship Id="rId5" Type="http://schemas.openxmlformats.org/officeDocument/2006/relationships/image" Target="../media/image150.png"/><Relationship Id="rId4" Type="http://schemas.openxmlformats.org/officeDocument/2006/relationships/image" Target="../media/image149.svg"/></Relationships>
</file>

<file path=ppt/slides/_rels/slide37.xml.rels><?xml version="1.0" encoding="UTF-8" standalone="yes"?>
<Relationships xmlns="http://schemas.openxmlformats.org/package/2006/relationships"><Relationship Id="rId3" Type="http://schemas.openxmlformats.org/officeDocument/2006/relationships/image" Target="../media/image154.png"/><Relationship Id="rId7" Type="http://schemas.openxmlformats.org/officeDocument/2006/relationships/image" Target="../media/image157.svg"/><Relationship Id="rId2" Type="http://schemas.openxmlformats.org/officeDocument/2006/relationships/notesSlide" Target="../notesSlides/notesSlide31.xml"/><Relationship Id="rId1" Type="http://schemas.openxmlformats.org/officeDocument/2006/relationships/slideLayout" Target="../slideLayouts/slideLayout127.xml"/><Relationship Id="rId6" Type="http://schemas.openxmlformats.org/officeDocument/2006/relationships/image" Target="../media/image143.png"/><Relationship Id="rId5" Type="http://schemas.openxmlformats.org/officeDocument/2006/relationships/image" Target="../media/image156.svg"/><Relationship Id="rId4" Type="http://schemas.openxmlformats.org/officeDocument/2006/relationships/image" Target="../media/image155.png"/></Relationships>
</file>

<file path=ppt/slides/_rels/slide38.xml.rels><?xml version="1.0" encoding="UTF-8" standalone="yes"?>
<Relationships xmlns="http://schemas.openxmlformats.org/package/2006/relationships"><Relationship Id="rId8" Type="http://schemas.openxmlformats.org/officeDocument/2006/relationships/image" Target="../media/image161.svg"/><Relationship Id="rId3" Type="http://schemas.openxmlformats.org/officeDocument/2006/relationships/image" Target="../media/image158.png"/><Relationship Id="rId7" Type="http://schemas.openxmlformats.org/officeDocument/2006/relationships/image" Target="../media/image160.png"/><Relationship Id="rId2" Type="http://schemas.openxmlformats.org/officeDocument/2006/relationships/notesSlide" Target="../notesSlides/notesSlide32.xml"/><Relationship Id="rId1" Type="http://schemas.openxmlformats.org/officeDocument/2006/relationships/slideLayout" Target="../slideLayouts/slideLayout106.xml"/><Relationship Id="rId6" Type="http://schemas.openxmlformats.org/officeDocument/2006/relationships/image" Target="../media/image153.svg"/><Relationship Id="rId5" Type="http://schemas.openxmlformats.org/officeDocument/2006/relationships/image" Target="../media/image152.png"/><Relationship Id="rId4" Type="http://schemas.openxmlformats.org/officeDocument/2006/relationships/image" Target="../media/image159.svg"/></Relationships>
</file>

<file path=ppt/slides/_rels/slide39.xml.rels><?xml version="1.0" encoding="UTF-8" standalone="yes"?>
<Relationships xmlns="http://schemas.openxmlformats.org/package/2006/relationships"><Relationship Id="rId8" Type="http://schemas.openxmlformats.org/officeDocument/2006/relationships/image" Target="../media/image163.svg"/><Relationship Id="rId3" Type="http://schemas.openxmlformats.org/officeDocument/2006/relationships/image" Target="../media/image158.png"/><Relationship Id="rId7" Type="http://schemas.openxmlformats.org/officeDocument/2006/relationships/image" Target="../media/image162.png"/><Relationship Id="rId12" Type="http://schemas.openxmlformats.org/officeDocument/2006/relationships/image" Target="../media/image165.png"/><Relationship Id="rId2" Type="http://schemas.openxmlformats.org/officeDocument/2006/relationships/notesSlide" Target="../notesSlides/notesSlide33.xml"/><Relationship Id="rId1" Type="http://schemas.openxmlformats.org/officeDocument/2006/relationships/slideLayout" Target="../slideLayouts/slideLayout106.xml"/><Relationship Id="rId6" Type="http://schemas.openxmlformats.org/officeDocument/2006/relationships/image" Target="../media/image153.svg"/><Relationship Id="rId11" Type="http://schemas.openxmlformats.org/officeDocument/2006/relationships/image" Target="../media/image164.png"/><Relationship Id="rId5" Type="http://schemas.openxmlformats.org/officeDocument/2006/relationships/image" Target="../media/image152.png"/><Relationship Id="rId10" Type="http://schemas.openxmlformats.org/officeDocument/2006/relationships/image" Target="../media/image161.svg"/><Relationship Id="rId4" Type="http://schemas.openxmlformats.org/officeDocument/2006/relationships/image" Target="../media/image159.svg"/><Relationship Id="rId9" Type="http://schemas.openxmlformats.org/officeDocument/2006/relationships/image" Target="../media/image160.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0.xml"/></Relationships>
</file>

<file path=ppt/slides/_rels/slide40.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34.xml"/><Relationship Id="rId1" Type="http://schemas.openxmlformats.org/officeDocument/2006/relationships/slideLayout" Target="../slideLayouts/slideLayout106.xml"/><Relationship Id="rId6" Type="http://schemas.openxmlformats.org/officeDocument/2006/relationships/image" Target="../media/image157.svg"/><Relationship Id="rId5" Type="http://schemas.openxmlformats.org/officeDocument/2006/relationships/image" Target="../media/image143.png"/><Relationship Id="rId4" Type="http://schemas.openxmlformats.org/officeDocument/2006/relationships/image" Target="../media/image167.sv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06.xml"/></Relationships>
</file>

<file path=ppt/slides/_rels/slide4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6.xml"/><Relationship Id="rId1" Type="http://schemas.openxmlformats.org/officeDocument/2006/relationships/slideLayout" Target="../slideLayouts/slideLayout106.xml"/></Relationships>
</file>

<file path=ppt/slides/_rels/slide43.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37.xml"/><Relationship Id="rId1" Type="http://schemas.openxmlformats.org/officeDocument/2006/relationships/slideLayout" Target="../slideLayouts/slideLayout106.xml"/><Relationship Id="rId4" Type="http://schemas.openxmlformats.org/officeDocument/2006/relationships/image" Target="../media/image144.sv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06.xml"/></Relationships>
</file>

<file path=ppt/slides/_rels/slide45.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39.xml"/><Relationship Id="rId1" Type="http://schemas.openxmlformats.org/officeDocument/2006/relationships/slideLayout" Target="../slideLayouts/slideLayout106.xml"/><Relationship Id="rId5" Type="http://schemas.openxmlformats.org/officeDocument/2006/relationships/image" Target="../media/image170.emf"/><Relationship Id="rId4" Type="http://schemas.openxmlformats.org/officeDocument/2006/relationships/image" Target="../media/image169.sv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06.xml"/></Relationships>
</file>

<file path=ppt/slides/_rels/slide47.xml.rels><?xml version="1.0" encoding="UTF-8" standalone="yes"?>
<Relationships xmlns="http://schemas.openxmlformats.org/package/2006/relationships"><Relationship Id="rId3" Type="http://schemas.openxmlformats.org/officeDocument/2006/relationships/image" Target="../media/image171.png"/><Relationship Id="rId7" Type="http://schemas.openxmlformats.org/officeDocument/2006/relationships/image" Target="../media/image174.png"/><Relationship Id="rId2" Type="http://schemas.openxmlformats.org/officeDocument/2006/relationships/notesSlide" Target="../notesSlides/notesSlide41.xml"/><Relationship Id="rId1" Type="http://schemas.openxmlformats.org/officeDocument/2006/relationships/slideLayout" Target="../slideLayouts/slideLayout106.xml"/><Relationship Id="rId6" Type="http://schemas.openxmlformats.org/officeDocument/2006/relationships/image" Target="../media/image173.png"/><Relationship Id="rId5" Type="http://schemas.openxmlformats.org/officeDocument/2006/relationships/image" Target="../media/image52.png"/><Relationship Id="rId4" Type="http://schemas.openxmlformats.org/officeDocument/2006/relationships/image" Target="../media/image172.sv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06.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06.xml"/></Relationships>
</file>

<file path=ppt/slides/_rels/slide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110.xml"/><Relationship Id="rId4" Type="http://schemas.openxmlformats.org/officeDocument/2006/relationships/image" Target="../media/image22.sv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06.xml"/></Relationships>
</file>

<file path=ppt/slides/_rels/slide51.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45.xml"/><Relationship Id="rId1" Type="http://schemas.openxmlformats.org/officeDocument/2006/relationships/slideLayout" Target="../slideLayouts/slideLayout107.xml"/><Relationship Id="rId4" Type="http://schemas.openxmlformats.org/officeDocument/2006/relationships/image" Target="../media/image163.svg"/></Relationships>
</file>

<file path=ppt/slides/_rels/slide52.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46.xml"/><Relationship Id="rId1" Type="http://schemas.openxmlformats.org/officeDocument/2006/relationships/slideLayout" Target="../slideLayouts/slideLayout107.xml"/><Relationship Id="rId4" Type="http://schemas.openxmlformats.org/officeDocument/2006/relationships/image" Target="../media/image175.emf"/></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07.xml"/></Relationships>
</file>

<file path=ppt/slides/_rels/slide54.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image" Target="../media/image176.png"/><Relationship Id="rId1" Type="http://schemas.openxmlformats.org/officeDocument/2006/relationships/slideLayout" Target="../slideLayouts/slideLayout127.xml"/><Relationship Id="rId4" Type="http://schemas.openxmlformats.org/officeDocument/2006/relationships/image" Target="../media/image52.png"/></Relationships>
</file>

<file path=ppt/slides/_rels/slide55.xml.rels><?xml version="1.0" encoding="UTF-8" standalone="yes"?>
<Relationships xmlns="http://schemas.openxmlformats.org/package/2006/relationships"><Relationship Id="rId8" Type="http://schemas.openxmlformats.org/officeDocument/2006/relationships/image" Target="../media/image161.svg"/><Relationship Id="rId3" Type="http://schemas.openxmlformats.org/officeDocument/2006/relationships/image" Target="../media/image158.png"/><Relationship Id="rId7" Type="http://schemas.openxmlformats.org/officeDocument/2006/relationships/image" Target="../media/image160.png"/><Relationship Id="rId2" Type="http://schemas.openxmlformats.org/officeDocument/2006/relationships/notesSlide" Target="../notesSlides/notesSlide48.xml"/><Relationship Id="rId1" Type="http://schemas.openxmlformats.org/officeDocument/2006/relationships/slideLayout" Target="../slideLayouts/slideLayout106.xml"/><Relationship Id="rId6" Type="http://schemas.openxmlformats.org/officeDocument/2006/relationships/image" Target="../media/image153.svg"/><Relationship Id="rId5" Type="http://schemas.openxmlformats.org/officeDocument/2006/relationships/image" Target="../media/image152.png"/><Relationship Id="rId4" Type="http://schemas.openxmlformats.org/officeDocument/2006/relationships/image" Target="../media/image159.svg"/><Relationship Id="rId9" Type="http://schemas.openxmlformats.org/officeDocument/2006/relationships/image" Target="../media/image178.tmp"/></Relationships>
</file>

<file path=ppt/slides/_rels/slide56.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49.xml"/><Relationship Id="rId1" Type="http://schemas.openxmlformats.org/officeDocument/2006/relationships/slideLayout" Target="../slideLayouts/slideLayout115.xml"/><Relationship Id="rId6" Type="http://schemas.openxmlformats.org/officeDocument/2006/relationships/image" Target="../media/image28.png"/><Relationship Id="rId5" Type="http://schemas.openxmlformats.org/officeDocument/2006/relationships/image" Target="../media/image179.png"/><Relationship Id="rId4" Type="http://schemas.openxmlformats.org/officeDocument/2006/relationships/image" Target="../media/image144.svg"/></Relationships>
</file>

<file path=ppt/slides/_rels/slide57.xml.rels><?xml version="1.0" encoding="UTF-8" standalone="yes"?>
<Relationships xmlns="http://schemas.openxmlformats.org/package/2006/relationships"><Relationship Id="rId8" Type="http://schemas.openxmlformats.org/officeDocument/2006/relationships/image" Target="../media/image116.svg"/><Relationship Id="rId13" Type="http://schemas.openxmlformats.org/officeDocument/2006/relationships/image" Target="../media/image121.png"/><Relationship Id="rId18" Type="http://schemas.openxmlformats.org/officeDocument/2006/relationships/image" Target="../media/image126.svg"/><Relationship Id="rId26" Type="http://schemas.openxmlformats.org/officeDocument/2006/relationships/image" Target="../media/image134.svg"/><Relationship Id="rId3" Type="http://schemas.openxmlformats.org/officeDocument/2006/relationships/image" Target="../media/image112.png"/><Relationship Id="rId21" Type="http://schemas.openxmlformats.org/officeDocument/2006/relationships/image" Target="../media/image129.png"/><Relationship Id="rId7" Type="http://schemas.openxmlformats.org/officeDocument/2006/relationships/image" Target="../media/image115.png"/><Relationship Id="rId12" Type="http://schemas.openxmlformats.org/officeDocument/2006/relationships/image" Target="../media/image120.svg"/><Relationship Id="rId17" Type="http://schemas.openxmlformats.org/officeDocument/2006/relationships/image" Target="../media/image125.png"/><Relationship Id="rId25" Type="http://schemas.openxmlformats.org/officeDocument/2006/relationships/image" Target="../media/image133.png"/><Relationship Id="rId2" Type="http://schemas.openxmlformats.org/officeDocument/2006/relationships/notesSlide" Target="../notesSlides/notesSlide50.xml"/><Relationship Id="rId16" Type="http://schemas.openxmlformats.org/officeDocument/2006/relationships/image" Target="../media/image124.svg"/><Relationship Id="rId20" Type="http://schemas.openxmlformats.org/officeDocument/2006/relationships/image" Target="../media/image128.svg"/><Relationship Id="rId29" Type="http://schemas.openxmlformats.org/officeDocument/2006/relationships/image" Target="../media/image136.png"/><Relationship Id="rId1" Type="http://schemas.openxmlformats.org/officeDocument/2006/relationships/slideLayout" Target="../slideLayouts/slideLayout107.xml"/><Relationship Id="rId6" Type="http://schemas.openxmlformats.org/officeDocument/2006/relationships/image" Target="../media/image114.svg"/><Relationship Id="rId11" Type="http://schemas.openxmlformats.org/officeDocument/2006/relationships/image" Target="../media/image119.png"/><Relationship Id="rId24" Type="http://schemas.openxmlformats.org/officeDocument/2006/relationships/image" Target="../media/image132.svg"/><Relationship Id="rId5" Type="http://schemas.openxmlformats.org/officeDocument/2006/relationships/image" Target="../media/image113.png"/><Relationship Id="rId15" Type="http://schemas.openxmlformats.org/officeDocument/2006/relationships/image" Target="../media/image123.png"/><Relationship Id="rId23" Type="http://schemas.openxmlformats.org/officeDocument/2006/relationships/image" Target="../media/image131.png"/><Relationship Id="rId28" Type="http://schemas.openxmlformats.org/officeDocument/2006/relationships/image" Target="../media/image76.png"/><Relationship Id="rId10" Type="http://schemas.openxmlformats.org/officeDocument/2006/relationships/image" Target="../media/image118.svg"/><Relationship Id="rId19" Type="http://schemas.openxmlformats.org/officeDocument/2006/relationships/image" Target="../media/image127.png"/><Relationship Id="rId31" Type="http://schemas.openxmlformats.org/officeDocument/2006/relationships/image" Target="../media/image138.png"/><Relationship Id="rId4" Type="http://schemas.openxmlformats.org/officeDocument/2006/relationships/image" Target="../media/image28.png"/><Relationship Id="rId9" Type="http://schemas.openxmlformats.org/officeDocument/2006/relationships/image" Target="../media/image117.png"/><Relationship Id="rId14" Type="http://schemas.openxmlformats.org/officeDocument/2006/relationships/image" Target="../media/image122.svg"/><Relationship Id="rId22" Type="http://schemas.openxmlformats.org/officeDocument/2006/relationships/image" Target="../media/image130.svg"/><Relationship Id="rId27" Type="http://schemas.openxmlformats.org/officeDocument/2006/relationships/image" Target="../media/image135.png"/><Relationship Id="rId30" Type="http://schemas.openxmlformats.org/officeDocument/2006/relationships/image" Target="../media/image137.png"/></Relationships>
</file>

<file path=ppt/slides/_rels/slide58.xml.rels><?xml version="1.0" encoding="UTF-8" standalone="yes"?>
<Relationships xmlns="http://schemas.openxmlformats.org/package/2006/relationships"><Relationship Id="rId2" Type="http://schemas.openxmlformats.org/officeDocument/2006/relationships/image" Target="../media/image180.tmp"/><Relationship Id="rId1" Type="http://schemas.openxmlformats.org/officeDocument/2006/relationships/slideLayout" Target="../slideLayouts/slideLayout13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38.xml"/></Relationships>
</file>

<file path=ppt/slides/_rels/slide6.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6.png"/><Relationship Id="rId2" Type="http://schemas.openxmlformats.org/officeDocument/2006/relationships/notesSlide" Target="../notesSlides/notesSlide6.xml"/><Relationship Id="rId1" Type="http://schemas.openxmlformats.org/officeDocument/2006/relationships/slideLayout" Target="../slideLayouts/slideLayout110.xml"/><Relationship Id="rId6" Type="http://schemas.microsoft.com/office/2007/relationships/hdphoto" Target="../media/hdphoto1.wdp"/><Relationship Id="rId5" Type="http://schemas.openxmlformats.org/officeDocument/2006/relationships/image" Target="../media/image25.png"/><Relationship Id="rId4" Type="http://schemas.openxmlformats.org/officeDocument/2006/relationships/image" Target="../media/image24.sv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07.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07.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0.xml"/></Relationships>
</file>

<file path=ppt/slides/_rels/slide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eg"/><Relationship Id="rId1" Type="http://schemas.openxmlformats.org/officeDocument/2006/relationships/slideLayout" Target="../slideLayouts/slideLayout114.xml"/></Relationships>
</file>

<file path=ppt/slides/_rels/slide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2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022D7F-653A-494F-A715-E08A3E56C5B3}"/>
              </a:ext>
            </a:extLst>
          </p:cNvPr>
          <p:cNvSpPr>
            <a:spLocks noGrp="1"/>
          </p:cNvSpPr>
          <p:nvPr>
            <p:ph type="title"/>
          </p:nvPr>
        </p:nvSpPr>
        <p:spPr>
          <a:xfrm>
            <a:off x="197727" y="1713956"/>
            <a:ext cx="5040184" cy="553998"/>
          </a:xfrm>
        </p:spPr>
        <p:txBody>
          <a:bodyPr/>
          <a:lstStyle/>
          <a:p>
            <a:r>
              <a:rPr lang="en-US" dirty="0"/>
              <a:t>Service Fabric</a:t>
            </a:r>
          </a:p>
        </p:txBody>
      </p:sp>
      <p:sp>
        <p:nvSpPr>
          <p:cNvPr id="6" name="Text Placeholder 5">
            <a:extLst>
              <a:ext uri="{FF2B5EF4-FFF2-40B4-BE49-F238E27FC236}">
                <a16:creationId xmlns:a16="http://schemas.microsoft.com/office/drawing/2014/main" id="{CB2DEB99-EE36-4674-B7A1-6DE5A0E98B70}"/>
              </a:ext>
            </a:extLst>
          </p:cNvPr>
          <p:cNvSpPr>
            <a:spLocks noGrp="1"/>
          </p:cNvSpPr>
          <p:nvPr>
            <p:ph type="body" sz="quarter" idx="12"/>
          </p:nvPr>
        </p:nvSpPr>
        <p:spPr>
          <a:xfrm>
            <a:off x="197727" y="2474053"/>
            <a:ext cx="4983871" cy="430887"/>
          </a:xfrm>
        </p:spPr>
        <p:txBody>
          <a:bodyPr/>
          <a:lstStyle/>
          <a:p>
            <a:r>
              <a:rPr lang="en-US" sz="2800" dirty="0"/>
              <a:t>Cloud Native Microservices</a:t>
            </a:r>
          </a:p>
        </p:txBody>
      </p:sp>
    </p:spTree>
    <p:extLst>
      <p:ext uri="{BB962C8B-B14F-4D97-AF65-F5344CB8AC3E}">
        <p14:creationId xmlns:p14="http://schemas.microsoft.com/office/powerpoint/2010/main" val="3519541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771112F-F64F-486F-8595-77242B58DF83}"/>
              </a:ext>
            </a:extLst>
          </p:cNvPr>
          <p:cNvSpPr>
            <a:spLocks noGrp="1"/>
          </p:cNvSpPr>
          <p:nvPr>
            <p:ph type="title"/>
          </p:nvPr>
        </p:nvSpPr>
        <p:spPr>
          <a:xfrm>
            <a:off x="165222" y="130190"/>
            <a:ext cx="2465333" cy="2785287"/>
          </a:xfrm>
        </p:spPr>
        <p:txBody>
          <a:bodyPr vert="horz" lIns="91440" tIns="45720" rIns="91440" bIns="45720" rtlCol="0" anchor="ctr">
            <a:normAutofit/>
          </a:bodyPr>
          <a:lstStyle/>
          <a:p>
            <a:r>
              <a:rPr lang="en-US" sz="3600" dirty="0">
                <a:latin typeface="+mj-lt"/>
                <a:ea typeface="+mj-ea"/>
                <a:cs typeface="+mj-cs"/>
              </a:rPr>
              <a:t>Compute Decision Tree v2 </a:t>
            </a:r>
          </a:p>
        </p:txBody>
      </p:sp>
      <p:pic>
        <p:nvPicPr>
          <p:cNvPr id="8" name="Picture 7">
            <a:extLst>
              <a:ext uri="{FF2B5EF4-FFF2-40B4-BE49-F238E27FC236}">
                <a16:creationId xmlns:a16="http://schemas.microsoft.com/office/drawing/2014/main" id="{CF0B6946-4CA8-7C4A-A0A7-2B862B99F23F}"/>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159725" y="0"/>
            <a:ext cx="10032275" cy="6858000"/>
          </a:xfrm>
          <a:prstGeom prst="rect">
            <a:avLst/>
          </a:prstGeom>
        </p:spPr>
      </p:pic>
    </p:spTree>
    <p:extLst>
      <p:ext uri="{BB962C8B-B14F-4D97-AF65-F5344CB8AC3E}">
        <p14:creationId xmlns:p14="http://schemas.microsoft.com/office/powerpoint/2010/main" val="26598951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Rectangle 68">
            <a:extLst>
              <a:ext uri="{FF2B5EF4-FFF2-40B4-BE49-F238E27FC236}">
                <a16:creationId xmlns:a16="http://schemas.microsoft.com/office/drawing/2014/main" id="{F6042F1E-7A90-482C-AC33-15593D7468C9}"/>
              </a:ext>
            </a:extLst>
          </p:cNvPr>
          <p:cNvSpPr/>
          <p:nvPr/>
        </p:nvSpPr>
        <p:spPr bwMode="auto">
          <a:xfrm>
            <a:off x="1" y="1816795"/>
            <a:ext cx="12192000" cy="3593781"/>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2353">
                <a:gradFill>
                  <a:gsLst>
                    <a:gs pos="0">
                      <a:srgbClr val="FFFFFF"/>
                    </a:gs>
                    <a:gs pos="100000">
                      <a:srgbClr val="FFFFFF"/>
                    </a:gs>
                  </a:gsLst>
                  <a:lin ang="5400000" scaled="0"/>
                </a:gradFill>
                <a:ea typeface="Segoe UI" pitchFamily="34" charset="0"/>
                <a:cs typeface="Segoe UI" pitchFamily="34" charset="0"/>
              </a:rPr>
              <a:t> </a:t>
            </a: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15"/>
          <p:cNvSpPr/>
          <p:nvPr/>
        </p:nvSpPr>
        <p:spPr bwMode="auto">
          <a:xfrm>
            <a:off x="7003" y="6284798"/>
            <a:ext cx="12192000" cy="57271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48" name="Title 1">
            <a:extLst>
              <a:ext uri="{FF2B5EF4-FFF2-40B4-BE49-F238E27FC236}">
                <a16:creationId xmlns:a16="http://schemas.microsoft.com/office/drawing/2014/main" id="{1C4DE02A-28D6-4AF7-B5AD-CFF911F4C924}"/>
              </a:ext>
            </a:extLst>
          </p:cNvPr>
          <p:cNvSpPr>
            <a:spLocks noGrp="1"/>
          </p:cNvSpPr>
          <p:nvPr>
            <p:ph type="title"/>
          </p:nvPr>
        </p:nvSpPr>
        <p:spPr>
          <a:xfrm>
            <a:off x="268928" y="291548"/>
            <a:ext cx="11655840" cy="899537"/>
          </a:xfrm>
        </p:spPr>
        <p:txBody>
          <a:bodyPr/>
          <a:lstStyle/>
          <a:p>
            <a:r>
              <a:rPr lang="en-US" dirty="0">
                <a:solidFill>
                  <a:schemeClr val="tx1"/>
                </a:solidFill>
                <a:cs typeface="Segoe UI Semibold" panose="020B0702040204020203" pitchFamily="34" charset="0"/>
              </a:rPr>
              <a:t>Scenarios powered by Service Fabric</a:t>
            </a:r>
          </a:p>
        </p:txBody>
      </p:sp>
      <p:sp>
        <p:nvSpPr>
          <p:cNvPr id="249" name="Text Placeholder 21">
            <a:extLst>
              <a:ext uri="{FF2B5EF4-FFF2-40B4-BE49-F238E27FC236}">
                <a16:creationId xmlns:a16="http://schemas.microsoft.com/office/drawing/2014/main" id="{CC213B91-491D-4B54-861E-6DF478EFA81A}"/>
              </a:ext>
            </a:extLst>
          </p:cNvPr>
          <p:cNvSpPr txBox="1">
            <a:spLocks/>
          </p:cNvSpPr>
          <p:nvPr/>
        </p:nvSpPr>
        <p:spPr>
          <a:xfrm>
            <a:off x="268928" y="1191085"/>
            <a:ext cx="11655840" cy="452590"/>
          </a:xfrm>
          <a:prstGeom prst="rect">
            <a:avLst/>
          </a:prstGeom>
        </p:spPr>
        <p:txBody>
          <a:bodyPr wrap="square" lIns="143428" tIns="89642" rIns="89642" bIns="89642">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defRPr/>
            </a:pPr>
            <a:r>
              <a:rPr lang="en-US" sz="1961" dirty="0">
                <a:solidFill>
                  <a:srgbClr val="505050"/>
                </a:solidFill>
                <a:latin typeface="+mj-lt"/>
                <a:ea typeface="+mn-ea"/>
                <a:cs typeface="+mn-cs"/>
              </a:rPr>
              <a:t>Empowering customers of all sizes to achieve more</a:t>
            </a:r>
          </a:p>
        </p:txBody>
      </p:sp>
      <p:grpSp>
        <p:nvGrpSpPr>
          <p:cNvPr id="449" name="Group 448">
            <a:extLst>
              <a:ext uri="{FF2B5EF4-FFF2-40B4-BE49-F238E27FC236}">
                <a16:creationId xmlns:a16="http://schemas.microsoft.com/office/drawing/2014/main" id="{4E2D142A-A948-47F1-8B2A-6A2CAC874F77}"/>
              </a:ext>
            </a:extLst>
          </p:cNvPr>
          <p:cNvGrpSpPr/>
          <p:nvPr/>
        </p:nvGrpSpPr>
        <p:grpSpPr>
          <a:xfrm>
            <a:off x="10263742" y="2888771"/>
            <a:ext cx="916077" cy="792611"/>
            <a:chOff x="6089651" y="2771776"/>
            <a:chExt cx="954087" cy="825500"/>
          </a:xfrm>
        </p:grpSpPr>
        <p:sp>
          <p:nvSpPr>
            <p:cNvPr id="14" name="Rectangle 5">
              <a:extLst>
                <a:ext uri="{FF2B5EF4-FFF2-40B4-BE49-F238E27FC236}">
                  <a16:creationId xmlns:a16="http://schemas.microsoft.com/office/drawing/2014/main" id="{FDC50212-E3F1-4F47-B2E2-36DFC8BE91C7}"/>
                </a:ext>
              </a:extLst>
            </p:cNvPr>
            <p:cNvSpPr>
              <a:spLocks noChangeArrowheads="1"/>
            </p:cNvSpPr>
            <p:nvPr/>
          </p:nvSpPr>
          <p:spPr bwMode="auto">
            <a:xfrm>
              <a:off x="6191251" y="3170238"/>
              <a:ext cx="490538" cy="427038"/>
            </a:xfrm>
            <a:prstGeom prst="rect">
              <a:avLst/>
            </a:pr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5" name="Rectangle 6">
              <a:extLst>
                <a:ext uri="{FF2B5EF4-FFF2-40B4-BE49-F238E27FC236}">
                  <a16:creationId xmlns:a16="http://schemas.microsoft.com/office/drawing/2014/main" id="{072610A7-F759-4999-B46A-92E0E69E6433}"/>
                </a:ext>
              </a:extLst>
            </p:cNvPr>
            <p:cNvSpPr>
              <a:spLocks noChangeArrowheads="1"/>
            </p:cNvSpPr>
            <p:nvPr/>
          </p:nvSpPr>
          <p:spPr bwMode="auto">
            <a:xfrm>
              <a:off x="6681788" y="3170238"/>
              <a:ext cx="250825" cy="427038"/>
            </a:xfrm>
            <a:prstGeom prst="rect">
              <a:avLst/>
            </a:pr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7" name="Freeform 7">
              <a:extLst>
                <a:ext uri="{FF2B5EF4-FFF2-40B4-BE49-F238E27FC236}">
                  <a16:creationId xmlns:a16="http://schemas.microsoft.com/office/drawing/2014/main" id="{598B23C5-F209-41DD-B177-C6A5D89A2BBF}"/>
                </a:ext>
              </a:extLst>
            </p:cNvPr>
            <p:cNvSpPr>
              <a:spLocks/>
            </p:cNvSpPr>
            <p:nvPr/>
          </p:nvSpPr>
          <p:spPr bwMode="auto">
            <a:xfrm>
              <a:off x="6089651" y="3065463"/>
              <a:ext cx="592138" cy="104775"/>
            </a:xfrm>
            <a:custGeom>
              <a:avLst/>
              <a:gdLst>
                <a:gd name="T0" fmla="*/ 307 w 373"/>
                <a:gd name="T1" fmla="*/ 0 h 66"/>
                <a:gd name="T2" fmla="*/ 0 w 373"/>
                <a:gd name="T3" fmla="*/ 0 h 66"/>
                <a:gd name="T4" fmla="*/ 64 w 373"/>
                <a:gd name="T5" fmla="*/ 66 h 66"/>
                <a:gd name="T6" fmla="*/ 373 w 373"/>
                <a:gd name="T7" fmla="*/ 66 h 66"/>
                <a:gd name="T8" fmla="*/ 307 w 373"/>
                <a:gd name="T9" fmla="*/ 0 h 66"/>
              </a:gdLst>
              <a:ahLst/>
              <a:cxnLst>
                <a:cxn ang="0">
                  <a:pos x="T0" y="T1"/>
                </a:cxn>
                <a:cxn ang="0">
                  <a:pos x="T2" y="T3"/>
                </a:cxn>
                <a:cxn ang="0">
                  <a:pos x="T4" y="T5"/>
                </a:cxn>
                <a:cxn ang="0">
                  <a:pos x="T6" y="T7"/>
                </a:cxn>
                <a:cxn ang="0">
                  <a:pos x="T8" y="T9"/>
                </a:cxn>
              </a:cxnLst>
              <a:rect l="0" t="0" r="r" b="b"/>
              <a:pathLst>
                <a:path w="373" h="66">
                  <a:moveTo>
                    <a:pt x="307" y="0"/>
                  </a:moveTo>
                  <a:lnTo>
                    <a:pt x="0" y="0"/>
                  </a:lnTo>
                  <a:lnTo>
                    <a:pt x="64" y="66"/>
                  </a:lnTo>
                  <a:lnTo>
                    <a:pt x="373" y="66"/>
                  </a:lnTo>
                  <a:lnTo>
                    <a:pt x="307" y="0"/>
                  </a:lnTo>
                  <a:close/>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0" name="Freeform 8">
              <a:extLst>
                <a:ext uri="{FF2B5EF4-FFF2-40B4-BE49-F238E27FC236}">
                  <a16:creationId xmlns:a16="http://schemas.microsoft.com/office/drawing/2014/main" id="{2AFB6E54-9962-4503-ADB7-FAB48A4F1567}"/>
                </a:ext>
              </a:extLst>
            </p:cNvPr>
            <p:cNvSpPr>
              <a:spLocks/>
            </p:cNvSpPr>
            <p:nvPr/>
          </p:nvSpPr>
          <p:spPr bwMode="auto">
            <a:xfrm>
              <a:off x="6681788" y="3065463"/>
              <a:ext cx="361950" cy="104775"/>
            </a:xfrm>
            <a:custGeom>
              <a:avLst/>
              <a:gdLst>
                <a:gd name="T0" fmla="*/ 68 w 228"/>
                <a:gd name="T1" fmla="*/ 0 h 66"/>
                <a:gd name="T2" fmla="*/ 228 w 228"/>
                <a:gd name="T3" fmla="*/ 0 h 66"/>
                <a:gd name="T4" fmla="*/ 158 w 228"/>
                <a:gd name="T5" fmla="*/ 66 h 66"/>
                <a:gd name="T6" fmla="*/ 0 w 228"/>
                <a:gd name="T7" fmla="*/ 66 h 66"/>
                <a:gd name="T8" fmla="*/ 68 w 228"/>
                <a:gd name="T9" fmla="*/ 0 h 66"/>
              </a:gdLst>
              <a:ahLst/>
              <a:cxnLst>
                <a:cxn ang="0">
                  <a:pos x="T0" y="T1"/>
                </a:cxn>
                <a:cxn ang="0">
                  <a:pos x="T2" y="T3"/>
                </a:cxn>
                <a:cxn ang="0">
                  <a:pos x="T4" y="T5"/>
                </a:cxn>
                <a:cxn ang="0">
                  <a:pos x="T6" y="T7"/>
                </a:cxn>
                <a:cxn ang="0">
                  <a:pos x="T8" y="T9"/>
                </a:cxn>
              </a:cxnLst>
              <a:rect l="0" t="0" r="r" b="b"/>
              <a:pathLst>
                <a:path w="228" h="66">
                  <a:moveTo>
                    <a:pt x="68" y="0"/>
                  </a:moveTo>
                  <a:lnTo>
                    <a:pt x="228" y="0"/>
                  </a:lnTo>
                  <a:lnTo>
                    <a:pt x="158" y="66"/>
                  </a:lnTo>
                  <a:lnTo>
                    <a:pt x="0" y="66"/>
                  </a:lnTo>
                  <a:lnTo>
                    <a:pt x="68" y="0"/>
                  </a:lnTo>
                  <a:close/>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1" name="Freeform 9">
              <a:extLst>
                <a:ext uri="{FF2B5EF4-FFF2-40B4-BE49-F238E27FC236}">
                  <a16:creationId xmlns:a16="http://schemas.microsoft.com/office/drawing/2014/main" id="{1FB1CB48-1588-4D68-8EFC-312D893F1124}"/>
                </a:ext>
              </a:extLst>
            </p:cNvPr>
            <p:cNvSpPr>
              <a:spLocks/>
            </p:cNvSpPr>
            <p:nvPr/>
          </p:nvSpPr>
          <p:spPr bwMode="auto">
            <a:xfrm>
              <a:off x="6272213" y="2870201"/>
              <a:ext cx="68263" cy="65088"/>
            </a:xfrm>
            <a:custGeom>
              <a:avLst/>
              <a:gdLst>
                <a:gd name="T0" fmla="*/ 0 w 24"/>
                <a:gd name="T1" fmla="*/ 23 h 23"/>
                <a:gd name="T2" fmla="*/ 18 w 24"/>
                <a:gd name="T3" fmla="*/ 16 h 23"/>
                <a:gd name="T4" fmla="*/ 24 w 24"/>
                <a:gd name="T5" fmla="*/ 0 h 23"/>
              </a:gdLst>
              <a:ahLst/>
              <a:cxnLst>
                <a:cxn ang="0">
                  <a:pos x="T0" y="T1"/>
                </a:cxn>
                <a:cxn ang="0">
                  <a:pos x="T2" y="T3"/>
                </a:cxn>
                <a:cxn ang="0">
                  <a:pos x="T4" y="T5"/>
                </a:cxn>
              </a:cxnLst>
              <a:rect l="0" t="0" r="r" b="b"/>
              <a:pathLst>
                <a:path w="24" h="23">
                  <a:moveTo>
                    <a:pt x="0" y="23"/>
                  </a:moveTo>
                  <a:cubicBezTo>
                    <a:pt x="0" y="23"/>
                    <a:pt x="14" y="19"/>
                    <a:pt x="18" y="16"/>
                  </a:cubicBezTo>
                  <a:cubicBezTo>
                    <a:pt x="21" y="13"/>
                    <a:pt x="24" y="0"/>
                    <a:pt x="24" y="0"/>
                  </a:cubicBez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2" name="Freeform 10">
              <a:extLst>
                <a:ext uri="{FF2B5EF4-FFF2-40B4-BE49-F238E27FC236}">
                  <a16:creationId xmlns:a16="http://schemas.microsoft.com/office/drawing/2014/main" id="{F42B4617-B717-4F87-B7BA-04757AE658EA}"/>
                </a:ext>
              </a:extLst>
            </p:cNvPr>
            <p:cNvSpPr>
              <a:spLocks/>
            </p:cNvSpPr>
            <p:nvPr/>
          </p:nvSpPr>
          <p:spPr bwMode="auto">
            <a:xfrm>
              <a:off x="6340476" y="2870201"/>
              <a:ext cx="69850" cy="65088"/>
            </a:xfrm>
            <a:custGeom>
              <a:avLst/>
              <a:gdLst>
                <a:gd name="T0" fmla="*/ 0 w 25"/>
                <a:gd name="T1" fmla="*/ 0 h 23"/>
                <a:gd name="T2" fmla="*/ 8 w 25"/>
                <a:gd name="T3" fmla="*/ 17 h 23"/>
                <a:gd name="T4" fmla="*/ 25 w 25"/>
                <a:gd name="T5" fmla="*/ 23 h 23"/>
              </a:gdLst>
              <a:ahLst/>
              <a:cxnLst>
                <a:cxn ang="0">
                  <a:pos x="T0" y="T1"/>
                </a:cxn>
                <a:cxn ang="0">
                  <a:pos x="T2" y="T3"/>
                </a:cxn>
                <a:cxn ang="0">
                  <a:pos x="T4" y="T5"/>
                </a:cxn>
              </a:cxnLst>
              <a:rect l="0" t="0" r="r" b="b"/>
              <a:pathLst>
                <a:path w="25" h="23">
                  <a:moveTo>
                    <a:pt x="0" y="0"/>
                  </a:moveTo>
                  <a:cubicBezTo>
                    <a:pt x="0" y="0"/>
                    <a:pt x="5" y="14"/>
                    <a:pt x="8" y="17"/>
                  </a:cubicBezTo>
                  <a:cubicBezTo>
                    <a:pt x="11" y="20"/>
                    <a:pt x="25" y="23"/>
                    <a:pt x="25" y="23"/>
                  </a:cubicBez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3" name="Freeform 11">
              <a:extLst>
                <a:ext uri="{FF2B5EF4-FFF2-40B4-BE49-F238E27FC236}">
                  <a16:creationId xmlns:a16="http://schemas.microsoft.com/office/drawing/2014/main" id="{AFF72C71-CD42-4592-B6D5-3C2A509F8D55}"/>
                </a:ext>
              </a:extLst>
            </p:cNvPr>
            <p:cNvSpPr>
              <a:spLocks/>
            </p:cNvSpPr>
            <p:nvPr/>
          </p:nvSpPr>
          <p:spPr bwMode="auto">
            <a:xfrm>
              <a:off x="6340476" y="2938463"/>
              <a:ext cx="69850" cy="65088"/>
            </a:xfrm>
            <a:custGeom>
              <a:avLst/>
              <a:gdLst>
                <a:gd name="T0" fmla="*/ 25 w 25"/>
                <a:gd name="T1" fmla="*/ 0 h 23"/>
                <a:gd name="T2" fmla="*/ 7 w 25"/>
                <a:gd name="T3" fmla="*/ 7 h 23"/>
                <a:gd name="T4" fmla="*/ 0 w 25"/>
                <a:gd name="T5" fmla="*/ 23 h 23"/>
              </a:gdLst>
              <a:ahLst/>
              <a:cxnLst>
                <a:cxn ang="0">
                  <a:pos x="T0" y="T1"/>
                </a:cxn>
                <a:cxn ang="0">
                  <a:pos x="T2" y="T3"/>
                </a:cxn>
                <a:cxn ang="0">
                  <a:pos x="T4" y="T5"/>
                </a:cxn>
              </a:cxnLst>
              <a:rect l="0" t="0" r="r" b="b"/>
              <a:pathLst>
                <a:path w="25" h="23">
                  <a:moveTo>
                    <a:pt x="25" y="0"/>
                  </a:moveTo>
                  <a:cubicBezTo>
                    <a:pt x="25" y="0"/>
                    <a:pt x="10" y="4"/>
                    <a:pt x="7" y="7"/>
                  </a:cubicBezTo>
                  <a:cubicBezTo>
                    <a:pt x="4" y="10"/>
                    <a:pt x="0" y="23"/>
                    <a:pt x="0" y="23"/>
                  </a:cubicBez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4" name="Freeform 12">
              <a:extLst>
                <a:ext uri="{FF2B5EF4-FFF2-40B4-BE49-F238E27FC236}">
                  <a16:creationId xmlns:a16="http://schemas.microsoft.com/office/drawing/2014/main" id="{7BCCEB4D-3DAE-47A8-AD68-75159FC5AEB5}"/>
                </a:ext>
              </a:extLst>
            </p:cNvPr>
            <p:cNvSpPr>
              <a:spLocks/>
            </p:cNvSpPr>
            <p:nvPr/>
          </p:nvSpPr>
          <p:spPr bwMode="auto">
            <a:xfrm>
              <a:off x="6272213" y="2938463"/>
              <a:ext cx="68263" cy="65088"/>
            </a:xfrm>
            <a:custGeom>
              <a:avLst/>
              <a:gdLst>
                <a:gd name="T0" fmla="*/ 24 w 24"/>
                <a:gd name="T1" fmla="*/ 23 h 23"/>
                <a:gd name="T2" fmla="*/ 17 w 24"/>
                <a:gd name="T3" fmla="*/ 6 h 23"/>
                <a:gd name="T4" fmla="*/ 0 w 24"/>
                <a:gd name="T5" fmla="*/ 0 h 23"/>
              </a:gdLst>
              <a:ahLst/>
              <a:cxnLst>
                <a:cxn ang="0">
                  <a:pos x="T0" y="T1"/>
                </a:cxn>
                <a:cxn ang="0">
                  <a:pos x="T2" y="T3"/>
                </a:cxn>
                <a:cxn ang="0">
                  <a:pos x="T4" y="T5"/>
                </a:cxn>
              </a:cxnLst>
              <a:rect l="0" t="0" r="r" b="b"/>
              <a:pathLst>
                <a:path w="24" h="23">
                  <a:moveTo>
                    <a:pt x="24" y="23"/>
                  </a:moveTo>
                  <a:cubicBezTo>
                    <a:pt x="24" y="23"/>
                    <a:pt x="20" y="9"/>
                    <a:pt x="17" y="6"/>
                  </a:cubicBezTo>
                  <a:cubicBezTo>
                    <a:pt x="14" y="3"/>
                    <a:pt x="0" y="0"/>
                    <a:pt x="0" y="0"/>
                  </a:cubicBez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5" name="Freeform 13">
              <a:extLst>
                <a:ext uri="{FF2B5EF4-FFF2-40B4-BE49-F238E27FC236}">
                  <a16:creationId xmlns:a16="http://schemas.microsoft.com/office/drawing/2014/main" id="{219C551F-8D81-4D39-98E4-862B8AEDB4B3}"/>
                </a:ext>
              </a:extLst>
            </p:cNvPr>
            <p:cNvSpPr>
              <a:spLocks/>
            </p:cNvSpPr>
            <p:nvPr/>
          </p:nvSpPr>
          <p:spPr bwMode="auto">
            <a:xfrm>
              <a:off x="6743701" y="2870201"/>
              <a:ext cx="71438" cy="65088"/>
            </a:xfrm>
            <a:custGeom>
              <a:avLst/>
              <a:gdLst>
                <a:gd name="T0" fmla="*/ 0 w 25"/>
                <a:gd name="T1" fmla="*/ 23 h 23"/>
                <a:gd name="T2" fmla="*/ 18 w 25"/>
                <a:gd name="T3" fmla="*/ 16 h 23"/>
                <a:gd name="T4" fmla="*/ 25 w 25"/>
                <a:gd name="T5" fmla="*/ 0 h 23"/>
              </a:gdLst>
              <a:ahLst/>
              <a:cxnLst>
                <a:cxn ang="0">
                  <a:pos x="T0" y="T1"/>
                </a:cxn>
                <a:cxn ang="0">
                  <a:pos x="T2" y="T3"/>
                </a:cxn>
                <a:cxn ang="0">
                  <a:pos x="T4" y="T5"/>
                </a:cxn>
              </a:cxnLst>
              <a:rect l="0" t="0" r="r" b="b"/>
              <a:pathLst>
                <a:path w="25" h="23">
                  <a:moveTo>
                    <a:pt x="0" y="23"/>
                  </a:moveTo>
                  <a:cubicBezTo>
                    <a:pt x="0" y="23"/>
                    <a:pt x="15" y="19"/>
                    <a:pt x="18" y="16"/>
                  </a:cubicBezTo>
                  <a:cubicBezTo>
                    <a:pt x="21" y="13"/>
                    <a:pt x="25" y="0"/>
                    <a:pt x="25" y="0"/>
                  </a:cubicBez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6" name="Freeform 14">
              <a:extLst>
                <a:ext uri="{FF2B5EF4-FFF2-40B4-BE49-F238E27FC236}">
                  <a16:creationId xmlns:a16="http://schemas.microsoft.com/office/drawing/2014/main" id="{483A938A-4E0A-4D2D-94CC-9B913E53AD8E}"/>
                </a:ext>
              </a:extLst>
            </p:cNvPr>
            <p:cNvSpPr>
              <a:spLocks/>
            </p:cNvSpPr>
            <p:nvPr/>
          </p:nvSpPr>
          <p:spPr bwMode="auto">
            <a:xfrm>
              <a:off x="6811963" y="2870201"/>
              <a:ext cx="69850" cy="65088"/>
            </a:xfrm>
            <a:custGeom>
              <a:avLst/>
              <a:gdLst>
                <a:gd name="T0" fmla="*/ 0 w 25"/>
                <a:gd name="T1" fmla="*/ 0 h 23"/>
                <a:gd name="T2" fmla="*/ 8 w 25"/>
                <a:gd name="T3" fmla="*/ 17 h 23"/>
                <a:gd name="T4" fmla="*/ 25 w 25"/>
                <a:gd name="T5" fmla="*/ 23 h 23"/>
              </a:gdLst>
              <a:ahLst/>
              <a:cxnLst>
                <a:cxn ang="0">
                  <a:pos x="T0" y="T1"/>
                </a:cxn>
                <a:cxn ang="0">
                  <a:pos x="T2" y="T3"/>
                </a:cxn>
                <a:cxn ang="0">
                  <a:pos x="T4" y="T5"/>
                </a:cxn>
              </a:cxnLst>
              <a:rect l="0" t="0" r="r" b="b"/>
              <a:pathLst>
                <a:path w="25" h="23">
                  <a:moveTo>
                    <a:pt x="0" y="0"/>
                  </a:moveTo>
                  <a:cubicBezTo>
                    <a:pt x="0" y="0"/>
                    <a:pt x="5" y="14"/>
                    <a:pt x="8" y="17"/>
                  </a:cubicBezTo>
                  <a:cubicBezTo>
                    <a:pt x="11" y="20"/>
                    <a:pt x="25" y="23"/>
                    <a:pt x="25" y="23"/>
                  </a:cubicBez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7" name="Freeform 15">
              <a:extLst>
                <a:ext uri="{FF2B5EF4-FFF2-40B4-BE49-F238E27FC236}">
                  <a16:creationId xmlns:a16="http://schemas.microsoft.com/office/drawing/2014/main" id="{0C3BF1D2-E5C4-43C1-8C85-B9DCB7D0E1FE}"/>
                </a:ext>
              </a:extLst>
            </p:cNvPr>
            <p:cNvSpPr>
              <a:spLocks/>
            </p:cNvSpPr>
            <p:nvPr/>
          </p:nvSpPr>
          <p:spPr bwMode="auto">
            <a:xfrm>
              <a:off x="6811963" y="2938463"/>
              <a:ext cx="69850" cy="65088"/>
            </a:xfrm>
            <a:custGeom>
              <a:avLst/>
              <a:gdLst>
                <a:gd name="T0" fmla="*/ 25 w 25"/>
                <a:gd name="T1" fmla="*/ 0 h 23"/>
                <a:gd name="T2" fmla="*/ 7 w 25"/>
                <a:gd name="T3" fmla="*/ 7 h 23"/>
                <a:gd name="T4" fmla="*/ 0 w 25"/>
                <a:gd name="T5" fmla="*/ 23 h 23"/>
              </a:gdLst>
              <a:ahLst/>
              <a:cxnLst>
                <a:cxn ang="0">
                  <a:pos x="T0" y="T1"/>
                </a:cxn>
                <a:cxn ang="0">
                  <a:pos x="T2" y="T3"/>
                </a:cxn>
                <a:cxn ang="0">
                  <a:pos x="T4" y="T5"/>
                </a:cxn>
              </a:cxnLst>
              <a:rect l="0" t="0" r="r" b="b"/>
              <a:pathLst>
                <a:path w="25" h="23">
                  <a:moveTo>
                    <a:pt x="25" y="0"/>
                  </a:moveTo>
                  <a:cubicBezTo>
                    <a:pt x="25" y="0"/>
                    <a:pt x="10" y="4"/>
                    <a:pt x="7" y="7"/>
                  </a:cubicBezTo>
                  <a:cubicBezTo>
                    <a:pt x="4" y="10"/>
                    <a:pt x="0" y="23"/>
                    <a:pt x="0" y="23"/>
                  </a:cubicBez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8" name="Freeform 16">
              <a:extLst>
                <a:ext uri="{FF2B5EF4-FFF2-40B4-BE49-F238E27FC236}">
                  <a16:creationId xmlns:a16="http://schemas.microsoft.com/office/drawing/2014/main" id="{825D5628-A47E-493A-8B61-029B7C81B999}"/>
                </a:ext>
              </a:extLst>
            </p:cNvPr>
            <p:cNvSpPr>
              <a:spLocks/>
            </p:cNvSpPr>
            <p:nvPr/>
          </p:nvSpPr>
          <p:spPr bwMode="auto">
            <a:xfrm>
              <a:off x="6743701" y="2938463"/>
              <a:ext cx="71438" cy="65088"/>
            </a:xfrm>
            <a:custGeom>
              <a:avLst/>
              <a:gdLst>
                <a:gd name="T0" fmla="*/ 25 w 25"/>
                <a:gd name="T1" fmla="*/ 23 h 23"/>
                <a:gd name="T2" fmla="*/ 17 w 25"/>
                <a:gd name="T3" fmla="*/ 6 h 23"/>
                <a:gd name="T4" fmla="*/ 0 w 25"/>
                <a:gd name="T5" fmla="*/ 0 h 23"/>
              </a:gdLst>
              <a:ahLst/>
              <a:cxnLst>
                <a:cxn ang="0">
                  <a:pos x="T0" y="T1"/>
                </a:cxn>
                <a:cxn ang="0">
                  <a:pos x="T2" y="T3"/>
                </a:cxn>
                <a:cxn ang="0">
                  <a:pos x="T4" y="T5"/>
                </a:cxn>
              </a:cxnLst>
              <a:rect l="0" t="0" r="r" b="b"/>
              <a:pathLst>
                <a:path w="25" h="23">
                  <a:moveTo>
                    <a:pt x="25" y="23"/>
                  </a:moveTo>
                  <a:cubicBezTo>
                    <a:pt x="25" y="23"/>
                    <a:pt x="20" y="9"/>
                    <a:pt x="17" y="6"/>
                  </a:cubicBezTo>
                  <a:cubicBezTo>
                    <a:pt x="14" y="3"/>
                    <a:pt x="0" y="0"/>
                    <a:pt x="0" y="0"/>
                  </a:cubicBez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9" name="Freeform 17">
              <a:extLst>
                <a:ext uri="{FF2B5EF4-FFF2-40B4-BE49-F238E27FC236}">
                  <a16:creationId xmlns:a16="http://schemas.microsoft.com/office/drawing/2014/main" id="{DAE4355F-B890-498D-8D96-CA23D50D715E}"/>
                </a:ext>
              </a:extLst>
            </p:cNvPr>
            <p:cNvSpPr>
              <a:spLocks/>
            </p:cNvSpPr>
            <p:nvPr/>
          </p:nvSpPr>
          <p:spPr bwMode="auto">
            <a:xfrm>
              <a:off x="6510338" y="2771776"/>
              <a:ext cx="66675" cy="65088"/>
            </a:xfrm>
            <a:custGeom>
              <a:avLst/>
              <a:gdLst>
                <a:gd name="T0" fmla="*/ 0 w 24"/>
                <a:gd name="T1" fmla="*/ 23 h 23"/>
                <a:gd name="T2" fmla="*/ 17 w 24"/>
                <a:gd name="T3" fmla="*/ 16 h 23"/>
                <a:gd name="T4" fmla="*/ 24 w 24"/>
                <a:gd name="T5" fmla="*/ 0 h 23"/>
              </a:gdLst>
              <a:ahLst/>
              <a:cxnLst>
                <a:cxn ang="0">
                  <a:pos x="T0" y="T1"/>
                </a:cxn>
                <a:cxn ang="0">
                  <a:pos x="T2" y="T3"/>
                </a:cxn>
                <a:cxn ang="0">
                  <a:pos x="T4" y="T5"/>
                </a:cxn>
              </a:cxnLst>
              <a:rect l="0" t="0" r="r" b="b"/>
              <a:pathLst>
                <a:path w="24" h="23">
                  <a:moveTo>
                    <a:pt x="0" y="23"/>
                  </a:moveTo>
                  <a:cubicBezTo>
                    <a:pt x="0" y="23"/>
                    <a:pt x="14" y="19"/>
                    <a:pt x="17" y="16"/>
                  </a:cubicBezTo>
                  <a:cubicBezTo>
                    <a:pt x="20" y="13"/>
                    <a:pt x="24" y="0"/>
                    <a:pt x="24" y="0"/>
                  </a:cubicBez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30" name="Freeform 18">
              <a:extLst>
                <a:ext uri="{FF2B5EF4-FFF2-40B4-BE49-F238E27FC236}">
                  <a16:creationId xmlns:a16="http://schemas.microsoft.com/office/drawing/2014/main" id="{93A80A3C-E3F6-4D0E-A140-B41EA688AD5B}"/>
                </a:ext>
              </a:extLst>
            </p:cNvPr>
            <p:cNvSpPr>
              <a:spLocks/>
            </p:cNvSpPr>
            <p:nvPr/>
          </p:nvSpPr>
          <p:spPr bwMode="auto">
            <a:xfrm>
              <a:off x="6577013" y="2771776"/>
              <a:ext cx="68263" cy="65088"/>
            </a:xfrm>
            <a:custGeom>
              <a:avLst/>
              <a:gdLst>
                <a:gd name="T0" fmla="*/ 0 w 24"/>
                <a:gd name="T1" fmla="*/ 0 h 23"/>
                <a:gd name="T2" fmla="*/ 8 w 24"/>
                <a:gd name="T3" fmla="*/ 16 h 23"/>
                <a:gd name="T4" fmla="*/ 24 w 24"/>
                <a:gd name="T5" fmla="*/ 23 h 23"/>
              </a:gdLst>
              <a:ahLst/>
              <a:cxnLst>
                <a:cxn ang="0">
                  <a:pos x="T0" y="T1"/>
                </a:cxn>
                <a:cxn ang="0">
                  <a:pos x="T2" y="T3"/>
                </a:cxn>
                <a:cxn ang="0">
                  <a:pos x="T4" y="T5"/>
                </a:cxn>
              </a:cxnLst>
              <a:rect l="0" t="0" r="r" b="b"/>
              <a:pathLst>
                <a:path w="24" h="23">
                  <a:moveTo>
                    <a:pt x="0" y="0"/>
                  </a:moveTo>
                  <a:cubicBezTo>
                    <a:pt x="0" y="0"/>
                    <a:pt x="4" y="13"/>
                    <a:pt x="8" y="16"/>
                  </a:cubicBezTo>
                  <a:cubicBezTo>
                    <a:pt x="11" y="19"/>
                    <a:pt x="24" y="23"/>
                    <a:pt x="24" y="23"/>
                  </a:cubicBez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31" name="Freeform 19">
              <a:extLst>
                <a:ext uri="{FF2B5EF4-FFF2-40B4-BE49-F238E27FC236}">
                  <a16:creationId xmlns:a16="http://schemas.microsoft.com/office/drawing/2014/main" id="{FF576C3D-D64C-4499-B741-34CBF22F76CB}"/>
                </a:ext>
              </a:extLst>
            </p:cNvPr>
            <p:cNvSpPr>
              <a:spLocks/>
            </p:cNvSpPr>
            <p:nvPr/>
          </p:nvSpPr>
          <p:spPr bwMode="auto">
            <a:xfrm>
              <a:off x="6577013" y="2836863"/>
              <a:ext cx="68263" cy="68263"/>
            </a:xfrm>
            <a:custGeom>
              <a:avLst/>
              <a:gdLst>
                <a:gd name="T0" fmla="*/ 24 w 24"/>
                <a:gd name="T1" fmla="*/ 0 h 24"/>
                <a:gd name="T2" fmla="*/ 7 w 24"/>
                <a:gd name="T3" fmla="*/ 8 h 24"/>
                <a:gd name="T4" fmla="*/ 0 w 24"/>
                <a:gd name="T5" fmla="*/ 24 h 24"/>
              </a:gdLst>
              <a:ahLst/>
              <a:cxnLst>
                <a:cxn ang="0">
                  <a:pos x="T0" y="T1"/>
                </a:cxn>
                <a:cxn ang="0">
                  <a:pos x="T2" y="T3"/>
                </a:cxn>
                <a:cxn ang="0">
                  <a:pos x="T4" y="T5"/>
                </a:cxn>
              </a:cxnLst>
              <a:rect l="0" t="0" r="r" b="b"/>
              <a:pathLst>
                <a:path w="24" h="24">
                  <a:moveTo>
                    <a:pt x="24" y="0"/>
                  </a:moveTo>
                  <a:cubicBezTo>
                    <a:pt x="24" y="0"/>
                    <a:pt x="10" y="5"/>
                    <a:pt x="7" y="8"/>
                  </a:cubicBezTo>
                  <a:cubicBezTo>
                    <a:pt x="4" y="11"/>
                    <a:pt x="0" y="24"/>
                    <a:pt x="0" y="24"/>
                  </a:cubicBez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448" name="Freeform 20">
              <a:extLst>
                <a:ext uri="{FF2B5EF4-FFF2-40B4-BE49-F238E27FC236}">
                  <a16:creationId xmlns:a16="http://schemas.microsoft.com/office/drawing/2014/main" id="{BC5819EF-A07D-4E07-9736-97FEB54B3C35}"/>
                </a:ext>
              </a:extLst>
            </p:cNvPr>
            <p:cNvSpPr>
              <a:spLocks/>
            </p:cNvSpPr>
            <p:nvPr/>
          </p:nvSpPr>
          <p:spPr bwMode="auto">
            <a:xfrm>
              <a:off x="6510338" y="2836863"/>
              <a:ext cx="66675" cy="68263"/>
            </a:xfrm>
            <a:custGeom>
              <a:avLst/>
              <a:gdLst>
                <a:gd name="T0" fmla="*/ 24 w 24"/>
                <a:gd name="T1" fmla="*/ 24 h 24"/>
                <a:gd name="T2" fmla="*/ 16 w 24"/>
                <a:gd name="T3" fmla="*/ 7 h 24"/>
                <a:gd name="T4" fmla="*/ 0 w 24"/>
                <a:gd name="T5" fmla="*/ 0 h 24"/>
              </a:gdLst>
              <a:ahLst/>
              <a:cxnLst>
                <a:cxn ang="0">
                  <a:pos x="T0" y="T1"/>
                </a:cxn>
                <a:cxn ang="0">
                  <a:pos x="T2" y="T3"/>
                </a:cxn>
                <a:cxn ang="0">
                  <a:pos x="T4" y="T5"/>
                </a:cxn>
              </a:cxnLst>
              <a:rect l="0" t="0" r="r" b="b"/>
              <a:pathLst>
                <a:path w="24" h="24">
                  <a:moveTo>
                    <a:pt x="24" y="24"/>
                  </a:moveTo>
                  <a:cubicBezTo>
                    <a:pt x="24" y="24"/>
                    <a:pt x="19" y="10"/>
                    <a:pt x="16" y="7"/>
                  </a:cubicBezTo>
                  <a:cubicBezTo>
                    <a:pt x="13" y="4"/>
                    <a:pt x="0" y="0"/>
                    <a:pt x="0" y="0"/>
                  </a:cubicBez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grpSp>
      <p:sp>
        <p:nvSpPr>
          <p:cNvPr id="301" name="Text Placeholder 21">
            <a:extLst>
              <a:ext uri="{FF2B5EF4-FFF2-40B4-BE49-F238E27FC236}">
                <a16:creationId xmlns:a16="http://schemas.microsoft.com/office/drawing/2014/main" id="{23EB8FE3-3236-4B83-AF5D-8ABD320DD4FA}"/>
              </a:ext>
            </a:extLst>
          </p:cNvPr>
          <p:cNvSpPr txBox="1">
            <a:spLocks/>
          </p:cNvSpPr>
          <p:nvPr/>
        </p:nvSpPr>
        <p:spPr>
          <a:xfrm>
            <a:off x="637117" y="2053884"/>
            <a:ext cx="1658999" cy="603330"/>
          </a:xfrm>
          <a:prstGeom prst="rect">
            <a:avLst/>
          </a:prstGeom>
        </p:spPr>
        <p:txBody>
          <a:bodyPr wrap="square" lIns="89642" tIns="89642" rIns="89642" bIns="89642" anchor="t">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gn="ctr">
              <a:lnSpc>
                <a:spcPct val="100000"/>
              </a:lnSpc>
              <a:defRPr/>
            </a:pPr>
            <a:r>
              <a:rPr lang="en-US" sz="1372" dirty="0"/>
              <a:t>Lift &amp; shift including containers</a:t>
            </a:r>
          </a:p>
        </p:txBody>
      </p:sp>
      <p:sp>
        <p:nvSpPr>
          <p:cNvPr id="304" name="Text Placeholder 21">
            <a:extLst>
              <a:ext uri="{FF2B5EF4-FFF2-40B4-BE49-F238E27FC236}">
                <a16:creationId xmlns:a16="http://schemas.microsoft.com/office/drawing/2014/main" id="{1FED34E9-9D68-4D0C-9469-05ABD63446D5}"/>
              </a:ext>
            </a:extLst>
          </p:cNvPr>
          <p:cNvSpPr txBox="1">
            <a:spLocks/>
          </p:cNvSpPr>
          <p:nvPr/>
        </p:nvSpPr>
        <p:spPr>
          <a:xfrm>
            <a:off x="2893584" y="2184939"/>
            <a:ext cx="1658999" cy="603453"/>
          </a:xfrm>
          <a:prstGeom prst="rect">
            <a:avLst/>
          </a:prstGeom>
        </p:spPr>
        <p:txBody>
          <a:bodyPr wrap="square" lIns="89642" tIns="89642" rIns="89642" bIns="89642" anchor="t">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gn="ctr">
              <a:lnSpc>
                <a:spcPct val="100000"/>
              </a:lnSpc>
              <a:defRPr/>
            </a:pPr>
            <a:r>
              <a:rPr lang="en-US" sz="1372" dirty="0"/>
              <a:t>Mission-critical business SaaS</a:t>
            </a:r>
          </a:p>
        </p:txBody>
      </p:sp>
      <p:grpSp>
        <p:nvGrpSpPr>
          <p:cNvPr id="467" name="Group 466">
            <a:extLst>
              <a:ext uri="{FF2B5EF4-FFF2-40B4-BE49-F238E27FC236}">
                <a16:creationId xmlns:a16="http://schemas.microsoft.com/office/drawing/2014/main" id="{4126986F-941F-4FAC-ADA0-7059AA34FC49}"/>
              </a:ext>
            </a:extLst>
          </p:cNvPr>
          <p:cNvGrpSpPr/>
          <p:nvPr/>
        </p:nvGrpSpPr>
        <p:grpSpPr>
          <a:xfrm>
            <a:off x="5669037" y="2792139"/>
            <a:ext cx="867930" cy="799410"/>
            <a:chOff x="4786313" y="2328863"/>
            <a:chExt cx="904875" cy="833438"/>
          </a:xfrm>
        </p:grpSpPr>
        <p:sp>
          <p:nvSpPr>
            <p:cNvPr id="452" name="Oval 24">
              <a:extLst>
                <a:ext uri="{FF2B5EF4-FFF2-40B4-BE49-F238E27FC236}">
                  <a16:creationId xmlns:a16="http://schemas.microsoft.com/office/drawing/2014/main" id="{42D789A0-4639-4E3C-BB37-0A7432591B7D}"/>
                </a:ext>
              </a:extLst>
            </p:cNvPr>
            <p:cNvSpPr>
              <a:spLocks noChangeArrowheads="1"/>
            </p:cNvSpPr>
            <p:nvPr/>
          </p:nvSpPr>
          <p:spPr bwMode="auto">
            <a:xfrm>
              <a:off x="5121275" y="2673350"/>
              <a:ext cx="234950" cy="238125"/>
            </a:xfrm>
            <a:prstGeom prst="ellipse">
              <a:avLst/>
            </a:pr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453" name="Oval 25">
              <a:extLst>
                <a:ext uri="{FF2B5EF4-FFF2-40B4-BE49-F238E27FC236}">
                  <a16:creationId xmlns:a16="http://schemas.microsoft.com/office/drawing/2014/main" id="{EA46FF71-8DD8-4036-9129-FC11B613F2E2}"/>
                </a:ext>
              </a:extLst>
            </p:cNvPr>
            <p:cNvSpPr>
              <a:spLocks noChangeArrowheads="1"/>
            </p:cNvSpPr>
            <p:nvPr/>
          </p:nvSpPr>
          <p:spPr bwMode="auto">
            <a:xfrm>
              <a:off x="5167313" y="2328863"/>
              <a:ext cx="142875" cy="146050"/>
            </a:xfrm>
            <a:prstGeom prst="ellipse">
              <a:avLst/>
            </a:pr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454" name="Oval 26">
              <a:extLst>
                <a:ext uri="{FF2B5EF4-FFF2-40B4-BE49-F238E27FC236}">
                  <a16:creationId xmlns:a16="http://schemas.microsoft.com/office/drawing/2014/main" id="{3596CC7D-C7DA-4E76-BE07-D58D245713B0}"/>
                </a:ext>
              </a:extLst>
            </p:cNvPr>
            <p:cNvSpPr>
              <a:spLocks noChangeArrowheads="1"/>
            </p:cNvSpPr>
            <p:nvPr/>
          </p:nvSpPr>
          <p:spPr bwMode="auto">
            <a:xfrm>
              <a:off x="4786313" y="2586038"/>
              <a:ext cx="142875" cy="144463"/>
            </a:xfrm>
            <a:prstGeom prst="ellipse">
              <a:avLst/>
            </a:pr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455" name="Oval 27">
              <a:extLst>
                <a:ext uri="{FF2B5EF4-FFF2-40B4-BE49-F238E27FC236}">
                  <a16:creationId xmlns:a16="http://schemas.microsoft.com/office/drawing/2014/main" id="{4D4CAA4A-10CF-4027-AE12-DDD8769DDF7F}"/>
                </a:ext>
              </a:extLst>
            </p:cNvPr>
            <p:cNvSpPr>
              <a:spLocks noChangeArrowheads="1"/>
            </p:cNvSpPr>
            <p:nvPr/>
          </p:nvSpPr>
          <p:spPr bwMode="auto">
            <a:xfrm>
              <a:off x="4887913" y="3014663"/>
              <a:ext cx="146050" cy="147638"/>
            </a:xfrm>
            <a:prstGeom prst="ellipse">
              <a:avLst/>
            </a:pr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456" name="Oval 28">
              <a:extLst>
                <a:ext uri="{FF2B5EF4-FFF2-40B4-BE49-F238E27FC236}">
                  <a16:creationId xmlns:a16="http://schemas.microsoft.com/office/drawing/2014/main" id="{AC8CD0AE-E2CE-4A1B-98E2-3754C395FAF7}"/>
                </a:ext>
              </a:extLst>
            </p:cNvPr>
            <p:cNvSpPr>
              <a:spLocks noChangeArrowheads="1"/>
            </p:cNvSpPr>
            <p:nvPr/>
          </p:nvSpPr>
          <p:spPr bwMode="auto">
            <a:xfrm>
              <a:off x="5446713" y="3014663"/>
              <a:ext cx="142875" cy="147638"/>
            </a:xfrm>
            <a:prstGeom prst="ellipse">
              <a:avLst/>
            </a:pr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457" name="Oval 29">
              <a:extLst>
                <a:ext uri="{FF2B5EF4-FFF2-40B4-BE49-F238E27FC236}">
                  <a16:creationId xmlns:a16="http://schemas.microsoft.com/office/drawing/2014/main" id="{BC67AAC6-CE04-425A-A6C8-638CE1F047D3}"/>
                </a:ext>
              </a:extLst>
            </p:cNvPr>
            <p:cNvSpPr>
              <a:spLocks noChangeArrowheads="1"/>
            </p:cNvSpPr>
            <p:nvPr/>
          </p:nvSpPr>
          <p:spPr bwMode="auto">
            <a:xfrm>
              <a:off x="5545138" y="2582863"/>
              <a:ext cx="146050" cy="144463"/>
            </a:xfrm>
            <a:prstGeom prst="ellipse">
              <a:avLst/>
            </a:pr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459" name="Line 30">
              <a:extLst>
                <a:ext uri="{FF2B5EF4-FFF2-40B4-BE49-F238E27FC236}">
                  <a16:creationId xmlns:a16="http://schemas.microsoft.com/office/drawing/2014/main" id="{A5DC0F6E-A8EB-4495-9A81-7A99F4C7CBCF}"/>
                </a:ext>
              </a:extLst>
            </p:cNvPr>
            <p:cNvSpPr>
              <a:spLocks noChangeShapeType="1"/>
            </p:cNvSpPr>
            <p:nvPr/>
          </p:nvSpPr>
          <p:spPr bwMode="auto">
            <a:xfrm flipV="1">
              <a:off x="5240338" y="2474913"/>
              <a:ext cx="0" cy="198438"/>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460" name="Line 31">
              <a:extLst>
                <a:ext uri="{FF2B5EF4-FFF2-40B4-BE49-F238E27FC236}">
                  <a16:creationId xmlns:a16="http://schemas.microsoft.com/office/drawing/2014/main" id="{84C9EE9D-84A1-4E55-9362-CF81EF144DB9}"/>
                </a:ext>
              </a:extLst>
            </p:cNvPr>
            <p:cNvSpPr>
              <a:spLocks noChangeShapeType="1"/>
            </p:cNvSpPr>
            <p:nvPr/>
          </p:nvSpPr>
          <p:spPr bwMode="auto">
            <a:xfrm flipH="1" flipV="1">
              <a:off x="5319713" y="2876550"/>
              <a:ext cx="149225" cy="161925"/>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464" name="Line 32">
              <a:extLst>
                <a:ext uri="{FF2B5EF4-FFF2-40B4-BE49-F238E27FC236}">
                  <a16:creationId xmlns:a16="http://schemas.microsoft.com/office/drawing/2014/main" id="{708981AA-59F8-4387-B071-143791CACB09}"/>
                </a:ext>
              </a:extLst>
            </p:cNvPr>
            <p:cNvSpPr>
              <a:spLocks noChangeShapeType="1"/>
            </p:cNvSpPr>
            <p:nvPr/>
          </p:nvSpPr>
          <p:spPr bwMode="auto">
            <a:xfrm flipV="1">
              <a:off x="5018088" y="2879725"/>
              <a:ext cx="139700" cy="155575"/>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465" name="Line 33">
              <a:extLst>
                <a:ext uri="{FF2B5EF4-FFF2-40B4-BE49-F238E27FC236}">
                  <a16:creationId xmlns:a16="http://schemas.microsoft.com/office/drawing/2014/main" id="{797B16B3-0B69-4E1A-A732-8A18499D1BC2}"/>
                </a:ext>
              </a:extLst>
            </p:cNvPr>
            <p:cNvSpPr>
              <a:spLocks noChangeShapeType="1"/>
            </p:cNvSpPr>
            <p:nvPr/>
          </p:nvSpPr>
          <p:spPr bwMode="auto">
            <a:xfrm>
              <a:off x="4927600" y="2684463"/>
              <a:ext cx="200025" cy="73025"/>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466" name="Line 34">
              <a:extLst>
                <a:ext uri="{FF2B5EF4-FFF2-40B4-BE49-F238E27FC236}">
                  <a16:creationId xmlns:a16="http://schemas.microsoft.com/office/drawing/2014/main" id="{2AC45802-741F-415B-84D0-D6CB2E988681}"/>
                </a:ext>
              </a:extLst>
            </p:cNvPr>
            <p:cNvSpPr>
              <a:spLocks noChangeShapeType="1"/>
            </p:cNvSpPr>
            <p:nvPr/>
          </p:nvSpPr>
          <p:spPr bwMode="auto">
            <a:xfrm flipH="1">
              <a:off x="5349875" y="2681288"/>
              <a:ext cx="201613" cy="74613"/>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grpSp>
      <p:sp>
        <p:nvSpPr>
          <p:cNvPr id="307" name="Text Placeholder 21">
            <a:extLst>
              <a:ext uri="{FF2B5EF4-FFF2-40B4-BE49-F238E27FC236}">
                <a16:creationId xmlns:a16="http://schemas.microsoft.com/office/drawing/2014/main" id="{6D3A856C-7531-4C5C-95D4-2A62AE6F956B}"/>
              </a:ext>
            </a:extLst>
          </p:cNvPr>
          <p:cNvSpPr txBox="1">
            <a:spLocks/>
          </p:cNvSpPr>
          <p:nvPr/>
        </p:nvSpPr>
        <p:spPr>
          <a:xfrm>
            <a:off x="5275425" y="2230191"/>
            <a:ext cx="1658999" cy="392183"/>
          </a:xfrm>
          <a:prstGeom prst="rect">
            <a:avLst/>
          </a:prstGeom>
        </p:spPr>
        <p:txBody>
          <a:bodyPr wrap="square" lIns="89642" tIns="89642" rIns="89642" bIns="89642" anchor="t">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gn="ctr">
              <a:lnSpc>
                <a:spcPct val="100000"/>
              </a:lnSpc>
              <a:defRPr/>
            </a:pPr>
            <a:r>
              <a:rPr lang="en-US" sz="1372" dirty="0"/>
              <a:t>IoT data processing</a:t>
            </a:r>
          </a:p>
        </p:txBody>
      </p:sp>
      <p:grpSp>
        <p:nvGrpSpPr>
          <p:cNvPr id="252" name="Group 251">
            <a:extLst>
              <a:ext uri="{FF2B5EF4-FFF2-40B4-BE49-F238E27FC236}">
                <a16:creationId xmlns:a16="http://schemas.microsoft.com/office/drawing/2014/main" id="{A6E5B1B3-614D-4AAA-969D-6978B99A8633}"/>
              </a:ext>
            </a:extLst>
          </p:cNvPr>
          <p:cNvGrpSpPr/>
          <p:nvPr/>
        </p:nvGrpSpPr>
        <p:grpSpPr>
          <a:xfrm>
            <a:off x="8138553" y="2938387"/>
            <a:ext cx="559199" cy="685734"/>
            <a:chOff x="7103254" y="2348443"/>
            <a:chExt cx="652462" cy="800100"/>
          </a:xfrm>
        </p:grpSpPr>
        <p:sp>
          <p:nvSpPr>
            <p:cNvPr id="255" name="Freeform 5">
              <a:extLst>
                <a:ext uri="{FF2B5EF4-FFF2-40B4-BE49-F238E27FC236}">
                  <a16:creationId xmlns:a16="http://schemas.microsoft.com/office/drawing/2014/main" id="{D71BE724-933E-46FC-B0A8-1FB67B9308F3}"/>
                </a:ext>
              </a:extLst>
            </p:cNvPr>
            <p:cNvSpPr>
              <a:spLocks/>
            </p:cNvSpPr>
            <p:nvPr/>
          </p:nvSpPr>
          <p:spPr bwMode="auto">
            <a:xfrm>
              <a:off x="7103254" y="2851680"/>
              <a:ext cx="652462" cy="296863"/>
            </a:xfrm>
            <a:custGeom>
              <a:avLst/>
              <a:gdLst>
                <a:gd name="T0" fmla="*/ 115 w 230"/>
                <a:gd name="T1" fmla="*/ 33 h 105"/>
                <a:gd name="T2" fmla="*/ 0 w 230"/>
                <a:gd name="T3" fmla="*/ 0 h 105"/>
                <a:gd name="T4" fmla="*/ 0 w 230"/>
                <a:gd name="T5" fmla="*/ 71 h 105"/>
                <a:gd name="T6" fmla="*/ 115 w 230"/>
                <a:gd name="T7" fmla="*/ 105 h 105"/>
                <a:gd name="T8" fmla="*/ 230 w 230"/>
                <a:gd name="T9" fmla="*/ 71 h 105"/>
                <a:gd name="T10" fmla="*/ 230 w 230"/>
                <a:gd name="T11" fmla="*/ 0 h 105"/>
                <a:gd name="T12" fmla="*/ 115 w 230"/>
                <a:gd name="T13" fmla="*/ 33 h 105"/>
              </a:gdLst>
              <a:ahLst/>
              <a:cxnLst>
                <a:cxn ang="0">
                  <a:pos x="T0" y="T1"/>
                </a:cxn>
                <a:cxn ang="0">
                  <a:pos x="T2" y="T3"/>
                </a:cxn>
                <a:cxn ang="0">
                  <a:pos x="T4" y="T5"/>
                </a:cxn>
                <a:cxn ang="0">
                  <a:pos x="T6" y="T7"/>
                </a:cxn>
                <a:cxn ang="0">
                  <a:pos x="T8" y="T9"/>
                </a:cxn>
                <a:cxn ang="0">
                  <a:pos x="T10" y="T11"/>
                </a:cxn>
                <a:cxn ang="0">
                  <a:pos x="T12" y="T13"/>
                </a:cxn>
              </a:cxnLst>
              <a:rect l="0" t="0" r="r" b="b"/>
              <a:pathLst>
                <a:path w="230" h="105">
                  <a:moveTo>
                    <a:pt x="115" y="33"/>
                  </a:moveTo>
                  <a:cubicBezTo>
                    <a:pt x="51" y="33"/>
                    <a:pt x="0" y="18"/>
                    <a:pt x="0" y="0"/>
                  </a:cubicBezTo>
                  <a:cubicBezTo>
                    <a:pt x="0" y="71"/>
                    <a:pt x="0" y="71"/>
                    <a:pt x="0" y="71"/>
                  </a:cubicBezTo>
                  <a:cubicBezTo>
                    <a:pt x="0" y="90"/>
                    <a:pt x="51" y="105"/>
                    <a:pt x="115" y="105"/>
                  </a:cubicBezTo>
                  <a:cubicBezTo>
                    <a:pt x="178" y="105"/>
                    <a:pt x="230" y="90"/>
                    <a:pt x="230" y="71"/>
                  </a:cubicBezTo>
                  <a:cubicBezTo>
                    <a:pt x="230" y="0"/>
                    <a:pt x="230" y="0"/>
                    <a:pt x="230" y="0"/>
                  </a:cubicBezTo>
                  <a:cubicBezTo>
                    <a:pt x="230" y="18"/>
                    <a:pt x="178" y="33"/>
                    <a:pt x="115" y="33"/>
                  </a:cubicBezTo>
                  <a:close/>
                </a:path>
              </a:pathLst>
            </a:custGeom>
            <a:noFill/>
            <a:ln w="19050"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70" name="Oval 6">
              <a:extLst>
                <a:ext uri="{FF2B5EF4-FFF2-40B4-BE49-F238E27FC236}">
                  <a16:creationId xmlns:a16="http://schemas.microsoft.com/office/drawing/2014/main" id="{E0114BAA-D7C3-4858-A57E-6F88B078759B}"/>
                </a:ext>
              </a:extLst>
            </p:cNvPr>
            <p:cNvSpPr>
              <a:spLocks noChangeArrowheads="1"/>
            </p:cNvSpPr>
            <p:nvPr/>
          </p:nvSpPr>
          <p:spPr bwMode="auto">
            <a:xfrm>
              <a:off x="7103254" y="2348443"/>
              <a:ext cx="652462" cy="195263"/>
            </a:xfrm>
            <a:prstGeom prst="ellipse">
              <a:avLst/>
            </a:prstGeom>
            <a:noFill/>
            <a:ln w="19050"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71" name="Freeform 7">
              <a:extLst>
                <a:ext uri="{FF2B5EF4-FFF2-40B4-BE49-F238E27FC236}">
                  <a16:creationId xmlns:a16="http://schemas.microsoft.com/office/drawing/2014/main" id="{39D7D067-6405-4C0F-89C1-4EEDA9217232}"/>
                </a:ext>
              </a:extLst>
            </p:cNvPr>
            <p:cNvSpPr>
              <a:spLocks/>
            </p:cNvSpPr>
            <p:nvPr/>
          </p:nvSpPr>
          <p:spPr bwMode="auto">
            <a:xfrm>
              <a:off x="7103254" y="2453218"/>
              <a:ext cx="652462" cy="293688"/>
            </a:xfrm>
            <a:custGeom>
              <a:avLst/>
              <a:gdLst>
                <a:gd name="T0" fmla="*/ 115 w 230"/>
                <a:gd name="T1" fmla="*/ 33 h 104"/>
                <a:gd name="T2" fmla="*/ 0 w 230"/>
                <a:gd name="T3" fmla="*/ 0 h 104"/>
                <a:gd name="T4" fmla="*/ 0 w 230"/>
                <a:gd name="T5" fmla="*/ 70 h 104"/>
                <a:gd name="T6" fmla="*/ 115 w 230"/>
                <a:gd name="T7" fmla="*/ 104 h 104"/>
                <a:gd name="T8" fmla="*/ 230 w 230"/>
                <a:gd name="T9" fmla="*/ 70 h 104"/>
                <a:gd name="T10" fmla="*/ 230 w 230"/>
                <a:gd name="T11" fmla="*/ 0 h 104"/>
                <a:gd name="T12" fmla="*/ 115 w 230"/>
                <a:gd name="T13" fmla="*/ 33 h 104"/>
              </a:gdLst>
              <a:ahLst/>
              <a:cxnLst>
                <a:cxn ang="0">
                  <a:pos x="T0" y="T1"/>
                </a:cxn>
                <a:cxn ang="0">
                  <a:pos x="T2" y="T3"/>
                </a:cxn>
                <a:cxn ang="0">
                  <a:pos x="T4" y="T5"/>
                </a:cxn>
                <a:cxn ang="0">
                  <a:pos x="T6" y="T7"/>
                </a:cxn>
                <a:cxn ang="0">
                  <a:pos x="T8" y="T9"/>
                </a:cxn>
                <a:cxn ang="0">
                  <a:pos x="T10" y="T11"/>
                </a:cxn>
                <a:cxn ang="0">
                  <a:pos x="T12" y="T13"/>
                </a:cxn>
              </a:cxnLst>
              <a:rect l="0" t="0" r="r" b="b"/>
              <a:pathLst>
                <a:path w="230" h="104">
                  <a:moveTo>
                    <a:pt x="115" y="33"/>
                  </a:moveTo>
                  <a:cubicBezTo>
                    <a:pt x="51" y="33"/>
                    <a:pt x="0" y="18"/>
                    <a:pt x="0" y="0"/>
                  </a:cubicBezTo>
                  <a:cubicBezTo>
                    <a:pt x="0" y="70"/>
                    <a:pt x="0" y="70"/>
                    <a:pt x="0" y="70"/>
                  </a:cubicBezTo>
                  <a:cubicBezTo>
                    <a:pt x="0" y="89"/>
                    <a:pt x="51" y="104"/>
                    <a:pt x="115" y="104"/>
                  </a:cubicBezTo>
                  <a:cubicBezTo>
                    <a:pt x="178" y="104"/>
                    <a:pt x="230" y="89"/>
                    <a:pt x="230" y="70"/>
                  </a:cubicBezTo>
                  <a:cubicBezTo>
                    <a:pt x="230" y="0"/>
                    <a:pt x="230" y="0"/>
                    <a:pt x="230" y="0"/>
                  </a:cubicBezTo>
                  <a:cubicBezTo>
                    <a:pt x="230" y="18"/>
                    <a:pt x="178" y="33"/>
                    <a:pt x="115" y="33"/>
                  </a:cubicBezTo>
                  <a:close/>
                </a:path>
              </a:pathLst>
            </a:custGeom>
            <a:noFill/>
            <a:ln w="19050"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72" name="Freeform 8">
              <a:extLst>
                <a:ext uri="{FF2B5EF4-FFF2-40B4-BE49-F238E27FC236}">
                  <a16:creationId xmlns:a16="http://schemas.microsoft.com/office/drawing/2014/main" id="{692D4AA1-D1BF-4484-B34E-828243BB2DD2}"/>
                </a:ext>
              </a:extLst>
            </p:cNvPr>
            <p:cNvSpPr>
              <a:spLocks/>
            </p:cNvSpPr>
            <p:nvPr/>
          </p:nvSpPr>
          <p:spPr bwMode="auto">
            <a:xfrm>
              <a:off x="7103254" y="2653243"/>
              <a:ext cx="652462" cy="295275"/>
            </a:xfrm>
            <a:custGeom>
              <a:avLst/>
              <a:gdLst>
                <a:gd name="T0" fmla="*/ 115 w 230"/>
                <a:gd name="T1" fmla="*/ 33 h 104"/>
                <a:gd name="T2" fmla="*/ 0 w 230"/>
                <a:gd name="T3" fmla="*/ 0 h 104"/>
                <a:gd name="T4" fmla="*/ 0 w 230"/>
                <a:gd name="T5" fmla="*/ 70 h 104"/>
                <a:gd name="T6" fmla="*/ 115 w 230"/>
                <a:gd name="T7" fmla="*/ 104 h 104"/>
                <a:gd name="T8" fmla="*/ 230 w 230"/>
                <a:gd name="T9" fmla="*/ 70 h 104"/>
                <a:gd name="T10" fmla="*/ 230 w 230"/>
                <a:gd name="T11" fmla="*/ 0 h 104"/>
                <a:gd name="T12" fmla="*/ 115 w 230"/>
                <a:gd name="T13" fmla="*/ 33 h 104"/>
              </a:gdLst>
              <a:ahLst/>
              <a:cxnLst>
                <a:cxn ang="0">
                  <a:pos x="T0" y="T1"/>
                </a:cxn>
                <a:cxn ang="0">
                  <a:pos x="T2" y="T3"/>
                </a:cxn>
                <a:cxn ang="0">
                  <a:pos x="T4" y="T5"/>
                </a:cxn>
                <a:cxn ang="0">
                  <a:pos x="T6" y="T7"/>
                </a:cxn>
                <a:cxn ang="0">
                  <a:pos x="T8" y="T9"/>
                </a:cxn>
                <a:cxn ang="0">
                  <a:pos x="T10" y="T11"/>
                </a:cxn>
                <a:cxn ang="0">
                  <a:pos x="T12" y="T13"/>
                </a:cxn>
              </a:cxnLst>
              <a:rect l="0" t="0" r="r" b="b"/>
              <a:pathLst>
                <a:path w="230" h="104">
                  <a:moveTo>
                    <a:pt x="115" y="33"/>
                  </a:moveTo>
                  <a:cubicBezTo>
                    <a:pt x="51" y="33"/>
                    <a:pt x="0" y="18"/>
                    <a:pt x="0" y="0"/>
                  </a:cubicBezTo>
                  <a:cubicBezTo>
                    <a:pt x="0" y="70"/>
                    <a:pt x="0" y="70"/>
                    <a:pt x="0" y="70"/>
                  </a:cubicBezTo>
                  <a:cubicBezTo>
                    <a:pt x="0" y="89"/>
                    <a:pt x="51" y="104"/>
                    <a:pt x="115" y="104"/>
                  </a:cubicBezTo>
                  <a:cubicBezTo>
                    <a:pt x="178" y="104"/>
                    <a:pt x="230" y="89"/>
                    <a:pt x="230" y="70"/>
                  </a:cubicBezTo>
                  <a:cubicBezTo>
                    <a:pt x="230" y="0"/>
                    <a:pt x="230" y="0"/>
                    <a:pt x="230" y="0"/>
                  </a:cubicBezTo>
                  <a:cubicBezTo>
                    <a:pt x="230" y="18"/>
                    <a:pt x="178" y="33"/>
                    <a:pt x="115" y="33"/>
                  </a:cubicBezTo>
                  <a:close/>
                </a:path>
              </a:pathLst>
            </a:custGeom>
            <a:noFill/>
            <a:ln w="19050"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grpSp>
      <p:sp>
        <p:nvSpPr>
          <p:cNvPr id="324" name="Text Placeholder 21">
            <a:extLst>
              <a:ext uri="{FF2B5EF4-FFF2-40B4-BE49-F238E27FC236}">
                <a16:creationId xmlns:a16="http://schemas.microsoft.com/office/drawing/2014/main" id="{BA0F2364-AEFD-41E1-9824-28CAD1E8776E}"/>
              </a:ext>
            </a:extLst>
          </p:cNvPr>
          <p:cNvSpPr txBox="1">
            <a:spLocks/>
          </p:cNvSpPr>
          <p:nvPr/>
        </p:nvSpPr>
        <p:spPr>
          <a:xfrm>
            <a:off x="7397483" y="2184938"/>
            <a:ext cx="1912139" cy="603453"/>
          </a:xfrm>
          <a:prstGeom prst="rect">
            <a:avLst/>
          </a:prstGeom>
        </p:spPr>
        <p:txBody>
          <a:bodyPr wrap="square" lIns="89642" tIns="89642" rIns="89642" bIns="89642" anchor="t">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gn="ctr">
              <a:lnSpc>
                <a:spcPct val="100000"/>
              </a:lnSpc>
              <a:defRPr/>
            </a:pPr>
            <a:r>
              <a:rPr lang="en-US" sz="1372" dirty="0"/>
              <a:t>Low-latency data processing apps</a:t>
            </a:r>
          </a:p>
        </p:txBody>
      </p:sp>
      <p:grpSp>
        <p:nvGrpSpPr>
          <p:cNvPr id="70" name="Group 69">
            <a:extLst>
              <a:ext uri="{FF2B5EF4-FFF2-40B4-BE49-F238E27FC236}">
                <a16:creationId xmlns:a16="http://schemas.microsoft.com/office/drawing/2014/main" id="{4092B3E5-FC97-4435-9AB0-EB5C4FF29BC1}"/>
              </a:ext>
            </a:extLst>
          </p:cNvPr>
          <p:cNvGrpSpPr/>
          <p:nvPr/>
        </p:nvGrpSpPr>
        <p:grpSpPr>
          <a:xfrm>
            <a:off x="3381195" y="2920303"/>
            <a:ext cx="710670" cy="693383"/>
            <a:chOff x="6299201" y="3225800"/>
            <a:chExt cx="587375" cy="573087"/>
          </a:xfrm>
        </p:grpSpPr>
        <p:sp>
          <p:nvSpPr>
            <p:cNvPr id="73" name="Freeform 38">
              <a:extLst>
                <a:ext uri="{FF2B5EF4-FFF2-40B4-BE49-F238E27FC236}">
                  <a16:creationId xmlns:a16="http://schemas.microsoft.com/office/drawing/2014/main" id="{C0AC73F7-4835-4DB7-BB5C-E5E44F441358}"/>
                </a:ext>
              </a:extLst>
            </p:cNvPr>
            <p:cNvSpPr>
              <a:spLocks/>
            </p:cNvSpPr>
            <p:nvPr/>
          </p:nvSpPr>
          <p:spPr bwMode="auto">
            <a:xfrm>
              <a:off x="6446838" y="3384550"/>
              <a:ext cx="269875" cy="266700"/>
            </a:xfrm>
            <a:custGeom>
              <a:avLst/>
              <a:gdLst>
                <a:gd name="T0" fmla="*/ 170 w 170"/>
                <a:gd name="T1" fmla="*/ 168 h 168"/>
                <a:gd name="T2" fmla="*/ 170 w 170"/>
                <a:gd name="T3" fmla="*/ 0 h 168"/>
                <a:gd name="T4" fmla="*/ 0 w 170"/>
                <a:gd name="T5" fmla="*/ 0 h 168"/>
              </a:gdLst>
              <a:ahLst/>
              <a:cxnLst>
                <a:cxn ang="0">
                  <a:pos x="T0" y="T1"/>
                </a:cxn>
                <a:cxn ang="0">
                  <a:pos x="T2" y="T3"/>
                </a:cxn>
                <a:cxn ang="0">
                  <a:pos x="T4" y="T5"/>
                </a:cxn>
              </a:cxnLst>
              <a:rect l="0" t="0" r="r" b="b"/>
              <a:pathLst>
                <a:path w="170" h="168">
                  <a:moveTo>
                    <a:pt x="170" y="168"/>
                  </a:moveTo>
                  <a:lnTo>
                    <a:pt x="170" y="0"/>
                  </a:lnTo>
                  <a:lnTo>
                    <a:pt x="0" y="0"/>
                  </a:ln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74" name="Freeform 39">
              <a:extLst>
                <a:ext uri="{FF2B5EF4-FFF2-40B4-BE49-F238E27FC236}">
                  <a16:creationId xmlns:a16="http://schemas.microsoft.com/office/drawing/2014/main" id="{AA7DD252-788A-42B9-8DAB-134AA0A8525D}"/>
                </a:ext>
              </a:extLst>
            </p:cNvPr>
            <p:cNvSpPr>
              <a:spLocks/>
            </p:cNvSpPr>
            <p:nvPr/>
          </p:nvSpPr>
          <p:spPr bwMode="auto">
            <a:xfrm>
              <a:off x="6321426" y="3225800"/>
              <a:ext cx="565150" cy="558800"/>
            </a:xfrm>
            <a:custGeom>
              <a:avLst/>
              <a:gdLst>
                <a:gd name="T0" fmla="*/ 48 w 199"/>
                <a:gd name="T1" fmla="*/ 197 h 197"/>
                <a:gd name="T2" fmla="*/ 191 w 199"/>
                <a:gd name="T3" fmla="*/ 197 h 197"/>
                <a:gd name="T4" fmla="*/ 199 w 199"/>
                <a:gd name="T5" fmla="*/ 190 h 197"/>
                <a:gd name="T6" fmla="*/ 199 w 199"/>
                <a:gd name="T7" fmla="*/ 8 h 197"/>
                <a:gd name="T8" fmla="*/ 191 w 199"/>
                <a:gd name="T9" fmla="*/ 0 h 197"/>
                <a:gd name="T10" fmla="*/ 8 w 199"/>
                <a:gd name="T11" fmla="*/ 0 h 197"/>
                <a:gd name="T12" fmla="*/ 0 w 199"/>
                <a:gd name="T13" fmla="*/ 8 h 197"/>
                <a:gd name="T14" fmla="*/ 0 w 199"/>
                <a:gd name="T15" fmla="*/ 150 h 19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9" h="197">
                  <a:moveTo>
                    <a:pt x="48" y="197"/>
                  </a:moveTo>
                  <a:cubicBezTo>
                    <a:pt x="191" y="197"/>
                    <a:pt x="191" y="197"/>
                    <a:pt x="191" y="197"/>
                  </a:cubicBezTo>
                  <a:cubicBezTo>
                    <a:pt x="195" y="197"/>
                    <a:pt x="199" y="194"/>
                    <a:pt x="199" y="190"/>
                  </a:cubicBezTo>
                  <a:cubicBezTo>
                    <a:pt x="199" y="8"/>
                    <a:pt x="199" y="8"/>
                    <a:pt x="199" y="8"/>
                  </a:cubicBezTo>
                  <a:cubicBezTo>
                    <a:pt x="199" y="4"/>
                    <a:pt x="195" y="0"/>
                    <a:pt x="191" y="0"/>
                  </a:cubicBezTo>
                  <a:cubicBezTo>
                    <a:pt x="8" y="0"/>
                    <a:pt x="8" y="0"/>
                    <a:pt x="8" y="0"/>
                  </a:cubicBezTo>
                  <a:cubicBezTo>
                    <a:pt x="4" y="0"/>
                    <a:pt x="0" y="4"/>
                    <a:pt x="0" y="8"/>
                  </a:cubicBezTo>
                  <a:cubicBezTo>
                    <a:pt x="0" y="150"/>
                    <a:pt x="0" y="150"/>
                    <a:pt x="0" y="150"/>
                  </a:cubicBez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75" name="Line 40">
              <a:extLst>
                <a:ext uri="{FF2B5EF4-FFF2-40B4-BE49-F238E27FC236}">
                  <a16:creationId xmlns:a16="http://schemas.microsoft.com/office/drawing/2014/main" id="{34EA0561-04B0-467A-849E-8C0E38F583DC}"/>
                </a:ext>
              </a:extLst>
            </p:cNvPr>
            <p:cNvSpPr>
              <a:spLocks noChangeShapeType="1"/>
            </p:cNvSpPr>
            <p:nvPr/>
          </p:nvSpPr>
          <p:spPr bwMode="auto">
            <a:xfrm flipH="1">
              <a:off x="6299201" y="3384550"/>
              <a:ext cx="417513" cy="414337"/>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grpSp>
      <p:sp>
        <p:nvSpPr>
          <p:cNvPr id="71" name="Text Placeholder 21">
            <a:extLst>
              <a:ext uri="{FF2B5EF4-FFF2-40B4-BE49-F238E27FC236}">
                <a16:creationId xmlns:a16="http://schemas.microsoft.com/office/drawing/2014/main" id="{E7C654BB-3598-4BA4-A15A-5DDBD8825E54}"/>
              </a:ext>
            </a:extLst>
          </p:cNvPr>
          <p:cNvSpPr txBox="1">
            <a:spLocks/>
          </p:cNvSpPr>
          <p:nvPr/>
        </p:nvSpPr>
        <p:spPr>
          <a:xfrm>
            <a:off x="10032464" y="2200433"/>
            <a:ext cx="1508181" cy="603453"/>
          </a:xfrm>
          <a:prstGeom prst="rect">
            <a:avLst/>
          </a:prstGeom>
        </p:spPr>
        <p:txBody>
          <a:bodyPr wrap="square" lIns="89642" tIns="89642" rIns="89642" bIns="89642" anchor="t">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gn="ctr">
              <a:lnSpc>
                <a:spcPct val="100000"/>
              </a:lnSpc>
              <a:defRPr/>
            </a:pPr>
            <a:r>
              <a:rPr lang="en-US" sz="1372" dirty="0"/>
              <a:t>New cloud-native apps</a:t>
            </a:r>
          </a:p>
        </p:txBody>
      </p:sp>
      <p:sp>
        <p:nvSpPr>
          <p:cNvPr id="76" name="Rectangle 75">
            <a:extLst>
              <a:ext uri="{FF2B5EF4-FFF2-40B4-BE49-F238E27FC236}">
                <a16:creationId xmlns:a16="http://schemas.microsoft.com/office/drawing/2014/main" id="{D69A3892-AA78-4B2D-AEED-05FB02C5E1D6}"/>
              </a:ext>
            </a:extLst>
          </p:cNvPr>
          <p:cNvSpPr/>
          <p:nvPr/>
        </p:nvSpPr>
        <p:spPr bwMode="auto">
          <a:xfrm>
            <a:off x="1" y="6284798"/>
            <a:ext cx="12192000" cy="57271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grpSp>
        <p:nvGrpSpPr>
          <p:cNvPr id="64" name="Group 63">
            <a:extLst>
              <a:ext uri="{FF2B5EF4-FFF2-40B4-BE49-F238E27FC236}">
                <a16:creationId xmlns:a16="http://schemas.microsoft.com/office/drawing/2014/main" id="{28DB5CC4-F6BB-41D4-9366-F5BD3891DAC0}"/>
              </a:ext>
            </a:extLst>
          </p:cNvPr>
          <p:cNvGrpSpPr/>
          <p:nvPr/>
        </p:nvGrpSpPr>
        <p:grpSpPr>
          <a:xfrm>
            <a:off x="1037202" y="2842554"/>
            <a:ext cx="862184" cy="860506"/>
            <a:chOff x="7751763" y="3736976"/>
            <a:chExt cx="815975" cy="814388"/>
          </a:xfrm>
        </p:grpSpPr>
        <p:sp>
          <p:nvSpPr>
            <p:cNvPr id="65" name="Oval 56">
              <a:extLst>
                <a:ext uri="{FF2B5EF4-FFF2-40B4-BE49-F238E27FC236}">
                  <a16:creationId xmlns:a16="http://schemas.microsoft.com/office/drawing/2014/main" id="{A73CBADE-D303-46CF-A9B0-86AB3E257513}"/>
                </a:ext>
              </a:extLst>
            </p:cNvPr>
            <p:cNvSpPr>
              <a:spLocks noChangeArrowheads="1"/>
            </p:cNvSpPr>
            <p:nvPr/>
          </p:nvSpPr>
          <p:spPr bwMode="auto">
            <a:xfrm>
              <a:off x="7751763" y="3736976"/>
              <a:ext cx="815975" cy="814388"/>
            </a:xfrm>
            <a:prstGeom prst="ellipse">
              <a:avLst/>
            </a:pr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66" name="Line 57">
              <a:extLst>
                <a:ext uri="{FF2B5EF4-FFF2-40B4-BE49-F238E27FC236}">
                  <a16:creationId xmlns:a16="http://schemas.microsoft.com/office/drawing/2014/main" id="{06F17AD5-3B9F-4609-A97B-8552B2F372CB}"/>
                </a:ext>
              </a:extLst>
            </p:cNvPr>
            <p:cNvSpPr>
              <a:spLocks noChangeShapeType="1"/>
            </p:cNvSpPr>
            <p:nvPr/>
          </p:nvSpPr>
          <p:spPr bwMode="auto">
            <a:xfrm flipV="1">
              <a:off x="7932738" y="4016376"/>
              <a:ext cx="0" cy="265113"/>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67" name="Line 58">
              <a:extLst>
                <a:ext uri="{FF2B5EF4-FFF2-40B4-BE49-F238E27FC236}">
                  <a16:creationId xmlns:a16="http://schemas.microsoft.com/office/drawing/2014/main" id="{383D5FDD-A844-423A-BC1D-A0E141A63B10}"/>
                </a:ext>
              </a:extLst>
            </p:cNvPr>
            <p:cNvSpPr>
              <a:spLocks noChangeShapeType="1"/>
            </p:cNvSpPr>
            <p:nvPr/>
          </p:nvSpPr>
          <p:spPr bwMode="auto">
            <a:xfrm flipH="1" flipV="1">
              <a:off x="7932738" y="4005263"/>
              <a:ext cx="65088" cy="65088"/>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68" name="Line 59">
              <a:extLst>
                <a:ext uri="{FF2B5EF4-FFF2-40B4-BE49-F238E27FC236}">
                  <a16:creationId xmlns:a16="http://schemas.microsoft.com/office/drawing/2014/main" id="{598A60DD-7570-46CB-B141-B9D217A40C35}"/>
                </a:ext>
              </a:extLst>
            </p:cNvPr>
            <p:cNvSpPr>
              <a:spLocks noChangeShapeType="1"/>
            </p:cNvSpPr>
            <p:nvPr/>
          </p:nvSpPr>
          <p:spPr bwMode="auto">
            <a:xfrm flipV="1">
              <a:off x="7867650" y="4005263"/>
              <a:ext cx="65088" cy="61913"/>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72" name="Line 60">
              <a:extLst>
                <a:ext uri="{FF2B5EF4-FFF2-40B4-BE49-F238E27FC236}">
                  <a16:creationId xmlns:a16="http://schemas.microsoft.com/office/drawing/2014/main" id="{B6D0B200-80C7-45FC-A341-BB2C80BCE99D}"/>
                </a:ext>
              </a:extLst>
            </p:cNvPr>
            <p:cNvSpPr>
              <a:spLocks noChangeShapeType="1"/>
            </p:cNvSpPr>
            <p:nvPr/>
          </p:nvSpPr>
          <p:spPr bwMode="auto">
            <a:xfrm flipV="1">
              <a:off x="8388350" y="4011613"/>
              <a:ext cx="0" cy="265113"/>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77" name="Line 61">
              <a:extLst>
                <a:ext uri="{FF2B5EF4-FFF2-40B4-BE49-F238E27FC236}">
                  <a16:creationId xmlns:a16="http://schemas.microsoft.com/office/drawing/2014/main" id="{CF28791B-4F82-40B0-9807-9EB76F5364BA}"/>
                </a:ext>
              </a:extLst>
            </p:cNvPr>
            <p:cNvSpPr>
              <a:spLocks noChangeShapeType="1"/>
            </p:cNvSpPr>
            <p:nvPr/>
          </p:nvSpPr>
          <p:spPr bwMode="auto">
            <a:xfrm>
              <a:off x="8323263" y="4211638"/>
              <a:ext cx="65088" cy="65088"/>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78" name="Line 62">
              <a:extLst>
                <a:ext uri="{FF2B5EF4-FFF2-40B4-BE49-F238E27FC236}">
                  <a16:creationId xmlns:a16="http://schemas.microsoft.com/office/drawing/2014/main" id="{846C70BD-ECB3-4E5F-A951-5EDE1DB99C95}"/>
                </a:ext>
              </a:extLst>
            </p:cNvPr>
            <p:cNvSpPr>
              <a:spLocks noChangeShapeType="1"/>
            </p:cNvSpPr>
            <p:nvPr/>
          </p:nvSpPr>
          <p:spPr bwMode="auto">
            <a:xfrm flipH="1">
              <a:off x="8388350" y="4211638"/>
              <a:ext cx="61913" cy="65088"/>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79" name="Freeform 63">
              <a:extLst>
                <a:ext uri="{FF2B5EF4-FFF2-40B4-BE49-F238E27FC236}">
                  <a16:creationId xmlns:a16="http://schemas.microsoft.com/office/drawing/2014/main" id="{B3FD998C-222C-4011-9EF3-4B39A6D8B51B}"/>
                </a:ext>
              </a:extLst>
            </p:cNvPr>
            <p:cNvSpPr>
              <a:spLocks/>
            </p:cNvSpPr>
            <p:nvPr/>
          </p:nvSpPr>
          <p:spPr bwMode="auto">
            <a:xfrm>
              <a:off x="8091488" y="3998913"/>
              <a:ext cx="138113" cy="277813"/>
            </a:xfrm>
            <a:custGeom>
              <a:avLst/>
              <a:gdLst>
                <a:gd name="T0" fmla="*/ 46 w 49"/>
                <a:gd name="T1" fmla="*/ 4 h 98"/>
                <a:gd name="T2" fmla="*/ 29 w 49"/>
                <a:gd name="T3" fmla="*/ 0 h 98"/>
                <a:gd name="T4" fmla="*/ 4 w 49"/>
                <a:gd name="T5" fmla="*/ 23 h 98"/>
                <a:gd name="T6" fmla="*/ 29 w 49"/>
                <a:gd name="T7" fmla="*/ 49 h 98"/>
                <a:gd name="T8" fmla="*/ 49 w 49"/>
                <a:gd name="T9" fmla="*/ 76 h 98"/>
                <a:gd name="T10" fmla="*/ 21 w 49"/>
                <a:gd name="T11" fmla="*/ 98 h 98"/>
                <a:gd name="T12" fmla="*/ 0 w 49"/>
                <a:gd name="T13" fmla="*/ 94 h 98"/>
                <a:gd name="T14" fmla="*/ 0 w 49"/>
                <a:gd name="T15" fmla="*/ 94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 h="98">
                  <a:moveTo>
                    <a:pt x="46" y="4"/>
                  </a:moveTo>
                  <a:cubicBezTo>
                    <a:pt x="42" y="2"/>
                    <a:pt x="36" y="0"/>
                    <a:pt x="29" y="0"/>
                  </a:cubicBezTo>
                  <a:cubicBezTo>
                    <a:pt x="12" y="0"/>
                    <a:pt x="4" y="13"/>
                    <a:pt x="4" y="23"/>
                  </a:cubicBezTo>
                  <a:cubicBezTo>
                    <a:pt x="4" y="38"/>
                    <a:pt x="16" y="44"/>
                    <a:pt x="29" y="49"/>
                  </a:cubicBezTo>
                  <a:cubicBezTo>
                    <a:pt x="46" y="55"/>
                    <a:pt x="49" y="64"/>
                    <a:pt x="49" y="76"/>
                  </a:cubicBezTo>
                  <a:cubicBezTo>
                    <a:pt x="49" y="88"/>
                    <a:pt x="44" y="98"/>
                    <a:pt x="21" y="98"/>
                  </a:cubicBezTo>
                  <a:cubicBezTo>
                    <a:pt x="13" y="98"/>
                    <a:pt x="5" y="96"/>
                    <a:pt x="0" y="94"/>
                  </a:cubicBezTo>
                  <a:cubicBezTo>
                    <a:pt x="0" y="94"/>
                    <a:pt x="0" y="94"/>
                    <a:pt x="0" y="94"/>
                  </a:cubicBez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80" name="Line 64">
              <a:extLst>
                <a:ext uri="{FF2B5EF4-FFF2-40B4-BE49-F238E27FC236}">
                  <a16:creationId xmlns:a16="http://schemas.microsoft.com/office/drawing/2014/main" id="{ED0D28AE-9051-4050-83FF-768865D1D2C2}"/>
                </a:ext>
              </a:extLst>
            </p:cNvPr>
            <p:cNvSpPr>
              <a:spLocks noChangeShapeType="1"/>
            </p:cNvSpPr>
            <p:nvPr/>
          </p:nvSpPr>
          <p:spPr bwMode="auto">
            <a:xfrm>
              <a:off x="8158163" y="4321176"/>
              <a:ext cx="0" cy="0"/>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81" name="Line 65">
              <a:extLst>
                <a:ext uri="{FF2B5EF4-FFF2-40B4-BE49-F238E27FC236}">
                  <a16:creationId xmlns:a16="http://schemas.microsoft.com/office/drawing/2014/main" id="{403A347C-7822-4589-A10C-D53E404B1AA4}"/>
                </a:ext>
              </a:extLst>
            </p:cNvPr>
            <p:cNvSpPr>
              <a:spLocks noChangeShapeType="1"/>
            </p:cNvSpPr>
            <p:nvPr/>
          </p:nvSpPr>
          <p:spPr bwMode="auto">
            <a:xfrm>
              <a:off x="8158163" y="3965576"/>
              <a:ext cx="0" cy="33338"/>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82" name="Line 66">
              <a:extLst>
                <a:ext uri="{FF2B5EF4-FFF2-40B4-BE49-F238E27FC236}">
                  <a16:creationId xmlns:a16="http://schemas.microsoft.com/office/drawing/2014/main" id="{C9F99450-11AB-4A89-AD81-7F2BC2A31A6D}"/>
                </a:ext>
              </a:extLst>
            </p:cNvPr>
            <p:cNvSpPr>
              <a:spLocks noChangeShapeType="1"/>
            </p:cNvSpPr>
            <p:nvPr/>
          </p:nvSpPr>
          <p:spPr bwMode="auto">
            <a:xfrm>
              <a:off x="8158163" y="4276726"/>
              <a:ext cx="0" cy="33338"/>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grpSp>
      <p:pic>
        <p:nvPicPr>
          <p:cNvPr id="3" name="Picture 2">
            <a:extLst>
              <a:ext uri="{FF2B5EF4-FFF2-40B4-BE49-F238E27FC236}">
                <a16:creationId xmlns:a16="http://schemas.microsoft.com/office/drawing/2014/main" id="{3E5E636A-FEEE-A847-B72E-E3BDBD680C29}"/>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166645" y="3925876"/>
            <a:ext cx="774700" cy="774700"/>
          </a:xfrm>
          <a:prstGeom prst="rect">
            <a:avLst/>
          </a:prstGeom>
        </p:spPr>
      </p:pic>
      <p:pic>
        <p:nvPicPr>
          <p:cNvPr id="5" name="Picture 4">
            <a:extLst>
              <a:ext uri="{FF2B5EF4-FFF2-40B4-BE49-F238E27FC236}">
                <a16:creationId xmlns:a16="http://schemas.microsoft.com/office/drawing/2014/main" id="{283988AA-3654-C84D-8A11-E6E7D3162B1F}"/>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931599" y="3980997"/>
            <a:ext cx="664457" cy="664457"/>
          </a:xfrm>
          <a:prstGeom prst="rect">
            <a:avLst/>
          </a:prstGeom>
        </p:spPr>
      </p:pic>
      <p:sp>
        <p:nvSpPr>
          <p:cNvPr id="83" name="Text Placeholder 21">
            <a:extLst>
              <a:ext uri="{FF2B5EF4-FFF2-40B4-BE49-F238E27FC236}">
                <a16:creationId xmlns:a16="http://schemas.microsoft.com/office/drawing/2014/main" id="{60EFCE37-9286-3C43-9F24-61BC6DB75DB1}"/>
              </a:ext>
            </a:extLst>
          </p:cNvPr>
          <p:cNvSpPr txBox="1">
            <a:spLocks/>
          </p:cNvSpPr>
          <p:nvPr/>
        </p:nvSpPr>
        <p:spPr>
          <a:xfrm>
            <a:off x="586193" y="4640701"/>
            <a:ext cx="1658999" cy="603330"/>
          </a:xfrm>
          <a:prstGeom prst="rect">
            <a:avLst/>
          </a:prstGeom>
        </p:spPr>
        <p:txBody>
          <a:bodyPr wrap="square" lIns="89642" tIns="89642" rIns="89642" bIns="89642" anchor="t">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gn="ctr">
              <a:lnSpc>
                <a:spcPct val="100000"/>
              </a:lnSpc>
              <a:defRPr/>
            </a:pPr>
            <a:r>
              <a:rPr lang="en-US" sz="1372" dirty="0"/>
              <a:t>Artificial Intelligence Applications </a:t>
            </a:r>
          </a:p>
        </p:txBody>
      </p:sp>
      <p:pic>
        <p:nvPicPr>
          <p:cNvPr id="7" name="Picture 6">
            <a:extLst>
              <a:ext uri="{FF2B5EF4-FFF2-40B4-BE49-F238E27FC236}">
                <a16:creationId xmlns:a16="http://schemas.microsoft.com/office/drawing/2014/main" id="{1B8F7550-A27E-4A4A-9C06-D464DB109E38}"/>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55079" y="4078336"/>
            <a:ext cx="547584" cy="547584"/>
          </a:xfrm>
          <a:prstGeom prst="rect">
            <a:avLst/>
          </a:prstGeom>
        </p:spPr>
      </p:pic>
      <p:pic>
        <p:nvPicPr>
          <p:cNvPr id="11" name="Picture 10">
            <a:extLst>
              <a:ext uri="{FF2B5EF4-FFF2-40B4-BE49-F238E27FC236}">
                <a16:creationId xmlns:a16="http://schemas.microsoft.com/office/drawing/2014/main" id="{24850D6A-8054-204B-87C2-9D2BAF29F35B}"/>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9178914" y="3917480"/>
            <a:ext cx="774700" cy="774700"/>
          </a:xfrm>
          <a:prstGeom prst="rect">
            <a:avLst/>
          </a:prstGeom>
        </p:spPr>
      </p:pic>
      <p:pic>
        <p:nvPicPr>
          <p:cNvPr id="13" name="Picture 12">
            <a:extLst>
              <a:ext uri="{FF2B5EF4-FFF2-40B4-BE49-F238E27FC236}">
                <a16:creationId xmlns:a16="http://schemas.microsoft.com/office/drawing/2014/main" id="{88ADC5F8-3021-6C41-8761-5D4D2272BA47}"/>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9958760" y="3917480"/>
            <a:ext cx="774700" cy="774700"/>
          </a:xfrm>
          <a:prstGeom prst="rect">
            <a:avLst/>
          </a:prstGeom>
        </p:spPr>
      </p:pic>
      <p:pic>
        <p:nvPicPr>
          <p:cNvPr id="19" name="Picture 18">
            <a:extLst>
              <a:ext uri="{FF2B5EF4-FFF2-40B4-BE49-F238E27FC236}">
                <a16:creationId xmlns:a16="http://schemas.microsoft.com/office/drawing/2014/main" id="{ECC4278D-2115-DA46-B19E-B01342FE4668}"/>
              </a:ext>
            </a:extLst>
          </p:cNvPr>
          <p:cNvPicPr>
            <a:picLocks noChangeAspect="1"/>
          </p:cNvPicPr>
          <p:nvPr/>
        </p:nvPicPr>
        <p:blipFill>
          <a:blip r:embed="rId8" cstate="print">
            <a:duotone>
              <a:prstClr val="black"/>
              <a:srgbClr val="3179CF">
                <a:tint val="45000"/>
                <a:satMod val="400000"/>
              </a:srgbClr>
            </a:duotone>
            <a:extLst>
              <a:ext uri="{28A0092B-C50C-407E-A947-70E740481C1C}">
                <a14:useLocalDpi xmlns:a14="http://schemas.microsoft.com/office/drawing/2010/main"/>
              </a:ext>
            </a:extLst>
          </a:blip>
          <a:stretch>
            <a:fillRect/>
          </a:stretch>
        </p:blipFill>
        <p:spPr>
          <a:xfrm>
            <a:off x="8319885" y="3939128"/>
            <a:ext cx="800381" cy="774700"/>
          </a:xfrm>
          <a:prstGeom prst="rect">
            <a:avLst/>
          </a:prstGeom>
        </p:spPr>
      </p:pic>
      <p:sp>
        <p:nvSpPr>
          <p:cNvPr id="84" name="Text Placeholder 21">
            <a:extLst>
              <a:ext uri="{FF2B5EF4-FFF2-40B4-BE49-F238E27FC236}">
                <a16:creationId xmlns:a16="http://schemas.microsoft.com/office/drawing/2014/main" id="{08C498C5-26ED-044C-8CD9-16C0ADADBE47}"/>
              </a:ext>
            </a:extLst>
          </p:cNvPr>
          <p:cNvSpPr txBox="1">
            <a:spLocks/>
          </p:cNvSpPr>
          <p:nvPr/>
        </p:nvSpPr>
        <p:spPr>
          <a:xfrm>
            <a:off x="8623732" y="4714560"/>
            <a:ext cx="1658999" cy="603330"/>
          </a:xfrm>
          <a:prstGeom prst="rect">
            <a:avLst/>
          </a:prstGeom>
        </p:spPr>
        <p:txBody>
          <a:bodyPr wrap="square" lIns="89642" tIns="89642" rIns="89642" bIns="89642" anchor="t">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gn="ctr">
              <a:lnSpc>
                <a:spcPct val="100000"/>
              </a:lnSpc>
              <a:defRPr/>
            </a:pPr>
            <a:r>
              <a:rPr lang="en-US" sz="1372" dirty="0"/>
              <a:t>DevOps heavy applications</a:t>
            </a:r>
          </a:p>
        </p:txBody>
      </p:sp>
      <p:pic>
        <p:nvPicPr>
          <p:cNvPr id="33" name="Picture 32">
            <a:extLst>
              <a:ext uri="{FF2B5EF4-FFF2-40B4-BE49-F238E27FC236}">
                <a16:creationId xmlns:a16="http://schemas.microsoft.com/office/drawing/2014/main" id="{943CBD2D-B9E8-6E47-9A46-E84E54F3D7BD}"/>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5646737" y="3985153"/>
            <a:ext cx="774700" cy="774700"/>
          </a:xfrm>
          <a:prstGeom prst="rect">
            <a:avLst/>
          </a:prstGeom>
        </p:spPr>
      </p:pic>
      <p:pic>
        <p:nvPicPr>
          <p:cNvPr id="35" name="Picture 34">
            <a:extLst>
              <a:ext uri="{FF2B5EF4-FFF2-40B4-BE49-F238E27FC236}">
                <a16:creationId xmlns:a16="http://schemas.microsoft.com/office/drawing/2014/main" id="{A24843E5-D7F6-7D49-AEBE-828A9E67B771}"/>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6445212" y="3939769"/>
            <a:ext cx="774700" cy="774700"/>
          </a:xfrm>
          <a:prstGeom prst="rect">
            <a:avLst/>
          </a:prstGeom>
        </p:spPr>
      </p:pic>
      <p:sp>
        <p:nvSpPr>
          <p:cNvPr id="85" name="Text Placeholder 21">
            <a:extLst>
              <a:ext uri="{FF2B5EF4-FFF2-40B4-BE49-F238E27FC236}">
                <a16:creationId xmlns:a16="http://schemas.microsoft.com/office/drawing/2014/main" id="{74B3C7B2-09A9-DA4D-9DF9-0A1BC62B0860}"/>
              </a:ext>
            </a:extLst>
          </p:cNvPr>
          <p:cNvSpPr txBox="1">
            <a:spLocks/>
          </p:cNvSpPr>
          <p:nvPr/>
        </p:nvSpPr>
        <p:spPr>
          <a:xfrm>
            <a:off x="5305651" y="4729810"/>
            <a:ext cx="2322543" cy="603330"/>
          </a:xfrm>
          <a:prstGeom prst="rect">
            <a:avLst/>
          </a:prstGeom>
        </p:spPr>
        <p:txBody>
          <a:bodyPr wrap="square" lIns="89642" tIns="89642" rIns="89642" bIns="89642" anchor="t">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gn="ctr">
              <a:lnSpc>
                <a:spcPct val="100000"/>
              </a:lnSpc>
              <a:defRPr/>
            </a:pPr>
            <a:r>
              <a:rPr lang="en-US" sz="1372" dirty="0"/>
              <a:t>Enterprise Microservice / API Catalog</a:t>
            </a:r>
          </a:p>
        </p:txBody>
      </p:sp>
      <p:pic>
        <p:nvPicPr>
          <p:cNvPr id="37" name="Picture 36">
            <a:extLst>
              <a:ext uri="{FF2B5EF4-FFF2-40B4-BE49-F238E27FC236}">
                <a16:creationId xmlns:a16="http://schemas.microsoft.com/office/drawing/2014/main" id="{E84CE37C-6AEC-FF42-9FB7-67B7439B8EB2}"/>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3186994" y="3917480"/>
            <a:ext cx="774700" cy="774700"/>
          </a:xfrm>
          <a:prstGeom prst="rect">
            <a:avLst/>
          </a:prstGeom>
        </p:spPr>
      </p:pic>
      <p:pic>
        <p:nvPicPr>
          <p:cNvPr id="39" name="Picture 38">
            <a:extLst>
              <a:ext uri="{FF2B5EF4-FFF2-40B4-BE49-F238E27FC236}">
                <a16:creationId xmlns:a16="http://schemas.microsoft.com/office/drawing/2014/main" id="{0EC18DE1-7DD7-744D-99C7-D2FB7FCF9EDA}"/>
              </a:ext>
            </a:extLst>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3985469" y="3955110"/>
            <a:ext cx="774700" cy="774700"/>
          </a:xfrm>
          <a:prstGeom prst="rect">
            <a:avLst/>
          </a:prstGeom>
        </p:spPr>
      </p:pic>
      <p:sp>
        <p:nvSpPr>
          <p:cNvPr id="92" name="Text Placeholder 21">
            <a:extLst>
              <a:ext uri="{FF2B5EF4-FFF2-40B4-BE49-F238E27FC236}">
                <a16:creationId xmlns:a16="http://schemas.microsoft.com/office/drawing/2014/main" id="{43965225-59B4-B947-9C55-A983B2A25AF0}"/>
              </a:ext>
            </a:extLst>
          </p:cNvPr>
          <p:cNvSpPr txBox="1">
            <a:spLocks/>
          </p:cNvSpPr>
          <p:nvPr/>
        </p:nvSpPr>
        <p:spPr>
          <a:xfrm>
            <a:off x="2907050" y="4684936"/>
            <a:ext cx="1969405" cy="603330"/>
          </a:xfrm>
          <a:prstGeom prst="rect">
            <a:avLst/>
          </a:prstGeom>
        </p:spPr>
        <p:txBody>
          <a:bodyPr wrap="square" lIns="89642" tIns="89642" rIns="89642" bIns="89642" anchor="t">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gn="ctr">
              <a:lnSpc>
                <a:spcPct val="100000"/>
              </a:lnSpc>
              <a:defRPr/>
            </a:pPr>
            <a:r>
              <a:rPr lang="en-US" sz="1372" dirty="0"/>
              <a:t>Multi-tenant Applications</a:t>
            </a:r>
          </a:p>
        </p:txBody>
      </p:sp>
    </p:spTree>
    <p:extLst>
      <p:ext uri="{BB962C8B-B14F-4D97-AF65-F5344CB8AC3E}">
        <p14:creationId xmlns:p14="http://schemas.microsoft.com/office/powerpoint/2010/main" val="4273959973"/>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Rectangle 68">
            <a:extLst>
              <a:ext uri="{FF2B5EF4-FFF2-40B4-BE49-F238E27FC236}">
                <a16:creationId xmlns:a16="http://schemas.microsoft.com/office/drawing/2014/main" id="{F6042F1E-7A90-482C-AC33-15593D7468C9}"/>
              </a:ext>
            </a:extLst>
          </p:cNvPr>
          <p:cNvSpPr/>
          <p:nvPr/>
        </p:nvSpPr>
        <p:spPr bwMode="auto">
          <a:xfrm>
            <a:off x="7003" y="1816795"/>
            <a:ext cx="12192000" cy="3593781"/>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2353">
                <a:gradFill>
                  <a:gsLst>
                    <a:gs pos="0">
                      <a:srgbClr val="FFFFFF"/>
                    </a:gs>
                    <a:gs pos="100000">
                      <a:srgbClr val="FFFFFF"/>
                    </a:gs>
                  </a:gsLst>
                  <a:lin ang="5400000" scaled="0"/>
                </a:gradFill>
                <a:ea typeface="Segoe UI" pitchFamily="34" charset="0"/>
                <a:cs typeface="Segoe UI" pitchFamily="34" charset="0"/>
              </a:rPr>
              <a:t> </a:t>
            </a: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15"/>
          <p:cNvSpPr/>
          <p:nvPr/>
        </p:nvSpPr>
        <p:spPr bwMode="auto">
          <a:xfrm>
            <a:off x="7003" y="6284798"/>
            <a:ext cx="12192000" cy="57271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48" name="Title 1">
            <a:extLst>
              <a:ext uri="{FF2B5EF4-FFF2-40B4-BE49-F238E27FC236}">
                <a16:creationId xmlns:a16="http://schemas.microsoft.com/office/drawing/2014/main" id="{1C4DE02A-28D6-4AF7-B5AD-CFF911F4C924}"/>
              </a:ext>
            </a:extLst>
          </p:cNvPr>
          <p:cNvSpPr>
            <a:spLocks noGrp="1"/>
          </p:cNvSpPr>
          <p:nvPr>
            <p:ph type="title"/>
          </p:nvPr>
        </p:nvSpPr>
        <p:spPr>
          <a:xfrm>
            <a:off x="268928" y="291548"/>
            <a:ext cx="11655840" cy="899537"/>
          </a:xfrm>
        </p:spPr>
        <p:txBody>
          <a:bodyPr/>
          <a:lstStyle/>
          <a:p>
            <a:r>
              <a:rPr lang="en-US" dirty="0">
                <a:solidFill>
                  <a:schemeClr val="tx1"/>
                </a:solidFill>
                <a:cs typeface="Segoe UI Semibold" panose="020B0702040204020203" pitchFamily="34" charset="0"/>
              </a:rPr>
              <a:t>Scenarios powered by Service Fabric</a:t>
            </a:r>
          </a:p>
        </p:txBody>
      </p:sp>
      <p:sp>
        <p:nvSpPr>
          <p:cNvPr id="249" name="Text Placeholder 21">
            <a:extLst>
              <a:ext uri="{FF2B5EF4-FFF2-40B4-BE49-F238E27FC236}">
                <a16:creationId xmlns:a16="http://schemas.microsoft.com/office/drawing/2014/main" id="{CC213B91-491D-4B54-861E-6DF478EFA81A}"/>
              </a:ext>
            </a:extLst>
          </p:cNvPr>
          <p:cNvSpPr txBox="1">
            <a:spLocks/>
          </p:cNvSpPr>
          <p:nvPr/>
        </p:nvSpPr>
        <p:spPr>
          <a:xfrm>
            <a:off x="268928" y="1191085"/>
            <a:ext cx="11655840" cy="452590"/>
          </a:xfrm>
          <a:prstGeom prst="rect">
            <a:avLst/>
          </a:prstGeom>
        </p:spPr>
        <p:txBody>
          <a:bodyPr wrap="square" lIns="143428" tIns="89642" rIns="89642" bIns="89642">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defRPr/>
            </a:pPr>
            <a:r>
              <a:rPr lang="en-US" sz="1961" dirty="0">
                <a:solidFill>
                  <a:srgbClr val="505050"/>
                </a:solidFill>
                <a:latin typeface="+mj-lt"/>
                <a:ea typeface="+mn-ea"/>
                <a:cs typeface="+mn-cs"/>
              </a:rPr>
              <a:t>Empowering customers of all sizes to achieve more</a:t>
            </a:r>
          </a:p>
        </p:txBody>
      </p:sp>
      <p:grpSp>
        <p:nvGrpSpPr>
          <p:cNvPr id="449" name="Group 448">
            <a:extLst>
              <a:ext uri="{FF2B5EF4-FFF2-40B4-BE49-F238E27FC236}">
                <a16:creationId xmlns:a16="http://schemas.microsoft.com/office/drawing/2014/main" id="{4E2D142A-A948-47F1-8B2A-6A2CAC874F77}"/>
              </a:ext>
            </a:extLst>
          </p:cNvPr>
          <p:cNvGrpSpPr/>
          <p:nvPr/>
        </p:nvGrpSpPr>
        <p:grpSpPr>
          <a:xfrm>
            <a:off x="10263742" y="2888771"/>
            <a:ext cx="916077" cy="792611"/>
            <a:chOff x="6089651" y="2771776"/>
            <a:chExt cx="954087" cy="825500"/>
          </a:xfrm>
        </p:grpSpPr>
        <p:sp>
          <p:nvSpPr>
            <p:cNvPr id="14" name="Rectangle 5">
              <a:extLst>
                <a:ext uri="{FF2B5EF4-FFF2-40B4-BE49-F238E27FC236}">
                  <a16:creationId xmlns:a16="http://schemas.microsoft.com/office/drawing/2014/main" id="{FDC50212-E3F1-4F47-B2E2-36DFC8BE91C7}"/>
                </a:ext>
              </a:extLst>
            </p:cNvPr>
            <p:cNvSpPr>
              <a:spLocks noChangeArrowheads="1"/>
            </p:cNvSpPr>
            <p:nvPr/>
          </p:nvSpPr>
          <p:spPr bwMode="auto">
            <a:xfrm>
              <a:off x="6191251" y="3170238"/>
              <a:ext cx="490538" cy="427038"/>
            </a:xfrm>
            <a:prstGeom prst="rect">
              <a:avLst/>
            </a:pr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5" name="Rectangle 6">
              <a:extLst>
                <a:ext uri="{FF2B5EF4-FFF2-40B4-BE49-F238E27FC236}">
                  <a16:creationId xmlns:a16="http://schemas.microsoft.com/office/drawing/2014/main" id="{072610A7-F759-4999-B46A-92E0E69E6433}"/>
                </a:ext>
              </a:extLst>
            </p:cNvPr>
            <p:cNvSpPr>
              <a:spLocks noChangeArrowheads="1"/>
            </p:cNvSpPr>
            <p:nvPr/>
          </p:nvSpPr>
          <p:spPr bwMode="auto">
            <a:xfrm>
              <a:off x="6681788" y="3170238"/>
              <a:ext cx="250825" cy="427038"/>
            </a:xfrm>
            <a:prstGeom prst="rect">
              <a:avLst/>
            </a:pr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7" name="Freeform 7">
              <a:extLst>
                <a:ext uri="{FF2B5EF4-FFF2-40B4-BE49-F238E27FC236}">
                  <a16:creationId xmlns:a16="http://schemas.microsoft.com/office/drawing/2014/main" id="{598B23C5-F209-41DD-B177-C6A5D89A2BBF}"/>
                </a:ext>
              </a:extLst>
            </p:cNvPr>
            <p:cNvSpPr>
              <a:spLocks/>
            </p:cNvSpPr>
            <p:nvPr/>
          </p:nvSpPr>
          <p:spPr bwMode="auto">
            <a:xfrm>
              <a:off x="6089651" y="3065463"/>
              <a:ext cx="592138" cy="104775"/>
            </a:xfrm>
            <a:custGeom>
              <a:avLst/>
              <a:gdLst>
                <a:gd name="T0" fmla="*/ 307 w 373"/>
                <a:gd name="T1" fmla="*/ 0 h 66"/>
                <a:gd name="T2" fmla="*/ 0 w 373"/>
                <a:gd name="T3" fmla="*/ 0 h 66"/>
                <a:gd name="T4" fmla="*/ 64 w 373"/>
                <a:gd name="T5" fmla="*/ 66 h 66"/>
                <a:gd name="T6" fmla="*/ 373 w 373"/>
                <a:gd name="T7" fmla="*/ 66 h 66"/>
                <a:gd name="T8" fmla="*/ 307 w 373"/>
                <a:gd name="T9" fmla="*/ 0 h 66"/>
              </a:gdLst>
              <a:ahLst/>
              <a:cxnLst>
                <a:cxn ang="0">
                  <a:pos x="T0" y="T1"/>
                </a:cxn>
                <a:cxn ang="0">
                  <a:pos x="T2" y="T3"/>
                </a:cxn>
                <a:cxn ang="0">
                  <a:pos x="T4" y="T5"/>
                </a:cxn>
                <a:cxn ang="0">
                  <a:pos x="T6" y="T7"/>
                </a:cxn>
                <a:cxn ang="0">
                  <a:pos x="T8" y="T9"/>
                </a:cxn>
              </a:cxnLst>
              <a:rect l="0" t="0" r="r" b="b"/>
              <a:pathLst>
                <a:path w="373" h="66">
                  <a:moveTo>
                    <a:pt x="307" y="0"/>
                  </a:moveTo>
                  <a:lnTo>
                    <a:pt x="0" y="0"/>
                  </a:lnTo>
                  <a:lnTo>
                    <a:pt x="64" y="66"/>
                  </a:lnTo>
                  <a:lnTo>
                    <a:pt x="373" y="66"/>
                  </a:lnTo>
                  <a:lnTo>
                    <a:pt x="307" y="0"/>
                  </a:lnTo>
                  <a:close/>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0" name="Freeform 8">
              <a:extLst>
                <a:ext uri="{FF2B5EF4-FFF2-40B4-BE49-F238E27FC236}">
                  <a16:creationId xmlns:a16="http://schemas.microsoft.com/office/drawing/2014/main" id="{2AFB6E54-9962-4503-ADB7-FAB48A4F1567}"/>
                </a:ext>
              </a:extLst>
            </p:cNvPr>
            <p:cNvSpPr>
              <a:spLocks/>
            </p:cNvSpPr>
            <p:nvPr/>
          </p:nvSpPr>
          <p:spPr bwMode="auto">
            <a:xfrm>
              <a:off x="6681788" y="3065463"/>
              <a:ext cx="361950" cy="104775"/>
            </a:xfrm>
            <a:custGeom>
              <a:avLst/>
              <a:gdLst>
                <a:gd name="T0" fmla="*/ 68 w 228"/>
                <a:gd name="T1" fmla="*/ 0 h 66"/>
                <a:gd name="T2" fmla="*/ 228 w 228"/>
                <a:gd name="T3" fmla="*/ 0 h 66"/>
                <a:gd name="T4" fmla="*/ 158 w 228"/>
                <a:gd name="T5" fmla="*/ 66 h 66"/>
                <a:gd name="T6" fmla="*/ 0 w 228"/>
                <a:gd name="T7" fmla="*/ 66 h 66"/>
                <a:gd name="T8" fmla="*/ 68 w 228"/>
                <a:gd name="T9" fmla="*/ 0 h 66"/>
              </a:gdLst>
              <a:ahLst/>
              <a:cxnLst>
                <a:cxn ang="0">
                  <a:pos x="T0" y="T1"/>
                </a:cxn>
                <a:cxn ang="0">
                  <a:pos x="T2" y="T3"/>
                </a:cxn>
                <a:cxn ang="0">
                  <a:pos x="T4" y="T5"/>
                </a:cxn>
                <a:cxn ang="0">
                  <a:pos x="T6" y="T7"/>
                </a:cxn>
                <a:cxn ang="0">
                  <a:pos x="T8" y="T9"/>
                </a:cxn>
              </a:cxnLst>
              <a:rect l="0" t="0" r="r" b="b"/>
              <a:pathLst>
                <a:path w="228" h="66">
                  <a:moveTo>
                    <a:pt x="68" y="0"/>
                  </a:moveTo>
                  <a:lnTo>
                    <a:pt x="228" y="0"/>
                  </a:lnTo>
                  <a:lnTo>
                    <a:pt x="158" y="66"/>
                  </a:lnTo>
                  <a:lnTo>
                    <a:pt x="0" y="66"/>
                  </a:lnTo>
                  <a:lnTo>
                    <a:pt x="68" y="0"/>
                  </a:lnTo>
                  <a:close/>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1" name="Freeform 9">
              <a:extLst>
                <a:ext uri="{FF2B5EF4-FFF2-40B4-BE49-F238E27FC236}">
                  <a16:creationId xmlns:a16="http://schemas.microsoft.com/office/drawing/2014/main" id="{1FB1CB48-1588-4D68-8EFC-312D893F1124}"/>
                </a:ext>
              </a:extLst>
            </p:cNvPr>
            <p:cNvSpPr>
              <a:spLocks/>
            </p:cNvSpPr>
            <p:nvPr/>
          </p:nvSpPr>
          <p:spPr bwMode="auto">
            <a:xfrm>
              <a:off x="6272213" y="2870201"/>
              <a:ext cx="68263" cy="65088"/>
            </a:xfrm>
            <a:custGeom>
              <a:avLst/>
              <a:gdLst>
                <a:gd name="T0" fmla="*/ 0 w 24"/>
                <a:gd name="T1" fmla="*/ 23 h 23"/>
                <a:gd name="T2" fmla="*/ 18 w 24"/>
                <a:gd name="T3" fmla="*/ 16 h 23"/>
                <a:gd name="T4" fmla="*/ 24 w 24"/>
                <a:gd name="T5" fmla="*/ 0 h 23"/>
              </a:gdLst>
              <a:ahLst/>
              <a:cxnLst>
                <a:cxn ang="0">
                  <a:pos x="T0" y="T1"/>
                </a:cxn>
                <a:cxn ang="0">
                  <a:pos x="T2" y="T3"/>
                </a:cxn>
                <a:cxn ang="0">
                  <a:pos x="T4" y="T5"/>
                </a:cxn>
              </a:cxnLst>
              <a:rect l="0" t="0" r="r" b="b"/>
              <a:pathLst>
                <a:path w="24" h="23">
                  <a:moveTo>
                    <a:pt x="0" y="23"/>
                  </a:moveTo>
                  <a:cubicBezTo>
                    <a:pt x="0" y="23"/>
                    <a:pt x="14" y="19"/>
                    <a:pt x="18" y="16"/>
                  </a:cubicBezTo>
                  <a:cubicBezTo>
                    <a:pt x="21" y="13"/>
                    <a:pt x="24" y="0"/>
                    <a:pt x="24" y="0"/>
                  </a:cubicBez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2" name="Freeform 10">
              <a:extLst>
                <a:ext uri="{FF2B5EF4-FFF2-40B4-BE49-F238E27FC236}">
                  <a16:creationId xmlns:a16="http://schemas.microsoft.com/office/drawing/2014/main" id="{F42B4617-B717-4F87-B7BA-04757AE658EA}"/>
                </a:ext>
              </a:extLst>
            </p:cNvPr>
            <p:cNvSpPr>
              <a:spLocks/>
            </p:cNvSpPr>
            <p:nvPr/>
          </p:nvSpPr>
          <p:spPr bwMode="auto">
            <a:xfrm>
              <a:off x="6340476" y="2870201"/>
              <a:ext cx="69850" cy="65088"/>
            </a:xfrm>
            <a:custGeom>
              <a:avLst/>
              <a:gdLst>
                <a:gd name="T0" fmla="*/ 0 w 25"/>
                <a:gd name="T1" fmla="*/ 0 h 23"/>
                <a:gd name="T2" fmla="*/ 8 w 25"/>
                <a:gd name="T3" fmla="*/ 17 h 23"/>
                <a:gd name="T4" fmla="*/ 25 w 25"/>
                <a:gd name="T5" fmla="*/ 23 h 23"/>
              </a:gdLst>
              <a:ahLst/>
              <a:cxnLst>
                <a:cxn ang="0">
                  <a:pos x="T0" y="T1"/>
                </a:cxn>
                <a:cxn ang="0">
                  <a:pos x="T2" y="T3"/>
                </a:cxn>
                <a:cxn ang="0">
                  <a:pos x="T4" y="T5"/>
                </a:cxn>
              </a:cxnLst>
              <a:rect l="0" t="0" r="r" b="b"/>
              <a:pathLst>
                <a:path w="25" h="23">
                  <a:moveTo>
                    <a:pt x="0" y="0"/>
                  </a:moveTo>
                  <a:cubicBezTo>
                    <a:pt x="0" y="0"/>
                    <a:pt x="5" y="14"/>
                    <a:pt x="8" y="17"/>
                  </a:cubicBezTo>
                  <a:cubicBezTo>
                    <a:pt x="11" y="20"/>
                    <a:pt x="25" y="23"/>
                    <a:pt x="25" y="23"/>
                  </a:cubicBez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3" name="Freeform 11">
              <a:extLst>
                <a:ext uri="{FF2B5EF4-FFF2-40B4-BE49-F238E27FC236}">
                  <a16:creationId xmlns:a16="http://schemas.microsoft.com/office/drawing/2014/main" id="{AFF72C71-CD42-4592-B6D5-3C2A509F8D55}"/>
                </a:ext>
              </a:extLst>
            </p:cNvPr>
            <p:cNvSpPr>
              <a:spLocks/>
            </p:cNvSpPr>
            <p:nvPr/>
          </p:nvSpPr>
          <p:spPr bwMode="auto">
            <a:xfrm>
              <a:off x="6340476" y="2938463"/>
              <a:ext cx="69850" cy="65088"/>
            </a:xfrm>
            <a:custGeom>
              <a:avLst/>
              <a:gdLst>
                <a:gd name="T0" fmla="*/ 25 w 25"/>
                <a:gd name="T1" fmla="*/ 0 h 23"/>
                <a:gd name="T2" fmla="*/ 7 w 25"/>
                <a:gd name="T3" fmla="*/ 7 h 23"/>
                <a:gd name="T4" fmla="*/ 0 w 25"/>
                <a:gd name="T5" fmla="*/ 23 h 23"/>
              </a:gdLst>
              <a:ahLst/>
              <a:cxnLst>
                <a:cxn ang="0">
                  <a:pos x="T0" y="T1"/>
                </a:cxn>
                <a:cxn ang="0">
                  <a:pos x="T2" y="T3"/>
                </a:cxn>
                <a:cxn ang="0">
                  <a:pos x="T4" y="T5"/>
                </a:cxn>
              </a:cxnLst>
              <a:rect l="0" t="0" r="r" b="b"/>
              <a:pathLst>
                <a:path w="25" h="23">
                  <a:moveTo>
                    <a:pt x="25" y="0"/>
                  </a:moveTo>
                  <a:cubicBezTo>
                    <a:pt x="25" y="0"/>
                    <a:pt x="10" y="4"/>
                    <a:pt x="7" y="7"/>
                  </a:cubicBezTo>
                  <a:cubicBezTo>
                    <a:pt x="4" y="10"/>
                    <a:pt x="0" y="23"/>
                    <a:pt x="0" y="23"/>
                  </a:cubicBez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4" name="Freeform 12">
              <a:extLst>
                <a:ext uri="{FF2B5EF4-FFF2-40B4-BE49-F238E27FC236}">
                  <a16:creationId xmlns:a16="http://schemas.microsoft.com/office/drawing/2014/main" id="{7BCCEB4D-3DAE-47A8-AD68-75159FC5AEB5}"/>
                </a:ext>
              </a:extLst>
            </p:cNvPr>
            <p:cNvSpPr>
              <a:spLocks/>
            </p:cNvSpPr>
            <p:nvPr/>
          </p:nvSpPr>
          <p:spPr bwMode="auto">
            <a:xfrm>
              <a:off x="6272213" y="2938463"/>
              <a:ext cx="68263" cy="65088"/>
            </a:xfrm>
            <a:custGeom>
              <a:avLst/>
              <a:gdLst>
                <a:gd name="T0" fmla="*/ 24 w 24"/>
                <a:gd name="T1" fmla="*/ 23 h 23"/>
                <a:gd name="T2" fmla="*/ 17 w 24"/>
                <a:gd name="T3" fmla="*/ 6 h 23"/>
                <a:gd name="T4" fmla="*/ 0 w 24"/>
                <a:gd name="T5" fmla="*/ 0 h 23"/>
              </a:gdLst>
              <a:ahLst/>
              <a:cxnLst>
                <a:cxn ang="0">
                  <a:pos x="T0" y="T1"/>
                </a:cxn>
                <a:cxn ang="0">
                  <a:pos x="T2" y="T3"/>
                </a:cxn>
                <a:cxn ang="0">
                  <a:pos x="T4" y="T5"/>
                </a:cxn>
              </a:cxnLst>
              <a:rect l="0" t="0" r="r" b="b"/>
              <a:pathLst>
                <a:path w="24" h="23">
                  <a:moveTo>
                    <a:pt x="24" y="23"/>
                  </a:moveTo>
                  <a:cubicBezTo>
                    <a:pt x="24" y="23"/>
                    <a:pt x="20" y="9"/>
                    <a:pt x="17" y="6"/>
                  </a:cubicBezTo>
                  <a:cubicBezTo>
                    <a:pt x="14" y="3"/>
                    <a:pt x="0" y="0"/>
                    <a:pt x="0" y="0"/>
                  </a:cubicBez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5" name="Freeform 13">
              <a:extLst>
                <a:ext uri="{FF2B5EF4-FFF2-40B4-BE49-F238E27FC236}">
                  <a16:creationId xmlns:a16="http://schemas.microsoft.com/office/drawing/2014/main" id="{219C551F-8D81-4D39-98E4-862B8AEDB4B3}"/>
                </a:ext>
              </a:extLst>
            </p:cNvPr>
            <p:cNvSpPr>
              <a:spLocks/>
            </p:cNvSpPr>
            <p:nvPr/>
          </p:nvSpPr>
          <p:spPr bwMode="auto">
            <a:xfrm>
              <a:off x="6743701" y="2870201"/>
              <a:ext cx="71438" cy="65088"/>
            </a:xfrm>
            <a:custGeom>
              <a:avLst/>
              <a:gdLst>
                <a:gd name="T0" fmla="*/ 0 w 25"/>
                <a:gd name="T1" fmla="*/ 23 h 23"/>
                <a:gd name="T2" fmla="*/ 18 w 25"/>
                <a:gd name="T3" fmla="*/ 16 h 23"/>
                <a:gd name="T4" fmla="*/ 25 w 25"/>
                <a:gd name="T5" fmla="*/ 0 h 23"/>
              </a:gdLst>
              <a:ahLst/>
              <a:cxnLst>
                <a:cxn ang="0">
                  <a:pos x="T0" y="T1"/>
                </a:cxn>
                <a:cxn ang="0">
                  <a:pos x="T2" y="T3"/>
                </a:cxn>
                <a:cxn ang="0">
                  <a:pos x="T4" y="T5"/>
                </a:cxn>
              </a:cxnLst>
              <a:rect l="0" t="0" r="r" b="b"/>
              <a:pathLst>
                <a:path w="25" h="23">
                  <a:moveTo>
                    <a:pt x="0" y="23"/>
                  </a:moveTo>
                  <a:cubicBezTo>
                    <a:pt x="0" y="23"/>
                    <a:pt x="15" y="19"/>
                    <a:pt x="18" y="16"/>
                  </a:cubicBezTo>
                  <a:cubicBezTo>
                    <a:pt x="21" y="13"/>
                    <a:pt x="25" y="0"/>
                    <a:pt x="25" y="0"/>
                  </a:cubicBez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6" name="Freeform 14">
              <a:extLst>
                <a:ext uri="{FF2B5EF4-FFF2-40B4-BE49-F238E27FC236}">
                  <a16:creationId xmlns:a16="http://schemas.microsoft.com/office/drawing/2014/main" id="{483A938A-4E0A-4D2D-94CC-9B913E53AD8E}"/>
                </a:ext>
              </a:extLst>
            </p:cNvPr>
            <p:cNvSpPr>
              <a:spLocks/>
            </p:cNvSpPr>
            <p:nvPr/>
          </p:nvSpPr>
          <p:spPr bwMode="auto">
            <a:xfrm>
              <a:off x="6811963" y="2870201"/>
              <a:ext cx="69850" cy="65088"/>
            </a:xfrm>
            <a:custGeom>
              <a:avLst/>
              <a:gdLst>
                <a:gd name="T0" fmla="*/ 0 w 25"/>
                <a:gd name="T1" fmla="*/ 0 h 23"/>
                <a:gd name="T2" fmla="*/ 8 w 25"/>
                <a:gd name="T3" fmla="*/ 17 h 23"/>
                <a:gd name="T4" fmla="*/ 25 w 25"/>
                <a:gd name="T5" fmla="*/ 23 h 23"/>
              </a:gdLst>
              <a:ahLst/>
              <a:cxnLst>
                <a:cxn ang="0">
                  <a:pos x="T0" y="T1"/>
                </a:cxn>
                <a:cxn ang="0">
                  <a:pos x="T2" y="T3"/>
                </a:cxn>
                <a:cxn ang="0">
                  <a:pos x="T4" y="T5"/>
                </a:cxn>
              </a:cxnLst>
              <a:rect l="0" t="0" r="r" b="b"/>
              <a:pathLst>
                <a:path w="25" h="23">
                  <a:moveTo>
                    <a:pt x="0" y="0"/>
                  </a:moveTo>
                  <a:cubicBezTo>
                    <a:pt x="0" y="0"/>
                    <a:pt x="5" y="14"/>
                    <a:pt x="8" y="17"/>
                  </a:cubicBezTo>
                  <a:cubicBezTo>
                    <a:pt x="11" y="20"/>
                    <a:pt x="25" y="23"/>
                    <a:pt x="25" y="23"/>
                  </a:cubicBez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7" name="Freeform 15">
              <a:extLst>
                <a:ext uri="{FF2B5EF4-FFF2-40B4-BE49-F238E27FC236}">
                  <a16:creationId xmlns:a16="http://schemas.microsoft.com/office/drawing/2014/main" id="{0C3BF1D2-E5C4-43C1-8C85-B9DCB7D0E1FE}"/>
                </a:ext>
              </a:extLst>
            </p:cNvPr>
            <p:cNvSpPr>
              <a:spLocks/>
            </p:cNvSpPr>
            <p:nvPr/>
          </p:nvSpPr>
          <p:spPr bwMode="auto">
            <a:xfrm>
              <a:off x="6811963" y="2938463"/>
              <a:ext cx="69850" cy="65088"/>
            </a:xfrm>
            <a:custGeom>
              <a:avLst/>
              <a:gdLst>
                <a:gd name="T0" fmla="*/ 25 w 25"/>
                <a:gd name="T1" fmla="*/ 0 h 23"/>
                <a:gd name="T2" fmla="*/ 7 w 25"/>
                <a:gd name="T3" fmla="*/ 7 h 23"/>
                <a:gd name="T4" fmla="*/ 0 w 25"/>
                <a:gd name="T5" fmla="*/ 23 h 23"/>
              </a:gdLst>
              <a:ahLst/>
              <a:cxnLst>
                <a:cxn ang="0">
                  <a:pos x="T0" y="T1"/>
                </a:cxn>
                <a:cxn ang="0">
                  <a:pos x="T2" y="T3"/>
                </a:cxn>
                <a:cxn ang="0">
                  <a:pos x="T4" y="T5"/>
                </a:cxn>
              </a:cxnLst>
              <a:rect l="0" t="0" r="r" b="b"/>
              <a:pathLst>
                <a:path w="25" h="23">
                  <a:moveTo>
                    <a:pt x="25" y="0"/>
                  </a:moveTo>
                  <a:cubicBezTo>
                    <a:pt x="25" y="0"/>
                    <a:pt x="10" y="4"/>
                    <a:pt x="7" y="7"/>
                  </a:cubicBezTo>
                  <a:cubicBezTo>
                    <a:pt x="4" y="10"/>
                    <a:pt x="0" y="23"/>
                    <a:pt x="0" y="23"/>
                  </a:cubicBez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8" name="Freeform 16">
              <a:extLst>
                <a:ext uri="{FF2B5EF4-FFF2-40B4-BE49-F238E27FC236}">
                  <a16:creationId xmlns:a16="http://schemas.microsoft.com/office/drawing/2014/main" id="{825D5628-A47E-493A-8B61-029B7C81B999}"/>
                </a:ext>
              </a:extLst>
            </p:cNvPr>
            <p:cNvSpPr>
              <a:spLocks/>
            </p:cNvSpPr>
            <p:nvPr/>
          </p:nvSpPr>
          <p:spPr bwMode="auto">
            <a:xfrm>
              <a:off x="6743701" y="2938463"/>
              <a:ext cx="71438" cy="65088"/>
            </a:xfrm>
            <a:custGeom>
              <a:avLst/>
              <a:gdLst>
                <a:gd name="T0" fmla="*/ 25 w 25"/>
                <a:gd name="T1" fmla="*/ 23 h 23"/>
                <a:gd name="T2" fmla="*/ 17 w 25"/>
                <a:gd name="T3" fmla="*/ 6 h 23"/>
                <a:gd name="T4" fmla="*/ 0 w 25"/>
                <a:gd name="T5" fmla="*/ 0 h 23"/>
              </a:gdLst>
              <a:ahLst/>
              <a:cxnLst>
                <a:cxn ang="0">
                  <a:pos x="T0" y="T1"/>
                </a:cxn>
                <a:cxn ang="0">
                  <a:pos x="T2" y="T3"/>
                </a:cxn>
                <a:cxn ang="0">
                  <a:pos x="T4" y="T5"/>
                </a:cxn>
              </a:cxnLst>
              <a:rect l="0" t="0" r="r" b="b"/>
              <a:pathLst>
                <a:path w="25" h="23">
                  <a:moveTo>
                    <a:pt x="25" y="23"/>
                  </a:moveTo>
                  <a:cubicBezTo>
                    <a:pt x="25" y="23"/>
                    <a:pt x="20" y="9"/>
                    <a:pt x="17" y="6"/>
                  </a:cubicBezTo>
                  <a:cubicBezTo>
                    <a:pt x="14" y="3"/>
                    <a:pt x="0" y="0"/>
                    <a:pt x="0" y="0"/>
                  </a:cubicBez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9" name="Freeform 17">
              <a:extLst>
                <a:ext uri="{FF2B5EF4-FFF2-40B4-BE49-F238E27FC236}">
                  <a16:creationId xmlns:a16="http://schemas.microsoft.com/office/drawing/2014/main" id="{DAE4355F-B890-498D-8D96-CA23D50D715E}"/>
                </a:ext>
              </a:extLst>
            </p:cNvPr>
            <p:cNvSpPr>
              <a:spLocks/>
            </p:cNvSpPr>
            <p:nvPr/>
          </p:nvSpPr>
          <p:spPr bwMode="auto">
            <a:xfrm>
              <a:off x="6510338" y="2771776"/>
              <a:ext cx="66675" cy="65088"/>
            </a:xfrm>
            <a:custGeom>
              <a:avLst/>
              <a:gdLst>
                <a:gd name="T0" fmla="*/ 0 w 24"/>
                <a:gd name="T1" fmla="*/ 23 h 23"/>
                <a:gd name="T2" fmla="*/ 17 w 24"/>
                <a:gd name="T3" fmla="*/ 16 h 23"/>
                <a:gd name="T4" fmla="*/ 24 w 24"/>
                <a:gd name="T5" fmla="*/ 0 h 23"/>
              </a:gdLst>
              <a:ahLst/>
              <a:cxnLst>
                <a:cxn ang="0">
                  <a:pos x="T0" y="T1"/>
                </a:cxn>
                <a:cxn ang="0">
                  <a:pos x="T2" y="T3"/>
                </a:cxn>
                <a:cxn ang="0">
                  <a:pos x="T4" y="T5"/>
                </a:cxn>
              </a:cxnLst>
              <a:rect l="0" t="0" r="r" b="b"/>
              <a:pathLst>
                <a:path w="24" h="23">
                  <a:moveTo>
                    <a:pt x="0" y="23"/>
                  </a:moveTo>
                  <a:cubicBezTo>
                    <a:pt x="0" y="23"/>
                    <a:pt x="14" y="19"/>
                    <a:pt x="17" y="16"/>
                  </a:cubicBezTo>
                  <a:cubicBezTo>
                    <a:pt x="20" y="13"/>
                    <a:pt x="24" y="0"/>
                    <a:pt x="24" y="0"/>
                  </a:cubicBez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30" name="Freeform 18">
              <a:extLst>
                <a:ext uri="{FF2B5EF4-FFF2-40B4-BE49-F238E27FC236}">
                  <a16:creationId xmlns:a16="http://schemas.microsoft.com/office/drawing/2014/main" id="{93A80A3C-E3F6-4D0E-A140-B41EA688AD5B}"/>
                </a:ext>
              </a:extLst>
            </p:cNvPr>
            <p:cNvSpPr>
              <a:spLocks/>
            </p:cNvSpPr>
            <p:nvPr/>
          </p:nvSpPr>
          <p:spPr bwMode="auto">
            <a:xfrm>
              <a:off x="6577013" y="2771776"/>
              <a:ext cx="68263" cy="65088"/>
            </a:xfrm>
            <a:custGeom>
              <a:avLst/>
              <a:gdLst>
                <a:gd name="T0" fmla="*/ 0 w 24"/>
                <a:gd name="T1" fmla="*/ 0 h 23"/>
                <a:gd name="T2" fmla="*/ 8 w 24"/>
                <a:gd name="T3" fmla="*/ 16 h 23"/>
                <a:gd name="T4" fmla="*/ 24 w 24"/>
                <a:gd name="T5" fmla="*/ 23 h 23"/>
              </a:gdLst>
              <a:ahLst/>
              <a:cxnLst>
                <a:cxn ang="0">
                  <a:pos x="T0" y="T1"/>
                </a:cxn>
                <a:cxn ang="0">
                  <a:pos x="T2" y="T3"/>
                </a:cxn>
                <a:cxn ang="0">
                  <a:pos x="T4" y="T5"/>
                </a:cxn>
              </a:cxnLst>
              <a:rect l="0" t="0" r="r" b="b"/>
              <a:pathLst>
                <a:path w="24" h="23">
                  <a:moveTo>
                    <a:pt x="0" y="0"/>
                  </a:moveTo>
                  <a:cubicBezTo>
                    <a:pt x="0" y="0"/>
                    <a:pt x="4" y="13"/>
                    <a:pt x="8" y="16"/>
                  </a:cubicBezTo>
                  <a:cubicBezTo>
                    <a:pt x="11" y="19"/>
                    <a:pt x="24" y="23"/>
                    <a:pt x="24" y="23"/>
                  </a:cubicBez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31" name="Freeform 19">
              <a:extLst>
                <a:ext uri="{FF2B5EF4-FFF2-40B4-BE49-F238E27FC236}">
                  <a16:creationId xmlns:a16="http://schemas.microsoft.com/office/drawing/2014/main" id="{FF576C3D-D64C-4499-B741-34CBF22F76CB}"/>
                </a:ext>
              </a:extLst>
            </p:cNvPr>
            <p:cNvSpPr>
              <a:spLocks/>
            </p:cNvSpPr>
            <p:nvPr/>
          </p:nvSpPr>
          <p:spPr bwMode="auto">
            <a:xfrm>
              <a:off x="6577013" y="2836863"/>
              <a:ext cx="68263" cy="68263"/>
            </a:xfrm>
            <a:custGeom>
              <a:avLst/>
              <a:gdLst>
                <a:gd name="T0" fmla="*/ 24 w 24"/>
                <a:gd name="T1" fmla="*/ 0 h 24"/>
                <a:gd name="T2" fmla="*/ 7 w 24"/>
                <a:gd name="T3" fmla="*/ 8 h 24"/>
                <a:gd name="T4" fmla="*/ 0 w 24"/>
                <a:gd name="T5" fmla="*/ 24 h 24"/>
              </a:gdLst>
              <a:ahLst/>
              <a:cxnLst>
                <a:cxn ang="0">
                  <a:pos x="T0" y="T1"/>
                </a:cxn>
                <a:cxn ang="0">
                  <a:pos x="T2" y="T3"/>
                </a:cxn>
                <a:cxn ang="0">
                  <a:pos x="T4" y="T5"/>
                </a:cxn>
              </a:cxnLst>
              <a:rect l="0" t="0" r="r" b="b"/>
              <a:pathLst>
                <a:path w="24" h="24">
                  <a:moveTo>
                    <a:pt x="24" y="0"/>
                  </a:moveTo>
                  <a:cubicBezTo>
                    <a:pt x="24" y="0"/>
                    <a:pt x="10" y="5"/>
                    <a:pt x="7" y="8"/>
                  </a:cubicBezTo>
                  <a:cubicBezTo>
                    <a:pt x="4" y="11"/>
                    <a:pt x="0" y="24"/>
                    <a:pt x="0" y="24"/>
                  </a:cubicBez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448" name="Freeform 20">
              <a:extLst>
                <a:ext uri="{FF2B5EF4-FFF2-40B4-BE49-F238E27FC236}">
                  <a16:creationId xmlns:a16="http://schemas.microsoft.com/office/drawing/2014/main" id="{BC5819EF-A07D-4E07-9736-97FEB54B3C35}"/>
                </a:ext>
              </a:extLst>
            </p:cNvPr>
            <p:cNvSpPr>
              <a:spLocks/>
            </p:cNvSpPr>
            <p:nvPr/>
          </p:nvSpPr>
          <p:spPr bwMode="auto">
            <a:xfrm>
              <a:off x="6510338" y="2836863"/>
              <a:ext cx="66675" cy="68263"/>
            </a:xfrm>
            <a:custGeom>
              <a:avLst/>
              <a:gdLst>
                <a:gd name="T0" fmla="*/ 24 w 24"/>
                <a:gd name="T1" fmla="*/ 24 h 24"/>
                <a:gd name="T2" fmla="*/ 16 w 24"/>
                <a:gd name="T3" fmla="*/ 7 h 24"/>
                <a:gd name="T4" fmla="*/ 0 w 24"/>
                <a:gd name="T5" fmla="*/ 0 h 24"/>
              </a:gdLst>
              <a:ahLst/>
              <a:cxnLst>
                <a:cxn ang="0">
                  <a:pos x="T0" y="T1"/>
                </a:cxn>
                <a:cxn ang="0">
                  <a:pos x="T2" y="T3"/>
                </a:cxn>
                <a:cxn ang="0">
                  <a:pos x="T4" y="T5"/>
                </a:cxn>
              </a:cxnLst>
              <a:rect l="0" t="0" r="r" b="b"/>
              <a:pathLst>
                <a:path w="24" h="24">
                  <a:moveTo>
                    <a:pt x="24" y="24"/>
                  </a:moveTo>
                  <a:cubicBezTo>
                    <a:pt x="24" y="24"/>
                    <a:pt x="19" y="10"/>
                    <a:pt x="16" y="7"/>
                  </a:cubicBezTo>
                  <a:cubicBezTo>
                    <a:pt x="13" y="4"/>
                    <a:pt x="0" y="0"/>
                    <a:pt x="0" y="0"/>
                  </a:cubicBez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grpSp>
      <p:sp>
        <p:nvSpPr>
          <p:cNvPr id="301" name="Text Placeholder 21">
            <a:extLst>
              <a:ext uri="{FF2B5EF4-FFF2-40B4-BE49-F238E27FC236}">
                <a16:creationId xmlns:a16="http://schemas.microsoft.com/office/drawing/2014/main" id="{23EB8FE3-3236-4B83-AF5D-8ABD320DD4FA}"/>
              </a:ext>
            </a:extLst>
          </p:cNvPr>
          <p:cNvSpPr txBox="1">
            <a:spLocks/>
          </p:cNvSpPr>
          <p:nvPr/>
        </p:nvSpPr>
        <p:spPr>
          <a:xfrm>
            <a:off x="637117" y="2195934"/>
            <a:ext cx="1815728" cy="603330"/>
          </a:xfrm>
          <a:prstGeom prst="rect">
            <a:avLst/>
          </a:prstGeom>
        </p:spPr>
        <p:txBody>
          <a:bodyPr wrap="square" lIns="89642" tIns="89642" rIns="89642" bIns="89642" anchor="t">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gn="ctr">
              <a:lnSpc>
                <a:spcPct val="100000"/>
              </a:lnSpc>
              <a:defRPr/>
            </a:pPr>
            <a:r>
              <a:rPr lang="en-US" sz="1372" dirty="0"/>
              <a:t>Lift &amp; shift including containers</a:t>
            </a:r>
          </a:p>
        </p:txBody>
      </p:sp>
      <p:sp>
        <p:nvSpPr>
          <p:cNvPr id="304" name="Text Placeholder 21">
            <a:extLst>
              <a:ext uri="{FF2B5EF4-FFF2-40B4-BE49-F238E27FC236}">
                <a16:creationId xmlns:a16="http://schemas.microsoft.com/office/drawing/2014/main" id="{1FED34E9-9D68-4D0C-9469-05ABD63446D5}"/>
              </a:ext>
            </a:extLst>
          </p:cNvPr>
          <p:cNvSpPr txBox="1">
            <a:spLocks/>
          </p:cNvSpPr>
          <p:nvPr/>
        </p:nvSpPr>
        <p:spPr>
          <a:xfrm>
            <a:off x="2893584" y="2184939"/>
            <a:ext cx="1658999" cy="603453"/>
          </a:xfrm>
          <a:prstGeom prst="rect">
            <a:avLst/>
          </a:prstGeom>
        </p:spPr>
        <p:txBody>
          <a:bodyPr wrap="square" lIns="89642" tIns="89642" rIns="89642" bIns="89642" anchor="t">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gn="ctr">
              <a:lnSpc>
                <a:spcPct val="100000"/>
              </a:lnSpc>
              <a:defRPr/>
            </a:pPr>
            <a:r>
              <a:rPr lang="en-US" sz="1372" dirty="0"/>
              <a:t>Mission-critical business SaaS</a:t>
            </a:r>
          </a:p>
        </p:txBody>
      </p:sp>
      <p:grpSp>
        <p:nvGrpSpPr>
          <p:cNvPr id="467" name="Group 466">
            <a:extLst>
              <a:ext uri="{FF2B5EF4-FFF2-40B4-BE49-F238E27FC236}">
                <a16:creationId xmlns:a16="http://schemas.microsoft.com/office/drawing/2014/main" id="{4126986F-941F-4FAC-ADA0-7059AA34FC49}"/>
              </a:ext>
            </a:extLst>
          </p:cNvPr>
          <p:cNvGrpSpPr/>
          <p:nvPr/>
        </p:nvGrpSpPr>
        <p:grpSpPr>
          <a:xfrm>
            <a:off x="5669037" y="2792139"/>
            <a:ext cx="867930" cy="799410"/>
            <a:chOff x="4786313" y="2328863"/>
            <a:chExt cx="904875" cy="833438"/>
          </a:xfrm>
        </p:grpSpPr>
        <p:sp>
          <p:nvSpPr>
            <p:cNvPr id="452" name="Oval 24">
              <a:extLst>
                <a:ext uri="{FF2B5EF4-FFF2-40B4-BE49-F238E27FC236}">
                  <a16:creationId xmlns:a16="http://schemas.microsoft.com/office/drawing/2014/main" id="{42D789A0-4639-4E3C-BB37-0A7432591B7D}"/>
                </a:ext>
              </a:extLst>
            </p:cNvPr>
            <p:cNvSpPr>
              <a:spLocks noChangeArrowheads="1"/>
            </p:cNvSpPr>
            <p:nvPr/>
          </p:nvSpPr>
          <p:spPr bwMode="auto">
            <a:xfrm>
              <a:off x="5121275" y="2673350"/>
              <a:ext cx="234950" cy="238125"/>
            </a:xfrm>
            <a:prstGeom prst="ellipse">
              <a:avLst/>
            </a:pr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453" name="Oval 25">
              <a:extLst>
                <a:ext uri="{FF2B5EF4-FFF2-40B4-BE49-F238E27FC236}">
                  <a16:creationId xmlns:a16="http://schemas.microsoft.com/office/drawing/2014/main" id="{EA46FF71-8DD8-4036-9129-FC11B613F2E2}"/>
                </a:ext>
              </a:extLst>
            </p:cNvPr>
            <p:cNvSpPr>
              <a:spLocks noChangeArrowheads="1"/>
            </p:cNvSpPr>
            <p:nvPr/>
          </p:nvSpPr>
          <p:spPr bwMode="auto">
            <a:xfrm>
              <a:off x="5167313" y="2328863"/>
              <a:ext cx="142875" cy="146050"/>
            </a:xfrm>
            <a:prstGeom prst="ellipse">
              <a:avLst/>
            </a:pr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454" name="Oval 26">
              <a:extLst>
                <a:ext uri="{FF2B5EF4-FFF2-40B4-BE49-F238E27FC236}">
                  <a16:creationId xmlns:a16="http://schemas.microsoft.com/office/drawing/2014/main" id="{3596CC7D-C7DA-4E76-BE07-D58D245713B0}"/>
                </a:ext>
              </a:extLst>
            </p:cNvPr>
            <p:cNvSpPr>
              <a:spLocks noChangeArrowheads="1"/>
            </p:cNvSpPr>
            <p:nvPr/>
          </p:nvSpPr>
          <p:spPr bwMode="auto">
            <a:xfrm>
              <a:off x="4786313" y="2586038"/>
              <a:ext cx="142875" cy="144463"/>
            </a:xfrm>
            <a:prstGeom prst="ellipse">
              <a:avLst/>
            </a:pr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455" name="Oval 27">
              <a:extLst>
                <a:ext uri="{FF2B5EF4-FFF2-40B4-BE49-F238E27FC236}">
                  <a16:creationId xmlns:a16="http://schemas.microsoft.com/office/drawing/2014/main" id="{4D4CAA4A-10CF-4027-AE12-DDD8769DDF7F}"/>
                </a:ext>
              </a:extLst>
            </p:cNvPr>
            <p:cNvSpPr>
              <a:spLocks noChangeArrowheads="1"/>
            </p:cNvSpPr>
            <p:nvPr/>
          </p:nvSpPr>
          <p:spPr bwMode="auto">
            <a:xfrm>
              <a:off x="4887913" y="3014663"/>
              <a:ext cx="146050" cy="147638"/>
            </a:xfrm>
            <a:prstGeom prst="ellipse">
              <a:avLst/>
            </a:pr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456" name="Oval 28">
              <a:extLst>
                <a:ext uri="{FF2B5EF4-FFF2-40B4-BE49-F238E27FC236}">
                  <a16:creationId xmlns:a16="http://schemas.microsoft.com/office/drawing/2014/main" id="{AC8CD0AE-E2CE-4A1B-98E2-3754C395FAF7}"/>
                </a:ext>
              </a:extLst>
            </p:cNvPr>
            <p:cNvSpPr>
              <a:spLocks noChangeArrowheads="1"/>
            </p:cNvSpPr>
            <p:nvPr/>
          </p:nvSpPr>
          <p:spPr bwMode="auto">
            <a:xfrm>
              <a:off x="5446713" y="3014663"/>
              <a:ext cx="142875" cy="147638"/>
            </a:xfrm>
            <a:prstGeom prst="ellipse">
              <a:avLst/>
            </a:pr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457" name="Oval 29">
              <a:extLst>
                <a:ext uri="{FF2B5EF4-FFF2-40B4-BE49-F238E27FC236}">
                  <a16:creationId xmlns:a16="http://schemas.microsoft.com/office/drawing/2014/main" id="{BC67AAC6-CE04-425A-A6C8-638CE1F047D3}"/>
                </a:ext>
              </a:extLst>
            </p:cNvPr>
            <p:cNvSpPr>
              <a:spLocks noChangeArrowheads="1"/>
            </p:cNvSpPr>
            <p:nvPr/>
          </p:nvSpPr>
          <p:spPr bwMode="auto">
            <a:xfrm>
              <a:off x="5545138" y="2582863"/>
              <a:ext cx="146050" cy="144463"/>
            </a:xfrm>
            <a:prstGeom prst="ellipse">
              <a:avLst/>
            </a:pr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459" name="Line 30">
              <a:extLst>
                <a:ext uri="{FF2B5EF4-FFF2-40B4-BE49-F238E27FC236}">
                  <a16:creationId xmlns:a16="http://schemas.microsoft.com/office/drawing/2014/main" id="{A5DC0F6E-A8EB-4495-9A81-7A99F4C7CBCF}"/>
                </a:ext>
              </a:extLst>
            </p:cNvPr>
            <p:cNvSpPr>
              <a:spLocks noChangeShapeType="1"/>
            </p:cNvSpPr>
            <p:nvPr/>
          </p:nvSpPr>
          <p:spPr bwMode="auto">
            <a:xfrm flipV="1">
              <a:off x="5240338" y="2474913"/>
              <a:ext cx="0" cy="198438"/>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460" name="Line 31">
              <a:extLst>
                <a:ext uri="{FF2B5EF4-FFF2-40B4-BE49-F238E27FC236}">
                  <a16:creationId xmlns:a16="http://schemas.microsoft.com/office/drawing/2014/main" id="{84C9EE9D-84A1-4E55-9362-CF81EF144DB9}"/>
                </a:ext>
              </a:extLst>
            </p:cNvPr>
            <p:cNvSpPr>
              <a:spLocks noChangeShapeType="1"/>
            </p:cNvSpPr>
            <p:nvPr/>
          </p:nvSpPr>
          <p:spPr bwMode="auto">
            <a:xfrm flipH="1" flipV="1">
              <a:off x="5319713" y="2876550"/>
              <a:ext cx="149225" cy="161925"/>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464" name="Line 32">
              <a:extLst>
                <a:ext uri="{FF2B5EF4-FFF2-40B4-BE49-F238E27FC236}">
                  <a16:creationId xmlns:a16="http://schemas.microsoft.com/office/drawing/2014/main" id="{708981AA-59F8-4387-B071-143791CACB09}"/>
                </a:ext>
              </a:extLst>
            </p:cNvPr>
            <p:cNvSpPr>
              <a:spLocks noChangeShapeType="1"/>
            </p:cNvSpPr>
            <p:nvPr/>
          </p:nvSpPr>
          <p:spPr bwMode="auto">
            <a:xfrm flipV="1">
              <a:off x="5018088" y="2879725"/>
              <a:ext cx="139700" cy="155575"/>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465" name="Line 33">
              <a:extLst>
                <a:ext uri="{FF2B5EF4-FFF2-40B4-BE49-F238E27FC236}">
                  <a16:creationId xmlns:a16="http://schemas.microsoft.com/office/drawing/2014/main" id="{797B16B3-0B69-4E1A-A732-8A18499D1BC2}"/>
                </a:ext>
              </a:extLst>
            </p:cNvPr>
            <p:cNvSpPr>
              <a:spLocks noChangeShapeType="1"/>
            </p:cNvSpPr>
            <p:nvPr/>
          </p:nvSpPr>
          <p:spPr bwMode="auto">
            <a:xfrm>
              <a:off x="4927600" y="2684463"/>
              <a:ext cx="200025" cy="73025"/>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466" name="Line 34">
              <a:extLst>
                <a:ext uri="{FF2B5EF4-FFF2-40B4-BE49-F238E27FC236}">
                  <a16:creationId xmlns:a16="http://schemas.microsoft.com/office/drawing/2014/main" id="{2AC45802-741F-415B-84D0-D6CB2E988681}"/>
                </a:ext>
              </a:extLst>
            </p:cNvPr>
            <p:cNvSpPr>
              <a:spLocks noChangeShapeType="1"/>
            </p:cNvSpPr>
            <p:nvPr/>
          </p:nvSpPr>
          <p:spPr bwMode="auto">
            <a:xfrm flipH="1">
              <a:off x="5349875" y="2681288"/>
              <a:ext cx="201613" cy="74613"/>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grpSp>
      <p:sp>
        <p:nvSpPr>
          <p:cNvPr id="307" name="Text Placeholder 21">
            <a:extLst>
              <a:ext uri="{FF2B5EF4-FFF2-40B4-BE49-F238E27FC236}">
                <a16:creationId xmlns:a16="http://schemas.microsoft.com/office/drawing/2014/main" id="{6D3A856C-7531-4C5C-95D4-2A62AE6F956B}"/>
              </a:ext>
            </a:extLst>
          </p:cNvPr>
          <p:cNvSpPr txBox="1">
            <a:spLocks/>
          </p:cNvSpPr>
          <p:nvPr/>
        </p:nvSpPr>
        <p:spPr>
          <a:xfrm>
            <a:off x="5297745" y="2301507"/>
            <a:ext cx="1658999" cy="392183"/>
          </a:xfrm>
          <a:prstGeom prst="rect">
            <a:avLst/>
          </a:prstGeom>
        </p:spPr>
        <p:txBody>
          <a:bodyPr wrap="square" lIns="89642" tIns="89642" rIns="89642" bIns="89642" anchor="t">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gn="ctr">
              <a:lnSpc>
                <a:spcPct val="100000"/>
              </a:lnSpc>
              <a:defRPr/>
            </a:pPr>
            <a:r>
              <a:rPr lang="en-US" sz="1372" dirty="0"/>
              <a:t>IoT data processing</a:t>
            </a:r>
          </a:p>
        </p:txBody>
      </p:sp>
      <p:grpSp>
        <p:nvGrpSpPr>
          <p:cNvPr id="252" name="Group 251">
            <a:extLst>
              <a:ext uri="{FF2B5EF4-FFF2-40B4-BE49-F238E27FC236}">
                <a16:creationId xmlns:a16="http://schemas.microsoft.com/office/drawing/2014/main" id="{A6E5B1B3-614D-4AAA-969D-6978B99A8633}"/>
              </a:ext>
            </a:extLst>
          </p:cNvPr>
          <p:cNvGrpSpPr/>
          <p:nvPr/>
        </p:nvGrpSpPr>
        <p:grpSpPr>
          <a:xfrm>
            <a:off x="8138553" y="2938387"/>
            <a:ext cx="559199" cy="685734"/>
            <a:chOff x="7103254" y="2348443"/>
            <a:chExt cx="652462" cy="800100"/>
          </a:xfrm>
        </p:grpSpPr>
        <p:sp>
          <p:nvSpPr>
            <p:cNvPr id="255" name="Freeform 5">
              <a:extLst>
                <a:ext uri="{FF2B5EF4-FFF2-40B4-BE49-F238E27FC236}">
                  <a16:creationId xmlns:a16="http://schemas.microsoft.com/office/drawing/2014/main" id="{D71BE724-933E-46FC-B0A8-1FB67B9308F3}"/>
                </a:ext>
              </a:extLst>
            </p:cNvPr>
            <p:cNvSpPr>
              <a:spLocks/>
            </p:cNvSpPr>
            <p:nvPr/>
          </p:nvSpPr>
          <p:spPr bwMode="auto">
            <a:xfrm>
              <a:off x="7103254" y="2851680"/>
              <a:ext cx="652462" cy="296863"/>
            </a:xfrm>
            <a:custGeom>
              <a:avLst/>
              <a:gdLst>
                <a:gd name="T0" fmla="*/ 115 w 230"/>
                <a:gd name="T1" fmla="*/ 33 h 105"/>
                <a:gd name="T2" fmla="*/ 0 w 230"/>
                <a:gd name="T3" fmla="*/ 0 h 105"/>
                <a:gd name="T4" fmla="*/ 0 w 230"/>
                <a:gd name="T5" fmla="*/ 71 h 105"/>
                <a:gd name="T6" fmla="*/ 115 w 230"/>
                <a:gd name="T7" fmla="*/ 105 h 105"/>
                <a:gd name="T8" fmla="*/ 230 w 230"/>
                <a:gd name="T9" fmla="*/ 71 h 105"/>
                <a:gd name="T10" fmla="*/ 230 w 230"/>
                <a:gd name="T11" fmla="*/ 0 h 105"/>
                <a:gd name="T12" fmla="*/ 115 w 230"/>
                <a:gd name="T13" fmla="*/ 33 h 105"/>
              </a:gdLst>
              <a:ahLst/>
              <a:cxnLst>
                <a:cxn ang="0">
                  <a:pos x="T0" y="T1"/>
                </a:cxn>
                <a:cxn ang="0">
                  <a:pos x="T2" y="T3"/>
                </a:cxn>
                <a:cxn ang="0">
                  <a:pos x="T4" y="T5"/>
                </a:cxn>
                <a:cxn ang="0">
                  <a:pos x="T6" y="T7"/>
                </a:cxn>
                <a:cxn ang="0">
                  <a:pos x="T8" y="T9"/>
                </a:cxn>
                <a:cxn ang="0">
                  <a:pos x="T10" y="T11"/>
                </a:cxn>
                <a:cxn ang="0">
                  <a:pos x="T12" y="T13"/>
                </a:cxn>
              </a:cxnLst>
              <a:rect l="0" t="0" r="r" b="b"/>
              <a:pathLst>
                <a:path w="230" h="105">
                  <a:moveTo>
                    <a:pt x="115" y="33"/>
                  </a:moveTo>
                  <a:cubicBezTo>
                    <a:pt x="51" y="33"/>
                    <a:pt x="0" y="18"/>
                    <a:pt x="0" y="0"/>
                  </a:cubicBezTo>
                  <a:cubicBezTo>
                    <a:pt x="0" y="71"/>
                    <a:pt x="0" y="71"/>
                    <a:pt x="0" y="71"/>
                  </a:cubicBezTo>
                  <a:cubicBezTo>
                    <a:pt x="0" y="90"/>
                    <a:pt x="51" y="105"/>
                    <a:pt x="115" y="105"/>
                  </a:cubicBezTo>
                  <a:cubicBezTo>
                    <a:pt x="178" y="105"/>
                    <a:pt x="230" y="90"/>
                    <a:pt x="230" y="71"/>
                  </a:cubicBezTo>
                  <a:cubicBezTo>
                    <a:pt x="230" y="0"/>
                    <a:pt x="230" y="0"/>
                    <a:pt x="230" y="0"/>
                  </a:cubicBezTo>
                  <a:cubicBezTo>
                    <a:pt x="230" y="18"/>
                    <a:pt x="178" y="33"/>
                    <a:pt x="115" y="33"/>
                  </a:cubicBezTo>
                  <a:close/>
                </a:path>
              </a:pathLst>
            </a:custGeom>
            <a:noFill/>
            <a:ln w="19050"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70" name="Oval 6">
              <a:extLst>
                <a:ext uri="{FF2B5EF4-FFF2-40B4-BE49-F238E27FC236}">
                  <a16:creationId xmlns:a16="http://schemas.microsoft.com/office/drawing/2014/main" id="{E0114BAA-D7C3-4858-A57E-6F88B078759B}"/>
                </a:ext>
              </a:extLst>
            </p:cNvPr>
            <p:cNvSpPr>
              <a:spLocks noChangeArrowheads="1"/>
            </p:cNvSpPr>
            <p:nvPr/>
          </p:nvSpPr>
          <p:spPr bwMode="auto">
            <a:xfrm>
              <a:off x="7103254" y="2348443"/>
              <a:ext cx="652462" cy="195263"/>
            </a:xfrm>
            <a:prstGeom prst="ellipse">
              <a:avLst/>
            </a:prstGeom>
            <a:noFill/>
            <a:ln w="19050"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71" name="Freeform 7">
              <a:extLst>
                <a:ext uri="{FF2B5EF4-FFF2-40B4-BE49-F238E27FC236}">
                  <a16:creationId xmlns:a16="http://schemas.microsoft.com/office/drawing/2014/main" id="{39D7D067-6405-4C0F-89C1-4EEDA9217232}"/>
                </a:ext>
              </a:extLst>
            </p:cNvPr>
            <p:cNvSpPr>
              <a:spLocks/>
            </p:cNvSpPr>
            <p:nvPr/>
          </p:nvSpPr>
          <p:spPr bwMode="auto">
            <a:xfrm>
              <a:off x="7103254" y="2453218"/>
              <a:ext cx="652462" cy="293688"/>
            </a:xfrm>
            <a:custGeom>
              <a:avLst/>
              <a:gdLst>
                <a:gd name="T0" fmla="*/ 115 w 230"/>
                <a:gd name="T1" fmla="*/ 33 h 104"/>
                <a:gd name="T2" fmla="*/ 0 w 230"/>
                <a:gd name="T3" fmla="*/ 0 h 104"/>
                <a:gd name="T4" fmla="*/ 0 w 230"/>
                <a:gd name="T5" fmla="*/ 70 h 104"/>
                <a:gd name="T6" fmla="*/ 115 w 230"/>
                <a:gd name="T7" fmla="*/ 104 h 104"/>
                <a:gd name="T8" fmla="*/ 230 w 230"/>
                <a:gd name="T9" fmla="*/ 70 h 104"/>
                <a:gd name="T10" fmla="*/ 230 w 230"/>
                <a:gd name="T11" fmla="*/ 0 h 104"/>
                <a:gd name="T12" fmla="*/ 115 w 230"/>
                <a:gd name="T13" fmla="*/ 33 h 104"/>
              </a:gdLst>
              <a:ahLst/>
              <a:cxnLst>
                <a:cxn ang="0">
                  <a:pos x="T0" y="T1"/>
                </a:cxn>
                <a:cxn ang="0">
                  <a:pos x="T2" y="T3"/>
                </a:cxn>
                <a:cxn ang="0">
                  <a:pos x="T4" y="T5"/>
                </a:cxn>
                <a:cxn ang="0">
                  <a:pos x="T6" y="T7"/>
                </a:cxn>
                <a:cxn ang="0">
                  <a:pos x="T8" y="T9"/>
                </a:cxn>
                <a:cxn ang="0">
                  <a:pos x="T10" y="T11"/>
                </a:cxn>
                <a:cxn ang="0">
                  <a:pos x="T12" y="T13"/>
                </a:cxn>
              </a:cxnLst>
              <a:rect l="0" t="0" r="r" b="b"/>
              <a:pathLst>
                <a:path w="230" h="104">
                  <a:moveTo>
                    <a:pt x="115" y="33"/>
                  </a:moveTo>
                  <a:cubicBezTo>
                    <a:pt x="51" y="33"/>
                    <a:pt x="0" y="18"/>
                    <a:pt x="0" y="0"/>
                  </a:cubicBezTo>
                  <a:cubicBezTo>
                    <a:pt x="0" y="70"/>
                    <a:pt x="0" y="70"/>
                    <a:pt x="0" y="70"/>
                  </a:cubicBezTo>
                  <a:cubicBezTo>
                    <a:pt x="0" y="89"/>
                    <a:pt x="51" y="104"/>
                    <a:pt x="115" y="104"/>
                  </a:cubicBezTo>
                  <a:cubicBezTo>
                    <a:pt x="178" y="104"/>
                    <a:pt x="230" y="89"/>
                    <a:pt x="230" y="70"/>
                  </a:cubicBezTo>
                  <a:cubicBezTo>
                    <a:pt x="230" y="0"/>
                    <a:pt x="230" y="0"/>
                    <a:pt x="230" y="0"/>
                  </a:cubicBezTo>
                  <a:cubicBezTo>
                    <a:pt x="230" y="18"/>
                    <a:pt x="178" y="33"/>
                    <a:pt x="115" y="33"/>
                  </a:cubicBezTo>
                  <a:close/>
                </a:path>
              </a:pathLst>
            </a:custGeom>
            <a:noFill/>
            <a:ln w="19050"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72" name="Freeform 8">
              <a:extLst>
                <a:ext uri="{FF2B5EF4-FFF2-40B4-BE49-F238E27FC236}">
                  <a16:creationId xmlns:a16="http://schemas.microsoft.com/office/drawing/2014/main" id="{692D4AA1-D1BF-4484-B34E-828243BB2DD2}"/>
                </a:ext>
              </a:extLst>
            </p:cNvPr>
            <p:cNvSpPr>
              <a:spLocks/>
            </p:cNvSpPr>
            <p:nvPr/>
          </p:nvSpPr>
          <p:spPr bwMode="auto">
            <a:xfrm>
              <a:off x="7103254" y="2653243"/>
              <a:ext cx="652462" cy="295275"/>
            </a:xfrm>
            <a:custGeom>
              <a:avLst/>
              <a:gdLst>
                <a:gd name="T0" fmla="*/ 115 w 230"/>
                <a:gd name="T1" fmla="*/ 33 h 104"/>
                <a:gd name="T2" fmla="*/ 0 w 230"/>
                <a:gd name="T3" fmla="*/ 0 h 104"/>
                <a:gd name="T4" fmla="*/ 0 w 230"/>
                <a:gd name="T5" fmla="*/ 70 h 104"/>
                <a:gd name="T6" fmla="*/ 115 w 230"/>
                <a:gd name="T7" fmla="*/ 104 h 104"/>
                <a:gd name="T8" fmla="*/ 230 w 230"/>
                <a:gd name="T9" fmla="*/ 70 h 104"/>
                <a:gd name="T10" fmla="*/ 230 w 230"/>
                <a:gd name="T11" fmla="*/ 0 h 104"/>
                <a:gd name="T12" fmla="*/ 115 w 230"/>
                <a:gd name="T13" fmla="*/ 33 h 104"/>
              </a:gdLst>
              <a:ahLst/>
              <a:cxnLst>
                <a:cxn ang="0">
                  <a:pos x="T0" y="T1"/>
                </a:cxn>
                <a:cxn ang="0">
                  <a:pos x="T2" y="T3"/>
                </a:cxn>
                <a:cxn ang="0">
                  <a:pos x="T4" y="T5"/>
                </a:cxn>
                <a:cxn ang="0">
                  <a:pos x="T6" y="T7"/>
                </a:cxn>
                <a:cxn ang="0">
                  <a:pos x="T8" y="T9"/>
                </a:cxn>
                <a:cxn ang="0">
                  <a:pos x="T10" y="T11"/>
                </a:cxn>
                <a:cxn ang="0">
                  <a:pos x="T12" y="T13"/>
                </a:cxn>
              </a:cxnLst>
              <a:rect l="0" t="0" r="r" b="b"/>
              <a:pathLst>
                <a:path w="230" h="104">
                  <a:moveTo>
                    <a:pt x="115" y="33"/>
                  </a:moveTo>
                  <a:cubicBezTo>
                    <a:pt x="51" y="33"/>
                    <a:pt x="0" y="18"/>
                    <a:pt x="0" y="0"/>
                  </a:cubicBezTo>
                  <a:cubicBezTo>
                    <a:pt x="0" y="70"/>
                    <a:pt x="0" y="70"/>
                    <a:pt x="0" y="70"/>
                  </a:cubicBezTo>
                  <a:cubicBezTo>
                    <a:pt x="0" y="89"/>
                    <a:pt x="51" y="104"/>
                    <a:pt x="115" y="104"/>
                  </a:cubicBezTo>
                  <a:cubicBezTo>
                    <a:pt x="178" y="104"/>
                    <a:pt x="230" y="89"/>
                    <a:pt x="230" y="70"/>
                  </a:cubicBezTo>
                  <a:cubicBezTo>
                    <a:pt x="230" y="0"/>
                    <a:pt x="230" y="0"/>
                    <a:pt x="230" y="0"/>
                  </a:cubicBezTo>
                  <a:cubicBezTo>
                    <a:pt x="230" y="18"/>
                    <a:pt x="178" y="33"/>
                    <a:pt x="115" y="33"/>
                  </a:cubicBezTo>
                  <a:close/>
                </a:path>
              </a:pathLst>
            </a:custGeom>
            <a:noFill/>
            <a:ln w="19050"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grpSp>
      <p:sp>
        <p:nvSpPr>
          <p:cNvPr id="324" name="Text Placeholder 21">
            <a:extLst>
              <a:ext uri="{FF2B5EF4-FFF2-40B4-BE49-F238E27FC236}">
                <a16:creationId xmlns:a16="http://schemas.microsoft.com/office/drawing/2014/main" id="{BA0F2364-AEFD-41E1-9824-28CAD1E8776E}"/>
              </a:ext>
            </a:extLst>
          </p:cNvPr>
          <p:cNvSpPr txBox="1">
            <a:spLocks/>
          </p:cNvSpPr>
          <p:nvPr/>
        </p:nvSpPr>
        <p:spPr>
          <a:xfrm>
            <a:off x="7397483" y="2184938"/>
            <a:ext cx="1912139" cy="603453"/>
          </a:xfrm>
          <a:prstGeom prst="rect">
            <a:avLst/>
          </a:prstGeom>
        </p:spPr>
        <p:txBody>
          <a:bodyPr wrap="square" lIns="89642" tIns="89642" rIns="89642" bIns="89642" anchor="t">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gn="ctr">
              <a:lnSpc>
                <a:spcPct val="100000"/>
              </a:lnSpc>
              <a:defRPr/>
            </a:pPr>
            <a:r>
              <a:rPr lang="en-US" sz="1372" dirty="0"/>
              <a:t>Low-latency data processing apps</a:t>
            </a:r>
          </a:p>
        </p:txBody>
      </p:sp>
      <p:grpSp>
        <p:nvGrpSpPr>
          <p:cNvPr id="70" name="Group 69">
            <a:extLst>
              <a:ext uri="{FF2B5EF4-FFF2-40B4-BE49-F238E27FC236}">
                <a16:creationId xmlns:a16="http://schemas.microsoft.com/office/drawing/2014/main" id="{4092B3E5-FC97-4435-9AB0-EB5C4FF29BC1}"/>
              </a:ext>
            </a:extLst>
          </p:cNvPr>
          <p:cNvGrpSpPr/>
          <p:nvPr/>
        </p:nvGrpSpPr>
        <p:grpSpPr>
          <a:xfrm>
            <a:off x="3381195" y="2920303"/>
            <a:ext cx="710670" cy="693383"/>
            <a:chOff x="6299201" y="3225800"/>
            <a:chExt cx="587375" cy="573087"/>
          </a:xfrm>
        </p:grpSpPr>
        <p:sp>
          <p:nvSpPr>
            <p:cNvPr id="73" name="Freeform 38">
              <a:extLst>
                <a:ext uri="{FF2B5EF4-FFF2-40B4-BE49-F238E27FC236}">
                  <a16:creationId xmlns:a16="http://schemas.microsoft.com/office/drawing/2014/main" id="{C0AC73F7-4835-4DB7-BB5C-E5E44F441358}"/>
                </a:ext>
              </a:extLst>
            </p:cNvPr>
            <p:cNvSpPr>
              <a:spLocks/>
            </p:cNvSpPr>
            <p:nvPr/>
          </p:nvSpPr>
          <p:spPr bwMode="auto">
            <a:xfrm>
              <a:off x="6446838" y="3384550"/>
              <a:ext cx="269875" cy="266700"/>
            </a:xfrm>
            <a:custGeom>
              <a:avLst/>
              <a:gdLst>
                <a:gd name="T0" fmla="*/ 170 w 170"/>
                <a:gd name="T1" fmla="*/ 168 h 168"/>
                <a:gd name="T2" fmla="*/ 170 w 170"/>
                <a:gd name="T3" fmla="*/ 0 h 168"/>
                <a:gd name="T4" fmla="*/ 0 w 170"/>
                <a:gd name="T5" fmla="*/ 0 h 168"/>
              </a:gdLst>
              <a:ahLst/>
              <a:cxnLst>
                <a:cxn ang="0">
                  <a:pos x="T0" y="T1"/>
                </a:cxn>
                <a:cxn ang="0">
                  <a:pos x="T2" y="T3"/>
                </a:cxn>
                <a:cxn ang="0">
                  <a:pos x="T4" y="T5"/>
                </a:cxn>
              </a:cxnLst>
              <a:rect l="0" t="0" r="r" b="b"/>
              <a:pathLst>
                <a:path w="170" h="168">
                  <a:moveTo>
                    <a:pt x="170" y="168"/>
                  </a:moveTo>
                  <a:lnTo>
                    <a:pt x="170" y="0"/>
                  </a:lnTo>
                  <a:lnTo>
                    <a:pt x="0" y="0"/>
                  </a:ln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74" name="Freeform 39">
              <a:extLst>
                <a:ext uri="{FF2B5EF4-FFF2-40B4-BE49-F238E27FC236}">
                  <a16:creationId xmlns:a16="http://schemas.microsoft.com/office/drawing/2014/main" id="{AA7DD252-788A-42B9-8DAB-134AA0A8525D}"/>
                </a:ext>
              </a:extLst>
            </p:cNvPr>
            <p:cNvSpPr>
              <a:spLocks/>
            </p:cNvSpPr>
            <p:nvPr/>
          </p:nvSpPr>
          <p:spPr bwMode="auto">
            <a:xfrm>
              <a:off x="6321426" y="3225800"/>
              <a:ext cx="565150" cy="558800"/>
            </a:xfrm>
            <a:custGeom>
              <a:avLst/>
              <a:gdLst>
                <a:gd name="T0" fmla="*/ 48 w 199"/>
                <a:gd name="T1" fmla="*/ 197 h 197"/>
                <a:gd name="T2" fmla="*/ 191 w 199"/>
                <a:gd name="T3" fmla="*/ 197 h 197"/>
                <a:gd name="T4" fmla="*/ 199 w 199"/>
                <a:gd name="T5" fmla="*/ 190 h 197"/>
                <a:gd name="T6" fmla="*/ 199 w 199"/>
                <a:gd name="T7" fmla="*/ 8 h 197"/>
                <a:gd name="T8" fmla="*/ 191 w 199"/>
                <a:gd name="T9" fmla="*/ 0 h 197"/>
                <a:gd name="T10" fmla="*/ 8 w 199"/>
                <a:gd name="T11" fmla="*/ 0 h 197"/>
                <a:gd name="T12" fmla="*/ 0 w 199"/>
                <a:gd name="T13" fmla="*/ 8 h 197"/>
                <a:gd name="T14" fmla="*/ 0 w 199"/>
                <a:gd name="T15" fmla="*/ 150 h 19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9" h="197">
                  <a:moveTo>
                    <a:pt x="48" y="197"/>
                  </a:moveTo>
                  <a:cubicBezTo>
                    <a:pt x="191" y="197"/>
                    <a:pt x="191" y="197"/>
                    <a:pt x="191" y="197"/>
                  </a:cubicBezTo>
                  <a:cubicBezTo>
                    <a:pt x="195" y="197"/>
                    <a:pt x="199" y="194"/>
                    <a:pt x="199" y="190"/>
                  </a:cubicBezTo>
                  <a:cubicBezTo>
                    <a:pt x="199" y="8"/>
                    <a:pt x="199" y="8"/>
                    <a:pt x="199" y="8"/>
                  </a:cubicBezTo>
                  <a:cubicBezTo>
                    <a:pt x="199" y="4"/>
                    <a:pt x="195" y="0"/>
                    <a:pt x="191" y="0"/>
                  </a:cubicBezTo>
                  <a:cubicBezTo>
                    <a:pt x="8" y="0"/>
                    <a:pt x="8" y="0"/>
                    <a:pt x="8" y="0"/>
                  </a:cubicBezTo>
                  <a:cubicBezTo>
                    <a:pt x="4" y="0"/>
                    <a:pt x="0" y="4"/>
                    <a:pt x="0" y="8"/>
                  </a:cubicBezTo>
                  <a:cubicBezTo>
                    <a:pt x="0" y="150"/>
                    <a:pt x="0" y="150"/>
                    <a:pt x="0" y="150"/>
                  </a:cubicBez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75" name="Line 40">
              <a:extLst>
                <a:ext uri="{FF2B5EF4-FFF2-40B4-BE49-F238E27FC236}">
                  <a16:creationId xmlns:a16="http://schemas.microsoft.com/office/drawing/2014/main" id="{34EA0561-04B0-467A-849E-8C0E38F583DC}"/>
                </a:ext>
              </a:extLst>
            </p:cNvPr>
            <p:cNvSpPr>
              <a:spLocks noChangeShapeType="1"/>
            </p:cNvSpPr>
            <p:nvPr/>
          </p:nvSpPr>
          <p:spPr bwMode="auto">
            <a:xfrm flipH="1">
              <a:off x="6299201" y="3384550"/>
              <a:ext cx="417513" cy="414337"/>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grpSp>
      <p:sp>
        <p:nvSpPr>
          <p:cNvPr id="71" name="Text Placeholder 21">
            <a:extLst>
              <a:ext uri="{FF2B5EF4-FFF2-40B4-BE49-F238E27FC236}">
                <a16:creationId xmlns:a16="http://schemas.microsoft.com/office/drawing/2014/main" id="{E7C654BB-3598-4BA4-A15A-5DDBD8825E54}"/>
              </a:ext>
            </a:extLst>
          </p:cNvPr>
          <p:cNvSpPr txBox="1">
            <a:spLocks/>
          </p:cNvSpPr>
          <p:nvPr/>
        </p:nvSpPr>
        <p:spPr>
          <a:xfrm>
            <a:off x="10032464" y="2200433"/>
            <a:ext cx="1508181" cy="603453"/>
          </a:xfrm>
          <a:prstGeom prst="rect">
            <a:avLst/>
          </a:prstGeom>
        </p:spPr>
        <p:txBody>
          <a:bodyPr wrap="square" lIns="89642" tIns="89642" rIns="89642" bIns="89642" anchor="t">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gn="ctr">
              <a:lnSpc>
                <a:spcPct val="100000"/>
              </a:lnSpc>
              <a:defRPr/>
            </a:pPr>
            <a:r>
              <a:rPr lang="en-US" sz="1372" dirty="0"/>
              <a:t>New cloud-native apps</a:t>
            </a:r>
          </a:p>
        </p:txBody>
      </p:sp>
      <p:sp>
        <p:nvSpPr>
          <p:cNvPr id="76" name="Rectangle 75">
            <a:extLst>
              <a:ext uri="{FF2B5EF4-FFF2-40B4-BE49-F238E27FC236}">
                <a16:creationId xmlns:a16="http://schemas.microsoft.com/office/drawing/2014/main" id="{D69A3892-AA78-4B2D-AEED-05FB02C5E1D6}"/>
              </a:ext>
            </a:extLst>
          </p:cNvPr>
          <p:cNvSpPr/>
          <p:nvPr/>
        </p:nvSpPr>
        <p:spPr bwMode="auto">
          <a:xfrm>
            <a:off x="1" y="6284798"/>
            <a:ext cx="12192000" cy="57271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grpSp>
        <p:nvGrpSpPr>
          <p:cNvPr id="64" name="Group 63">
            <a:extLst>
              <a:ext uri="{FF2B5EF4-FFF2-40B4-BE49-F238E27FC236}">
                <a16:creationId xmlns:a16="http://schemas.microsoft.com/office/drawing/2014/main" id="{28DB5CC4-F6BB-41D4-9366-F5BD3891DAC0}"/>
              </a:ext>
            </a:extLst>
          </p:cNvPr>
          <p:cNvGrpSpPr/>
          <p:nvPr/>
        </p:nvGrpSpPr>
        <p:grpSpPr>
          <a:xfrm>
            <a:off x="1037202" y="2842554"/>
            <a:ext cx="862184" cy="860506"/>
            <a:chOff x="7751763" y="3736976"/>
            <a:chExt cx="815975" cy="814388"/>
          </a:xfrm>
        </p:grpSpPr>
        <p:sp>
          <p:nvSpPr>
            <p:cNvPr id="65" name="Oval 56">
              <a:extLst>
                <a:ext uri="{FF2B5EF4-FFF2-40B4-BE49-F238E27FC236}">
                  <a16:creationId xmlns:a16="http://schemas.microsoft.com/office/drawing/2014/main" id="{A73CBADE-D303-46CF-A9B0-86AB3E257513}"/>
                </a:ext>
              </a:extLst>
            </p:cNvPr>
            <p:cNvSpPr>
              <a:spLocks noChangeArrowheads="1"/>
            </p:cNvSpPr>
            <p:nvPr/>
          </p:nvSpPr>
          <p:spPr bwMode="auto">
            <a:xfrm>
              <a:off x="7751763" y="3736976"/>
              <a:ext cx="815975" cy="814388"/>
            </a:xfrm>
            <a:prstGeom prst="ellipse">
              <a:avLst/>
            </a:pr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66" name="Line 57">
              <a:extLst>
                <a:ext uri="{FF2B5EF4-FFF2-40B4-BE49-F238E27FC236}">
                  <a16:creationId xmlns:a16="http://schemas.microsoft.com/office/drawing/2014/main" id="{06F17AD5-3B9F-4609-A97B-8552B2F372CB}"/>
                </a:ext>
              </a:extLst>
            </p:cNvPr>
            <p:cNvSpPr>
              <a:spLocks noChangeShapeType="1"/>
            </p:cNvSpPr>
            <p:nvPr/>
          </p:nvSpPr>
          <p:spPr bwMode="auto">
            <a:xfrm flipV="1">
              <a:off x="7932738" y="4016376"/>
              <a:ext cx="0" cy="265113"/>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67" name="Line 58">
              <a:extLst>
                <a:ext uri="{FF2B5EF4-FFF2-40B4-BE49-F238E27FC236}">
                  <a16:creationId xmlns:a16="http://schemas.microsoft.com/office/drawing/2014/main" id="{383D5FDD-A844-423A-BC1D-A0E141A63B10}"/>
                </a:ext>
              </a:extLst>
            </p:cNvPr>
            <p:cNvSpPr>
              <a:spLocks noChangeShapeType="1"/>
            </p:cNvSpPr>
            <p:nvPr/>
          </p:nvSpPr>
          <p:spPr bwMode="auto">
            <a:xfrm flipH="1" flipV="1">
              <a:off x="7932738" y="4005263"/>
              <a:ext cx="65088" cy="65088"/>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68" name="Line 59">
              <a:extLst>
                <a:ext uri="{FF2B5EF4-FFF2-40B4-BE49-F238E27FC236}">
                  <a16:creationId xmlns:a16="http://schemas.microsoft.com/office/drawing/2014/main" id="{598A60DD-7570-46CB-B141-B9D217A40C35}"/>
                </a:ext>
              </a:extLst>
            </p:cNvPr>
            <p:cNvSpPr>
              <a:spLocks noChangeShapeType="1"/>
            </p:cNvSpPr>
            <p:nvPr/>
          </p:nvSpPr>
          <p:spPr bwMode="auto">
            <a:xfrm flipV="1">
              <a:off x="7867650" y="4005263"/>
              <a:ext cx="65088" cy="61913"/>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72" name="Line 60">
              <a:extLst>
                <a:ext uri="{FF2B5EF4-FFF2-40B4-BE49-F238E27FC236}">
                  <a16:creationId xmlns:a16="http://schemas.microsoft.com/office/drawing/2014/main" id="{B6D0B200-80C7-45FC-A341-BB2C80BCE99D}"/>
                </a:ext>
              </a:extLst>
            </p:cNvPr>
            <p:cNvSpPr>
              <a:spLocks noChangeShapeType="1"/>
            </p:cNvSpPr>
            <p:nvPr/>
          </p:nvSpPr>
          <p:spPr bwMode="auto">
            <a:xfrm flipV="1">
              <a:off x="8388350" y="4011613"/>
              <a:ext cx="0" cy="265113"/>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77" name="Line 61">
              <a:extLst>
                <a:ext uri="{FF2B5EF4-FFF2-40B4-BE49-F238E27FC236}">
                  <a16:creationId xmlns:a16="http://schemas.microsoft.com/office/drawing/2014/main" id="{CF28791B-4F82-40B0-9807-9EB76F5364BA}"/>
                </a:ext>
              </a:extLst>
            </p:cNvPr>
            <p:cNvSpPr>
              <a:spLocks noChangeShapeType="1"/>
            </p:cNvSpPr>
            <p:nvPr/>
          </p:nvSpPr>
          <p:spPr bwMode="auto">
            <a:xfrm>
              <a:off x="8323263" y="4211638"/>
              <a:ext cx="65088" cy="65088"/>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78" name="Line 62">
              <a:extLst>
                <a:ext uri="{FF2B5EF4-FFF2-40B4-BE49-F238E27FC236}">
                  <a16:creationId xmlns:a16="http://schemas.microsoft.com/office/drawing/2014/main" id="{846C70BD-ECB3-4E5F-A951-5EDE1DB99C95}"/>
                </a:ext>
              </a:extLst>
            </p:cNvPr>
            <p:cNvSpPr>
              <a:spLocks noChangeShapeType="1"/>
            </p:cNvSpPr>
            <p:nvPr/>
          </p:nvSpPr>
          <p:spPr bwMode="auto">
            <a:xfrm flipH="1">
              <a:off x="8388350" y="4211638"/>
              <a:ext cx="61913" cy="65088"/>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79" name="Freeform 63">
              <a:extLst>
                <a:ext uri="{FF2B5EF4-FFF2-40B4-BE49-F238E27FC236}">
                  <a16:creationId xmlns:a16="http://schemas.microsoft.com/office/drawing/2014/main" id="{B3FD998C-222C-4011-9EF3-4B39A6D8B51B}"/>
                </a:ext>
              </a:extLst>
            </p:cNvPr>
            <p:cNvSpPr>
              <a:spLocks/>
            </p:cNvSpPr>
            <p:nvPr/>
          </p:nvSpPr>
          <p:spPr bwMode="auto">
            <a:xfrm>
              <a:off x="8091488" y="3998913"/>
              <a:ext cx="138113" cy="277813"/>
            </a:xfrm>
            <a:custGeom>
              <a:avLst/>
              <a:gdLst>
                <a:gd name="T0" fmla="*/ 46 w 49"/>
                <a:gd name="T1" fmla="*/ 4 h 98"/>
                <a:gd name="T2" fmla="*/ 29 w 49"/>
                <a:gd name="T3" fmla="*/ 0 h 98"/>
                <a:gd name="T4" fmla="*/ 4 w 49"/>
                <a:gd name="T5" fmla="*/ 23 h 98"/>
                <a:gd name="T6" fmla="*/ 29 w 49"/>
                <a:gd name="T7" fmla="*/ 49 h 98"/>
                <a:gd name="T8" fmla="*/ 49 w 49"/>
                <a:gd name="T9" fmla="*/ 76 h 98"/>
                <a:gd name="T10" fmla="*/ 21 w 49"/>
                <a:gd name="T11" fmla="*/ 98 h 98"/>
                <a:gd name="T12" fmla="*/ 0 w 49"/>
                <a:gd name="T13" fmla="*/ 94 h 98"/>
                <a:gd name="T14" fmla="*/ 0 w 49"/>
                <a:gd name="T15" fmla="*/ 94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 h="98">
                  <a:moveTo>
                    <a:pt x="46" y="4"/>
                  </a:moveTo>
                  <a:cubicBezTo>
                    <a:pt x="42" y="2"/>
                    <a:pt x="36" y="0"/>
                    <a:pt x="29" y="0"/>
                  </a:cubicBezTo>
                  <a:cubicBezTo>
                    <a:pt x="12" y="0"/>
                    <a:pt x="4" y="13"/>
                    <a:pt x="4" y="23"/>
                  </a:cubicBezTo>
                  <a:cubicBezTo>
                    <a:pt x="4" y="38"/>
                    <a:pt x="16" y="44"/>
                    <a:pt x="29" y="49"/>
                  </a:cubicBezTo>
                  <a:cubicBezTo>
                    <a:pt x="46" y="55"/>
                    <a:pt x="49" y="64"/>
                    <a:pt x="49" y="76"/>
                  </a:cubicBezTo>
                  <a:cubicBezTo>
                    <a:pt x="49" y="88"/>
                    <a:pt x="44" y="98"/>
                    <a:pt x="21" y="98"/>
                  </a:cubicBezTo>
                  <a:cubicBezTo>
                    <a:pt x="13" y="98"/>
                    <a:pt x="5" y="96"/>
                    <a:pt x="0" y="94"/>
                  </a:cubicBezTo>
                  <a:cubicBezTo>
                    <a:pt x="0" y="94"/>
                    <a:pt x="0" y="94"/>
                    <a:pt x="0" y="94"/>
                  </a:cubicBez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80" name="Line 64">
              <a:extLst>
                <a:ext uri="{FF2B5EF4-FFF2-40B4-BE49-F238E27FC236}">
                  <a16:creationId xmlns:a16="http://schemas.microsoft.com/office/drawing/2014/main" id="{ED0D28AE-9051-4050-83FF-768865D1D2C2}"/>
                </a:ext>
              </a:extLst>
            </p:cNvPr>
            <p:cNvSpPr>
              <a:spLocks noChangeShapeType="1"/>
            </p:cNvSpPr>
            <p:nvPr/>
          </p:nvSpPr>
          <p:spPr bwMode="auto">
            <a:xfrm>
              <a:off x="8158163" y="4321176"/>
              <a:ext cx="0" cy="0"/>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81" name="Line 65">
              <a:extLst>
                <a:ext uri="{FF2B5EF4-FFF2-40B4-BE49-F238E27FC236}">
                  <a16:creationId xmlns:a16="http://schemas.microsoft.com/office/drawing/2014/main" id="{403A347C-7822-4589-A10C-D53E404B1AA4}"/>
                </a:ext>
              </a:extLst>
            </p:cNvPr>
            <p:cNvSpPr>
              <a:spLocks noChangeShapeType="1"/>
            </p:cNvSpPr>
            <p:nvPr/>
          </p:nvSpPr>
          <p:spPr bwMode="auto">
            <a:xfrm>
              <a:off x="8158163" y="3965576"/>
              <a:ext cx="0" cy="33338"/>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82" name="Line 66">
              <a:extLst>
                <a:ext uri="{FF2B5EF4-FFF2-40B4-BE49-F238E27FC236}">
                  <a16:creationId xmlns:a16="http://schemas.microsoft.com/office/drawing/2014/main" id="{C9F99450-11AB-4A89-AD81-7F2BC2A31A6D}"/>
                </a:ext>
              </a:extLst>
            </p:cNvPr>
            <p:cNvSpPr>
              <a:spLocks noChangeShapeType="1"/>
            </p:cNvSpPr>
            <p:nvPr/>
          </p:nvSpPr>
          <p:spPr bwMode="auto">
            <a:xfrm>
              <a:off x="8158163" y="4276726"/>
              <a:ext cx="0" cy="33338"/>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grpSp>
      <p:pic>
        <p:nvPicPr>
          <p:cNvPr id="3" name="Picture 2">
            <a:extLst>
              <a:ext uri="{FF2B5EF4-FFF2-40B4-BE49-F238E27FC236}">
                <a16:creationId xmlns:a16="http://schemas.microsoft.com/office/drawing/2014/main" id="{3E5E636A-FEEE-A847-B72E-E3BDBD680C29}"/>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166645" y="3925876"/>
            <a:ext cx="774700" cy="774700"/>
          </a:xfrm>
          <a:prstGeom prst="rect">
            <a:avLst/>
          </a:prstGeom>
        </p:spPr>
      </p:pic>
      <p:pic>
        <p:nvPicPr>
          <p:cNvPr id="5" name="Picture 4">
            <a:extLst>
              <a:ext uri="{FF2B5EF4-FFF2-40B4-BE49-F238E27FC236}">
                <a16:creationId xmlns:a16="http://schemas.microsoft.com/office/drawing/2014/main" id="{283988AA-3654-C84D-8A11-E6E7D3162B1F}"/>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931599" y="3980997"/>
            <a:ext cx="664457" cy="664457"/>
          </a:xfrm>
          <a:prstGeom prst="rect">
            <a:avLst/>
          </a:prstGeom>
        </p:spPr>
      </p:pic>
      <p:sp>
        <p:nvSpPr>
          <p:cNvPr id="83" name="Text Placeholder 21">
            <a:extLst>
              <a:ext uri="{FF2B5EF4-FFF2-40B4-BE49-F238E27FC236}">
                <a16:creationId xmlns:a16="http://schemas.microsoft.com/office/drawing/2014/main" id="{60EFCE37-9286-3C43-9F24-61BC6DB75DB1}"/>
              </a:ext>
            </a:extLst>
          </p:cNvPr>
          <p:cNvSpPr txBox="1">
            <a:spLocks/>
          </p:cNvSpPr>
          <p:nvPr/>
        </p:nvSpPr>
        <p:spPr>
          <a:xfrm>
            <a:off x="586193" y="4640701"/>
            <a:ext cx="1658999" cy="603330"/>
          </a:xfrm>
          <a:prstGeom prst="rect">
            <a:avLst/>
          </a:prstGeom>
        </p:spPr>
        <p:txBody>
          <a:bodyPr wrap="square" lIns="89642" tIns="89642" rIns="89642" bIns="89642" anchor="t">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gn="ctr">
              <a:lnSpc>
                <a:spcPct val="100000"/>
              </a:lnSpc>
              <a:defRPr/>
            </a:pPr>
            <a:r>
              <a:rPr lang="en-US" sz="1372" dirty="0"/>
              <a:t>Artificial Intelligence Applications </a:t>
            </a:r>
          </a:p>
        </p:txBody>
      </p:sp>
      <p:pic>
        <p:nvPicPr>
          <p:cNvPr id="7" name="Picture 6">
            <a:extLst>
              <a:ext uri="{FF2B5EF4-FFF2-40B4-BE49-F238E27FC236}">
                <a16:creationId xmlns:a16="http://schemas.microsoft.com/office/drawing/2014/main" id="{1B8F7550-A27E-4A4A-9C06-D464DB109E38}"/>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55079" y="4078336"/>
            <a:ext cx="547584" cy="547584"/>
          </a:xfrm>
          <a:prstGeom prst="rect">
            <a:avLst/>
          </a:prstGeom>
        </p:spPr>
      </p:pic>
      <p:pic>
        <p:nvPicPr>
          <p:cNvPr id="11" name="Picture 10">
            <a:extLst>
              <a:ext uri="{FF2B5EF4-FFF2-40B4-BE49-F238E27FC236}">
                <a16:creationId xmlns:a16="http://schemas.microsoft.com/office/drawing/2014/main" id="{24850D6A-8054-204B-87C2-9D2BAF29F35B}"/>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9178914" y="3917480"/>
            <a:ext cx="774700" cy="774700"/>
          </a:xfrm>
          <a:prstGeom prst="rect">
            <a:avLst/>
          </a:prstGeom>
        </p:spPr>
      </p:pic>
      <p:pic>
        <p:nvPicPr>
          <p:cNvPr id="13" name="Picture 12">
            <a:extLst>
              <a:ext uri="{FF2B5EF4-FFF2-40B4-BE49-F238E27FC236}">
                <a16:creationId xmlns:a16="http://schemas.microsoft.com/office/drawing/2014/main" id="{88ADC5F8-3021-6C41-8761-5D4D2272BA47}"/>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9958760" y="3917480"/>
            <a:ext cx="774700" cy="774700"/>
          </a:xfrm>
          <a:prstGeom prst="rect">
            <a:avLst/>
          </a:prstGeom>
        </p:spPr>
      </p:pic>
      <p:pic>
        <p:nvPicPr>
          <p:cNvPr id="19" name="Picture 18">
            <a:extLst>
              <a:ext uri="{FF2B5EF4-FFF2-40B4-BE49-F238E27FC236}">
                <a16:creationId xmlns:a16="http://schemas.microsoft.com/office/drawing/2014/main" id="{ECC4278D-2115-DA46-B19E-B01342FE4668}"/>
              </a:ext>
            </a:extLst>
          </p:cNvPr>
          <p:cNvPicPr>
            <a:picLocks noChangeAspect="1"/>
          </p:cNvPicPr>
          <p:nvPr/>
        </p:nvPicPr>
        <p:blipFill>
          <a:blip r:embed="rId8" cstate="print">
            <a:duotone>
              <a:prstClr val="black"/>
              <a:srgbClr val="3179CF">
                <a:tint val="45000"/>
                <a:satMod val="400000"/>
              </a:srgbClr>
            </a:duotone>
            <a:extLst>
              <a:ext uri="{28A0092B-C50C-407E-A947-70E740481C1C}">
                <a14:useLocalDpi xmlns:a14="http://schemas.microsoft.com/office/drawing/2010/main"/>
              </a:ext>
            </a:extLst>
          </a:blip>
          <a:stretch>
            <a:fillRect/>
          </a:stretch>
        </p:blipFill>
        <p:spPr>
          <a:xfrm>
            <a:off x="8319885" y="3939128"/>
            <a:ext cx="800381" cy="774700"/>
          </a:xfrm>
          <a:prstGeom prst="rect">
            <a:avLst/>
          </a:prstGeom>
        </p:spPr>
      </p:pic>
      <p:sp>
        <p:nvSpPr>
          <p:cNvPr id="84" name="Text Placeholder 21">
            <a:extLst>
              <a:ext uri="{FF2B5EF4-FFF2-40B4-BE49-F238E27FC236}">
                <a16:creationId xmlns:a16="http://schemas.microsoft.com/office/drawing/2014/main" id="{08C498C5-26ED-044C-8CD9-16C0ADADBE47}"/>
              </a:ext>
            </a:extLst>
          </p:cNvPr>
          <p:cNvSpPr txBox="1">
            <a:spLocks/>
          </p:cNvSpPr>
          <p:nvPr/>
        </p:nvSpPr>
        <p:spPr>
          <a:xfrm>
            <a:off x="8623732" y="4714560"/>
            <a:ext cx="1658999" cy="603330"/>
          </a:xfrm>
          <a:prstGeom prst="rect">
            <a:avLst/>
          </a:prstGeom>
        </p:spPr>
        <p:txBody>
          <a:bodyPr wrap="square" lIns="89642" tIns="89642" rIns="89642" bIns="89642" anchor="t">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gn="ctr">
              <a:lnSpc>
                <a:spcPct val="100000"/>
              </a:lnSpc>
              <a:defRPr/>
            </a:pPr>
            <a:r>
              <a:rPr lang="en-US" sz="1372" dirty="0"/>
              <a:t>DevOps heavy applications</a:t>
            </a:r>
          </a:p>
        </p:txBody>
      </p:sp>
      <p:pic>
        <p:nvPicPr>
          <p:cNvPr id="33" name="Picture 32">
            <a:extLst>
              <a:ext uri="{FF2B5EF4-FFF2-40B4-BE49-F238E27FC236}">
                <a16:creationId xmlns:a16="http://schemas.microsoft.com/office/drawing/2014/main" id="{943CBD2D-B9E8-6E47-9A46-E84E54F3D7BD}"/>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5646737" y="3985153"/>
            <a:ext cx="774700" cy="774700"/>
          </a:xfrm>
          <a:prstGeom prst="rect">
            <a:avLst/>
          </a:prstGeom>
        </p:spPr>
      </p:pic>
      <p:pic>
        <p:nvPicPr>
          <p:cNvPr id="35" name="Picture 34">
            <a:extLst>
              <a:ext uri="{FF2B5EF4-FFF2-40B4-BE49-F238E27FC236}">
                <a16:creationId xmlns:a16="http://schemas.microsoft.com/office/drawing/2014/main" id="{A24843E5-D7F6-7D49-AEBE-828A9E67B771}"/>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6445212" y="3939769"/>
            <a:ext cx="774700" cy="774700"/>
          </a:xfrm>
          <a:prstGeom prst="rect">
            <a:avLst/>
          </a:prstGeom>
        </p:spPr>
      </p:pic>
      <p:sp>
        <p:nvSpPr>
          <p:cNvPr id="85" name="Text Placeholder 21">
            <a:extLst>
              <a:ext uri="{FF2B5EF4-FFF2-40B4-BE49-F238E27FC236}">
                <a16:creationId xmlns:a16="http://schemas.microsoft.com/office/drawing/2014/main" id="{74B3C7B2-09A9-DA4D-9DF9-0A1BC62B0860}"/>
              </a:ext>
            </a:extLst>
          </p:cNvPr>
          <p:cNvSpPr txBox="1">
            <a:spLocks/>
          </p:cNvSpPr>
          <p:nvPr/>
        </p:nvSpPr>
        <p:spPr>
          <a:xfrm>
            <a:off x="5422027" y="4728888"/>
            <a:ext cx="2115810" cy="603330"/>
          </a:xfrm>
          <a:prstGeom prst="rect">
            <a:avLst/>
          </a:prstGeom>
        </p:spPr>
        <p:txBody>
          <a:bodyPr wrap="square" lIns="89642" tIns="89642" rIns="89642" bIns="89642" anchor="t">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gn="ctr">
              <a:lnSpc>
                <a:spcPct val="100000"/>
              </a:lnSpc>
              <a:defRPr/>
            </a:pPr>
            <a:r>
              <a:rPr lang="en-US" sz="1372" dirty="0"/>
              <a:t>Enterprise Microservice / API Catalog</a:t>
            </a:r>
          </a:p>
        </p:txBody>
      </p:sp>
      <p:pic>
        <p:nvPicPr>
          <p:cNvPr id="37" name="Picture 36">
            <a:extLst>
              <a:ext uri="{FF2B5EF4-FFF2-40B4-BE49-F238E27FC236}">
                <a16:creationId xmlns:a16="http://schemas.microsoft.com/office/drawing/2014/main" id="{E84CE37C-6AEC-FF42-9FB7-67B7439B8EB2}"/>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3186994" y="3917480"/>
            <a:ext cx="774700" cy="774700"/>
          </a:xfrm>
          <a:prstGeom prst="rect">
            <a:avLst/>
          </a:prstGeom>
        </p:spPr>
      </p:pic>
      <p:pic>
        <p:nvPicPr>
          <p:cNvPr id="39" name="Picture 38">
            <a:extLst>
              <a:ext uri="{FF2B5EF4-FFF2-40B4-BE49-F238E27FC236}">
                <a16:creationId xmlns:a16="http://schemas.microsoft.com/office/drawing/2014/main" id="{0EC18DE1-7DD7-744D-99C7-D2FB7FCF9EDA}"/>
              </a:ext>
            </a:extLst>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3985469" y="3955110"/>
            <a:ext cx="774700" cy="774700"/>
          </a:xfrm>
          <a:prstGeom prst="rect">
            <a:avLst/>
          </a:prstGeom>
        </p:spPr>
      </p:pic>
      <p:sp>
        <p:nvSpPr>
          <p:cNvPr id="92" name="Text Placeholder 21">
            <a:extLst>
              <a:ext uri="{FF2B5EF4-FFF2-40B4-BE49-F238E27FC236}">
                <a16:creationId xmlns:a16="http://schemas.microsoft.com/office/drawing/2014/main" id="{43965225-59B4-B947-9C55-A983B2A25AF0}"/>
              </a:ext>
            </a:extLst>
          </p:cNvPr>
          <p:cNvSpPr txBox="1">
            <a:spLocks/>
          </p:cNvSpPr>
          <p:nvPr/>
        </p:nvSpPr>
        <p:spPr>
          <a:xfrm>
            <a:off x="2907050" y="4684936"/>
            <a:ext cx="1969405" cy="392183"/>
          </a:xfrm>
          <a:prstGeom prst="rect">
            <a:avLst/>
          </a:prstGeom>
        </p:spPr>
        <p:txBody>
          <a:bodyPr wrap="square" lIns="89642" tIns="89642" rIns="89642" bIns="89642" anchor="t">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gn="ctr">
              <a:lnSpc>
                <a:spcPct val="100000"/>
              </a:lnSpc>
              <a:defRPr/>
            </a:pPr>
            <a:r>
              <a:rPr lang="en-US" sz="1372" dirty="0"/>
              <a:t>Multi-tenet Applications</a:t>
            </a:r>
          </a:p>
        </p:txBody>
      </p:sp>
      <p:sp>
        <p:nvSpPr>
          <p:cNvPr id="2" name="Oval 1">
            <a:extLst>
              <a:ext uri="{FF2B5EF4-FFF2-40B4-BE49-F238E27FC236}">
                <a16:creationId xmlns:a16="http://schemas.microsoft.com/office/drawing/2014/main" id="{037A2FB1-FDBA-884B-9212-078DFF268D17}"/>
              </a:ext>
            </a:extLst>
          </p:cNvPr>
          <p:cNvSpPr/>
          <p:nvPr/>
        </p:nvSpPr>
        <p:spPr bwMode="auto">
          <a:xfrm>
            <a:off x="447882" y="1934278"/>
            <a:ext cx="2145482" cy="1885041"/>
          </a:xfrm>
          <a:prstGeom prst="ellipse">
            <a:avLst/>
          </a:prstGeom>
          <a:solidFill>
            <a:srgbClr val="909090">
              <a:alpha val="50196"/>
            </a:srgb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86" name="Oval 85">
            <a:extLst>
              <a:ext uri="{FF2B5EF4-FFF2-40B4-BE49-F238E27FC236}">
                <a16:creationId xmlns:a16="http://schemas.microsoft.com/office/drawing/2014/main" id="{102BB2BE-4C52-C443-9C8A-74C054352B9F}"/>
              </a:ext>
            </a:extLst>
          </p:cNvPr>
          <p:cNvSpPr/>
          <p:nvPr/>
        </p:nvSpPr>
        <p:spPr bwMode="auto">
          <a:xfrm>
            <a:off x="2669337" y="1890714"/>
            <a:ext cx="2145482" cy="1885041"/>
          </a:xfrm>
          <a:prstGeom prst="ellipse">
            <a:avLst/>
          </a:prstGeom>
          <a:solidFill>
            <a:srgbClr val="909090">
              <a:alpha val="50196"/>
            </a:srgb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87" name="Oval 86">
            <a:extLst>
              <a:ext uri="{FF2B5EF4-FFF2-40B4-BE49-F238E27FC236}">
                <a16:creationId xmlns:a16="http://schemas.microsoft.com/office/drawing/2014/main" id="{4F840D79-63AE-9645-9A94-E9BC01B6415E}"/>
              </a:ext>
            </a:extLst>
          </p:cNvPr>
          <p:cNvSpPr/>
          <p:nvPr/>
        </p:nvSpPr>
        <p:spPr bwMode="auto">
          <a:xfrm>
            <a:off x="5347450" y="3665622"/>
            <a:ext cx="2196977" cy="1885041"/>
          </a:xfrm>
          <a:prstGeom prst="ellipse">
            <a:avLst/>
          </a:prstGeom>
          <a:solidFill>
            <a:srgbClr val="909090">
              <a:alpha val="50196"/>
            </a:srgb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88" name="Oval 87">
            <a:extLst>
              <a:ext uri="{FF2B5EF4-FFF2-40B4-BE49-F238E27FC236}">
                <a16:creationId xmlns:a16="http://schemas.microsoft.com/office/drawing/2014/main" id="{C2EFD5F1-B376-7745-B5CD-9E28687B68C2}"/>
              </a:ext>
            </a:extLst>
          </p:cNvPr>
          <p:cNvSpPr/>
          <p:nvPr/>
        </p:nvSpPr>
        <p:spPr bwMode="auto">
          <a:xfrm>
            <a:off x="8367032" y="3555257"/>
            <a:ext cx="2145482" cy="1885041"/>
          </a:xfrm>
          <a:prstGeom prst="ellipse">
            <a:avLst/>
          </a:prstGeom>
          <a:solidFill>
            <a:srgbClr val="909090">
              <a:alpha val="50196"/>
            </a:srgb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509374295"/>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9768" y="318433"/>
            <a:ext cx="12363193" cy="553998"/>
          </a:xfrm>
        </p:spPr>
        <p:txBody>
          <a:bodyPr/>
          <a:lstStyle/>
          <a:p>
            <a:r>
              <a:rPr lang="en-US" dirty="0">
                <a:solidFill>
                  <a:schemeClr val="tx1"/>
                </a:solidFill>
                <a:latin typeface="Segoe UI Light" panose="020B0502040204020203" pitchFamily="34" charset="0"/>
                <a:cs typeface="Segoe UI Light" panose="020B0502040204020203" pitchFamily="34" charset="0"/>
              </a:rPr>
              <a:t>Lift and Shift (with and without Containers)</a:t>
            </a:r>
          </a:p>
        </p:txBody>
      </p:sp>
      <p:sp>
        <p:nvSpPr>
          <p:cNvPr id="159" name="Rectangle 158">
            <a:extLst>
              <a:ext uri="{FF2B5EF4-FFF2-40B4-BE49-F238E27FC236}">
                <a16:creationId xmlns:a16="http://schemas.microsoft.com/office/drawing/2014/main" id="{9A1DA7B3-79B1-4ADB-ACD7-60E576D851CC}"/>
              </a:ext>
            </a:extLst>
          </p:cNvPr>
          <p:cNvSpPr/>
          <p:nvPr/>
        </p:nvSpPr>
        <p:spPr bwMode="auto">
          <a:xfrm>
            <a:off x="0" y="2135585"/>
            <a:ext cx="12192000" cy="3026543"/>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2353" dirty="0">
                <a:gradFill>
                  <a:gsLst>
                    <a:gs pos="0">
                      <a:srgbClr val="FFFFFF"/>
                    </a:gs>
                    <a:gs pos="100000">
                      <a:srgbClr val="FFFFFF"/>
                    </a:gs>
                  </a:gsLst>
                  <a:lin ang="5400000" scaled="0"/>
                </a:gradFill>
                <a:ea typeface="Segoe UI" pitchFamily="34" charset="0"/>
                <a:cs typeface="Segoe UI" pitchFamily="34" charset="0"/>
              </a:rPr>
              <a:t> </a:t>
            </a:r>
          </a:p>
        </p:txBody>
      </p:sp>
      <p:sp>
        <p:nvSpPr>
          <p:cNvPr id="140" name="Text Placeholder 21">
            <a:extLst>
              <a:ext uri="{FF2B5EF4-FFF2-40B4-BE49-F238E27FC236}">
                <a16:creationId xmlns:a16="http://schemas.microsoft.com/office/drawing/2014/main" id="{F536C5A1-E6F6-4590-877C-4290FC405A66}"/>
              </a:ext>
            </a:extLst>
          </p:cNvPr>
          <p:cNvSpPr txBox="1">
            <a:spLocks/>
          </p:cNvSpPr>
          <p:nvPr/>
        </p:nvSpPr>
        <p:spPr>
          <a:xfrm>
            <a:off x="268928" y="5463219"/>
            <a:ext cx="11655840" cy="452590"/>
          </a:xfrm>
          <a:prstGeom prst="rect">
            <a:avLst/>
          </a:prstGeom>
        </p:spPr>
        <p:txBody>
          <a:bodyPr wrap="square" lIns="143428" tIns="89642" rIns="89642" bIns="89642">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gn="ctr">
              <a:defRPr/>
            </a:pPr>
            <a:r>
              <a:rPr lang="en-US" sz="1961" dirty="0">
                <a:solidFill>
                  <a:srgbClr val="505050"/>
                </a:solidFill>
              </a:rPr>
              <a:t>... Service Fabric supports any stage you choose</a:t>
            </a:r>
          </a:p>
        </p:txBody>
      </p:sp>
      <p:grpSp>
        <p:nvGrpSpPr>
          <p:cNvPr id="3" name="Group 2">
            <a:extLst>
              <a:ext uri="{FF2B5EF4-FFF2-40B4-BE49-F238E27FC236}">
                <a16:creationId xmlns:a16="http://schemas.microsoft.com/office/drawing/2014/main" id="{CA557F60-33FD-4DFD-8C96-E92F55D6188C}"/>
              </a:ext>
            </a:extLst>
          </p:cNvPr>
          <p:cNvGrpSpPr/>
          <p:nvPr/>
        </p:nvGrpSpPr>
        <p:grpSpPr>
          <a:xfrm>
            <a:off x="649502" y="2313596"/>
            <a:ext cx="1658999" cy="2437607"/>
            <a:chOff x="662525" y="2359492"/>
            <a:chExt cx="1692265" cy="2486486"/>
          </a:xfrm>
        </p:grpSpPr>
        <p:grpSp>
          <p:nvGrpSpPr>
            <p:cNvPr id="53" name="Group 52">
              <a:extLst>
                <a:ext uri="{FF2B5EF4-FFF2-40B4-BE49-F238E27FC236}">
                  <a16:creationId xmlns:a16="http://schemas.microsoft.com/office/drawing/2014/main" id="{A9E59CDC-A640-4FDB-9D16-D291DABA3A1E}"/>
                </a:ext>
              </a:extLst>
            </p:cNvPr>
            <p:cNvGrpSpPr/>
            <p:nvPr/>
          </p:nvGrpSpPr>
          <p:grpSpPr>
            <a:xfrm>
              <a:off x="662525" y="3111828"/>
              <a:ext cx="1692265" cy="1734150"/>
              <a:chOff x="662525" y="3111828"/>
              <a:chExt cx="1692265" cy="1734150"/>
            </a:xfrm>
          </p:grpSpPr>
          <p:sp>
            <p:nvSpPr>
              <p:cNvPr id="198" name="Text Placeholder 21">
                <a:extLst>
                  <a:ext uri="{FF2B5EF4-FFF2-40B4-BE49-F238E27FC236}">
                    <a16:creationId xmlns:a16="http://schemas.microsoft.com/office/drawing/2014/main" id="{DC95C9B3-C30D-479E-9EE0-09ACA63D3167}"/>
                  </a:ext>
                </a:extLst>
              </p:cNvPr>
              <p:cNvSpPr txBox="1">
                <a:spLocks/>
              </p:cNvSpPr>
              <p:nvPr/>
            </p:nvSpPr>
            <p:spPr>
              <a:xfrm>
                <a:off x="662525" y="4230425"/>
                <a:ext cx="1692265" cy="615553"/>
              </a:xfrm>
              <a:prstGeom prst="rect">
                <a:avLst/>
              </a:prstGeom>
              <a:ln w="19050">
                <a:noFill/>
              </a:ln>
            </p:spPr>
            <p:txBody>
              <a:bodyPr wrap="square" lIns="89642" tIns="89642" rIns="89642" bIns="89642" anchor="t">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gn="ctr">
                  <a:lnSpc>
                    <a:spcPct val="100000"/>
                  </a:lnSpc>
                  <a:defRPr/>
                </a:pPr>
                <a:r>
                  <a:rPr lang="en-US" sz="1372" dirty="0"/>
                  <a:t>Traditional application</a:t>
                </a:r>
              </a:p>
            </p:txBody>
          </p:sp>
          <p:pic>
            <p:nvPicPr>
              <p:cNvPr id="9" name="Graphic 8">
                <a:extLst>
                  <a:ext uri="{FF2B5EF4-FFF2-40B4-BE49-F238E27FC236}">
                    <a16:creationId xmlns:a16="http://schemas.microsoft.com/office/drawing/2014/main" id="{975F1F08-901E-4DA2-84B4-073FBC8464D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46719" y="3111828"/>
                <a:ext cx="523875" cy="600075"/>
              </a:xfrm>
              <a:prstGeom prst="rect">
                <a:avLst/>
              </a:prstGeom>
            </p:spPr>
          </p:pic>
        </p:grpSp>
        <p:sp>
          <p:nvSpPr>
            <p:cNvPr id="155" name="Text Placeholder 21">
              <a:extLst>
                <a:ext uri="{FF2B5EF4-FFF2-40B4-BE49-F238E27FC236}">
                  <a16:creationId xmlns:a16="http://schemas.microsoft.com/office/drawing/2014/main" id="{E113E6D1-2428-4114-BBEC-481E03A66EF3}"/>
                </a:ext>
              </a:extLst>
            </p:cNvPr>
            <p:cNvSpPr txBox="1">
              <a:spLocks/>
            </p:cNvSpPr>
            <p:nvPr/>
          </p:nvSpPr>
          <p:spPr>
            <a:xfrm>
              <a:off x="926923" y="2359492"/>
              <a:ext cx="289116" cy="611922"/>
            </a:xfrm>
            <a:prstGeom prst="rect">
              <a:avLst/>
            </a:prstGeom>
            <a:ln w="19050">
              <a:noFill/>
            </a:ln>
          </p:spPr>
          <p:txBody>
            <a:bodyPr wrap="square" lIns="87880" tIns="87880" rIns="87880" bIns="87880" anchor="t">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nSpc>
                  <a:spcPct val="100000"/>
                </a:lnSpc>
                <a:defRPr/>
              </a:pPr>
              <a:r>
                <a:rPr lang="en-US" sz="2745" dirty="0">
                  <a:solidFill>
                    <a:srgbClr val="0078D7"/>
                  </a:solidFill>
                </a:rPr>
                <a:t>1</a:t>
              </a:r>
            </a:p>
          </p:txBody>
        </p:sp>
      </p:grpSp>
      <p:sp>
        <p:nvSpPr>
          <p:cNvPr id="150" name="Rectangle 149">
            <a:extLst>
              <a:ext uri="{FF2B5EF4-FFF2-40B4-BE49-F238E27FC236}">
                <a16:creationId xmlns:a16="http://schemas.microsoft.com/office/drawing/2014/main" id="{3CC55A1C-9B73-4E5D-93CE-48322D758B41}"/>
              </a:ext>
            </a:extLst>
          </p:cNvPr>
          <p:cNvSpPr/>
          <p:nvPr/>
        </p:nvSpPr>
        <p:spPr bwMode="auto">
          <a:xfrm>
            <a:off x="1" y="6284798"/>
            <a:ext cx="12192000" cy="57271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52" name="Text Placeholder 21">
            <a:extLst>
              <a:ext uri="{FF2B5EF4-FFF2-40B4-BE49-F238E27FC236}">
                <a16:creationId xmlns:a16="http://schemas.microsoft.com/office/drawing/2014/main" id="{36AB5690-9349-48C3-825D-107281B6B4A4}"/>
              </a:ext>
            </a:extLst>
          </p:cNvPr>
          <p:cNvSpPr txBox="1">
            <a:spLocks/>
          </p:cNvSpPr>
          <p:nvPr/>
        </p:nvSpPr>
        <p:spPr>
          <a:xfrm>
            <a:off x="268928" y="1191085"/>
            <a:ext cx="11655840" cy="452590"/>
          </a:xfrm>
          <a:prstGeom prst="rect">
            <a:avLst/>
          </a:prstGeom>
        </p:spPr>
        <p:txBody>
          <a:bodyPr wrap="square" lIns="143428" tIns="89642" rIns="89642" bIns="89642">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defRPr/>
            </a:pPr>
            <a:r>
              <a:rPr lang="en-US" sz="1961" dirty="0">
                <a:solidFill>
                  <a:srgbClr val="505050"/>
                </a:solidFill>
                <a:latin typeface="+mj-lt"/>
                <a:ea typeface="+mn-ea"/>
                <a:cs typeface="+mn-cs"/>
              </a:rPr>
              <a:t>5 stages in a continuum…</a:t>
            </a:r>
          </a:p>
        </p:txBody>
      </p:sp>
      <p:grpSp>
        <p:nvGrpSpPr>
          <p:cNvPr id="21" name="Group 20">
            <a:extLst>
              <a:ext uri="{FF2B5EF4-FFF2-40B4-BE49-F238E27FC236}">
                <a16:creationId xmlns:a16="http://schemas.microsoft.com/office/drawing/2014/main" id="{A2E70E28-AE2E-4C03-8F5B-94A628B650E0}"/>
              </a:ext>
            </a:extLst>
          </p:cNvPr>
          <p:cNvGrpSpPr/>
          <p:nvPr/>
        </p:nvGrpSpPr>
        <p:grpSpPr>
          <a:xfrm>
            <a:off x="2614599" y="2313596"/>
            <a:ext cx="2247114" cy="2648816"/>
            <a:chOff x="2667026" y="2359492"/>
            <a:chExt cx="2292173" cy="2701930"/>
          </a:xfrm>
        </p:grpSpPr>
        <p:sp>
          <p:nvSpPr>
            <p:cNvPr id="154" name="Text Placeholder 21">
              <a:extLst>
                <a:ext uri="{FF2B5EF4-FFF2-40B4-BE49-F238E27FC236}">
                  <a16:creationId xmlns:a16="http://schemas.microsoft.com/office/drawing/2014/main" id="{396322BB-F2D4-4CE3-95D6-B3C84CC7B9AD}"/>
                </a:ext>
              </a:extLst>
            </p:cNvPr>
            <p:cNvSpPr txBox="1">
              <a:spLocks/>
            </p:cNvSpPr>
            <p:nvPr/>
          </p:nvSpPr>
          <p:spPr>
            <a:xfrm>
              <a:off x="3087630" y="2359492"/>
              <a:ext cx="289116" cy="611922"/>
            </a:xfrm>
            <a:prstGeom prst="rect">
              <a:avLst/>
            </a:prstGeom>
            <a:ln w="19050">
              <a:noFill/>
            </a:ln>
          </p:spPr>
          <p:txBody>
            <a:bodyPr wrap="square" lIns="87880" tIns="87880" rIns="87880" bIns="87880" anchor="t">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nSpc>
                  <a:spcPct val="100000"/>
                </a:lnSpc>
                <a:defRPr/>
              </a:pPr>
              <a:r>
                <a:rPr lang="en-US" sz="2745" dirty="0">
                  <a:solidFill>
                    <a:srgbClr val="0078D7"/>
                  </a:solidFill>
                </a:rPr>
                <a:t>2</a:t>
              </a:r>
            </a:p>
          </p:txBody>
        </p:sp>
        <p:grpSp>
          <p:nvGrpSpPr>
            <p:cNvPr id="7" name="Group 6">
              <a:extLst>
                <a:ext uri="{FF2B5EF4-FFF2-40B4-BE49-F238E27FC236}">
                  <a16:creationId xmlns:a16="http://schemas.microsoft.com/office/drawing/2014/main" id="{F534EB9E-AF71-4D9B-AFFF-6FA925D08890}"/>
                </a:ext>
              </a:extLst>
            </p:cNvPr>
            <p:cNvGrpSpPr/>
            <p:nvPr/>
          </p:nvGrpSpPr>
          <p:grpSpPr>
            <a:xfrm>
              <a:off x="2667026" y="3000139"/>
              <a:ext cx="2292173" cy="2061283"/>
              <a:chOff x="2667026" y="3000139"/>
              <a:chExt cx="2292173" cy="2061283"/>
            </a:xfrm>
          </p:grpSpPr>
          <p:pic>
            <p:nvPicPr>
              <p:cNvPr id="132" name="Picture 131">
                <a:extLst>
                  <a:ext uri="{FF2B5EF4-FFF2-40B4-BE49-F238E27FC236}">
                    <a16:creationId xmlns:a16="http://schemas.microsoft.com/office/drawing/2014/main" id="{A77A2BD0-3D33-4F6F-AEB1-86635B52B590}"/>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788389" y="3097454"/>
                <a:ext cx="595991" cy="595990"/>
              </a:xfrm>
              <a:prstGeom prst="rect">
                <a:avLst/>
              </a:prstGeom>
            </p:spPr>
          </p:pic>
          <p:grpSp>
            <p:nvGrpSpPr>
              <p:cNvPr id="5" name="Group 4">
                <a:extLst>
                  <a:ext uri="{FF2B5EF4-FFF2-40B4-BE49-F238E27FC236}">
                    <a16:creationId xmlns:a16="http://schemas.microsoft.com/office/drawing/2014/main" id="{7548895C-16B6-46A4-A99A-4D38A7309E86}"/>
                  </a:ext>
                </a:extLst>
              </p:cNvPr>
              <p:cNvGrpSpPr/>
              <p:nvPr/>
            </p:nvGrpSpPr>
            <p:grpSpPr>
              <a:xfrm>
                <a:off x="2667026" y="3000139"/>
                <a:ext cx="2292173" cy="2061283"/>
                <a:chOff x="2667026" y="3000139"/>
                <a:chExt cx="2292173" cy="2061283"/>
              </a:xfrm>
            </p:grpSpPr>
            <p:sp>
              <p:nvSpPr>
                <p:cNvPr id="199" name="Text Placeholder 21">
                  <a:extLst>
                    <a:ext uri="{FF2B5EF4-FFF2-40B4-BE49-F238E27FC236}">
                      <a16:creationId xmlns:a16="http://schemas.microsoft.com/office/drawing/2014/main" id="{0E1CD134-A07C-4D02-A888-03BD9F183672}"/>
                    </a:ext>
                  </a:extLst>
                </p:cNvPr>
                <p:cNvSpPr txBox="1">
                  <a:spLocks/>
                </p:cNvSpPr>
                <p:nvPr/>
              </p:nvSpPr>
              <p:spPr>
                <a:xfrm>
                  <a:off x="2667026" y="4230425"/>
                  <a:ext cx="2292173" cy="830997"/>
                </a:xfrm>
                <a:prstGeom prst="rect">
                  <a:avLst/>
                </a:prstGeom>
                <a:ln w="19050">
                  <a:noFill/>
                </a:ln>
              </p:spPr>
              <p:txBody>
                <a:bodyPr wrap="square" lIns="89642" tIns="89642" rIns="89642" bIns="89642" anchor="t">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gn="ctr">
                    <a:lnSpc>
                      <a:spcPct val="100000"/>
                    </a:lnSpc>
                    <a:defRPr/>
                  </a:pPr>
                  <a:r>
                    <a:rPr lang="en-US" sz="1372" dirty="0"/>
                    <a:t>Traditional application hosted as guest executables or containers</a:t>
                  </a:r>
                </a:p>
              </p:txBody>
            </p:sp>
            <p:pic>
              <p:nvPicPr>
                <p:cNvPr id="116" name="Graphic 115">
                  <a:extLst>
                    <a:ext uri="{FF2B5EF4-FFF2-40B4-BE49-F238E27FC236}">
                      <a16:creationId xmlns:a16="http://schemas.microsoft.com/office/drawing/2014/main" id="{AC68317D-8332-41B9-A0B8-E568BD2C298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476490" y="3000139"/>
                  <a:ext cx="523875" cy="600075"/>
                </a:xfrm>
                <a:prstGeom prst="rect">
                  <a:avLst/>
                </a:prstGeom>
              </p:spPr>
            </p:pic>
          </p:grpSp>
        </p:grpSp>
      </p:grpSp>
      <p:grpSp>
        <p:nvGrpSpPr>
          <p:cNvPr id="24" name="Group 23">
            <a:extLst>
              <a:ext uri="{FF2B5EF4-FFF2-40B4-BE49-F238E27FC236}">
                <a16:creationId xmlns:a16="http://schemas.microsoft.com/office/drawing/2014/main" id="{01054D57-D09D-446D-97AA-57907A8FB400}"/>
              </a:ext>
            </a:extLst>
          </p:cNvPr>
          <p:cNvGrpSpPr/>
          <p:nvPr/>
        </p:nvGrpSpPr>
        <p:grpSpPr>
          <a:xfrm>
            <a:off x="4934690" y="2313596"/>
            <a:ext cx="2334213" cy="2437607"/>
            <a:chOff x="5033640" y="2359492"/>
            <a:chExt cx="2381019" cy="2486486"/>
          </a:xfrm>
        </p:grpSpPr>
        <p:sp>
          <p:nvSpPr>
            <p:cNvPr id="153" name="Text Placeholder 21">
              <a:extLst>
                <a:ext uri="{FF2B5EF4-FFF2-40B4-BE49-F238E27FC236}">
                  <a16:creationId xmlns:a16="http://schemas.microsoft.com/office/drawing/2014/main" id="{180837FB-CB77-4C2B-976C-5CFB0AFF9BBB}"/>
                </a:ext>
              </a:extLst>
            </p:cNvPr>
            <p:cNvSpPr txBox="1">
              <a:spLocks/>
            </p:cNvSpPr>
            <p:nvPr/>
          </p:nvSpPr>
          <p:spPr>
            <a:xfrm>
              <a:off x="5033640" y="2359492"/>
              <a:ext cx="289116" cy="611922"/>
            </a:xfrm>
            <a:prstGeom prst="rect">
              <a:avLst/>
            </a:prstGeom>
            <a:ln w="19050">
              <a:noFill/>
            </a:ln>
          </p:spPr>
          <p:txBody>
            <a:bodyPr wrap="square" lIns="87880" tIns="87880" rIns="87880" bIns="87880" anchor="t">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nSpc>
                  <a:spcPct val="100000"/>
                </a:lnSpc>
                <a:defRPr/>
              </a:pPr>
              <a:r>
                <a:rPr lang="en-US" sz="2745" dirty="0">
                  <a:solidFill>
                    <a:srgbClr val="0078D7"/>
                  </a:solidFill>
                </a:rPr>
                <a:t>3</a:t>
              </a:r>
            </a:p>
          </p:txBody>
        </p:sp>
        <p:grpSp>
          <p:nvGrpSpPr>
            <p:cNvPr id="19" name="Group 18">
              <a:extLst>
                <a:ext uri="{FF2B5EF4-FFF2-40B4-BE49-F238E27FC236}">
                  <a16:creationId xmlns:a16="http://schemas.microsoft.com/office/drawing/2014/main" id="{B61A2D50-1339-4557-A8CC-C610D846463F}"/>
                </a:ext>
              </a:extLst>
            </p:cNvPr>
            <p:cNvGrpSpPr/>
            <p:nvPr/>
          </p:nvGrpSpPr>
          <p:grpSpPr>
            <a:xfrm>
              <a:off x="5059869" y="2794766"/>
              <a:ext cx="2354790" cy="2051212"/>
              <a:chOff x="5059869" y="2794766"/>
              <a:chExt cx="2354790" cy="2051212"/>
            </a:xfrm>
          </p:grpSpPr>
          <p:grpSp>
            <p:nvGrpSpPr>
              <p:cNvPr id="16" name="Group 15">
                <a:extLst>
                  <a:ext uri="{FF2B5EF4-FFF2-40B4-BE49-F238E27FC236}">
                    <a16:creationId xmlns:a16="http://schemas.microsoft.com/office/drawing/2014/main" id="{286F358A-9042-44CC-9FB2-E8E23D52E701}"/>
                  </a:ext>
                </a:extLst>
              </p:cNvPr>
              <p:cNvGrpSpPr/>
              <p:nvPr/>
            </p:nvGrpSpPr>
            <p:grpSpPr>
              <a:xfrm>
                <a:off x="5059869" y="3045961"/>
                <a:ext cx="2354790" cy="1800017"/>
                <a:chOff x="5059869" y="3045961"/>
                <a:chExt cx="2354790" cy="1800017"/>
              </a:xfrm>
            </p:grpSpPr>
            <p:sp>
              <p:nvSpPr>
                <p:cNvPr id="102" name="Text Placeholder 21">
                  <a:extLst>
                    <a:ext uri="{FF2B5EF4-FFF2-40B4-BE49-F238E27FC236}">
                      <a16:creationId xmlns:a16="http://schemas.microsoft.com/office/drawing/2014/main" id="{BAF26AD8-E974-47FE-89CF-5D9ED7EBCCAC}"/>
                    </a:ext>
                  </a:extLst>
                </p:cNvPr>
                <p:cNvSpPr txBox="1">
                  <a:spLocks/>
                </p:cNvSpPr>
                <p:nvPr/>
              </p:nvSpPr>
              <p:spPr>
                <a:xfrm>
                  <a:off x="5059869" y="4230425"/>
                  <a:ext cx="2354790" cy="615553"/>
                </a:xfrm>
                <a:prstGeom prst="rect">
                  <a:avLst/>
                </a:prstGeom>
                <a:ln w="19050">
                  <a:noFill/>
                </a:ln>
              </p:spPr>
              <p:txBody>
                <a:bodyPr wrap="square" lIns="89642" tIns="89642" rIns="89642" bIns="89642" anchor="t">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gn="ctr">
                    <a:lnSpc>
                      <a:spcPct val="100000"/>
                    </a:lnSpc>
                    <a:defRPr/>
                  </a:pPr>
                  <a:r>
                    <a:rPr lang="en-US" sz="1372" dirty="0"/>
                    <a:t>Traditional application + new microservices</a:t>
                  </a:r>
                </a:p>
              </p:txBody>
            </p:sp>
            <p:sp>
              <p:nvSpPr>
                <p:cNvPr id="136" name="Line 5">
                  <a:extLst>
                    <a:ext uri="{FF2B5EF4-FFF2-40B4-BE49-F238E27FC236}">
                      <a16:creationId xmlns:a16="http://schemas.microsoft.com/office/drawing/2014/main" id="{13DD58CB-9486-4305-96C7-8BE4C4450B5A}"/>
                    </a:ext>
                  </a:extLst>
                </p:cNvPr>
                <p:cNvSpPr>
                  <a:spLocks noChangeShapeType="1"/>
                </p:cNvSpPr>
                <p:nvPr/>
              </p:nvSpPr>
              <p:spPr bwMode="auto">
                <a:xfrm rot="1834680">
                  <a:off x="5761904" y="3045961"/>
                  <a:ext cx="155575" cy="0"/>
                </a:xfrm>
                <a:prstGeom prst="line">
                  <a:avLst/>
                </a:prstGeom>
                <a:noFill/>
                <a:ln w="19050" cap="rnd">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dirty="0"/>
                </a:p>
              </p:txBody>
            </p:sp>
          </p:grpSp>
          <p:grpSp>
            <p:nvGrpSpPr>
              <p:cNvPr id="14" name="Group 13">
                <a:extLst>
                  <a:ext uri="{FF2B5EF4-FFF2-40B4-BE49-F238E27FC236}">
                    <a16:creationId xmlns:a16="http://schemas.microsoft.com/office/drawing/2014/main" id="{F335954C-8682-4058-80F9-36D3E70273C6}"/>
                  </a:ext>
                </a:extLst>
              </p:cNvPr>
              <p:cNvGrpSpPr/>
              <p:nvPr/>
            </p:nvGrpSpPr>
            <p:grpSpPr>
              <a:xfrm>
                <a:off x="5500972" y="2794766"/>
                <a:ext cx="1428754" cy="1025679"/>
                <a:chOff x="5500972" y="2794766"/>
                <a:chExt cx="1428754" cy="1025679"/>
              </a:xfrm>
            </p:grpSpPr>
            <p:grpSp>
              <p:nvGrpSpPr>
                <p:cNvPr id="8" name="Group 7">
                  <a:extLst>
                    <a:ext uri="{FF2B5EF4-FFF2-40B4-BE49-F238E27FC236}">
                      <a16:creationId xmlns:a16="http://schemas.microsoft.com/office/drawing/2014/main" id="{4BB6CB4B-BE67-436E-9846-C4990386458E}"/>
                    </a:ext>
                  </a:extLst>
                </p:cNvPr>
                <p:cNvGrpSpPr/>
                <p:nvPr/>
              </p:nvGrpSpPr>
              <p:grpSpPr>
                <a:xfrm>
                  <a:off x="5500972" y="2794766"/>
                  <a:ext cx="1025709" cy="1025679"/>
                  <a:chOff x="5500972" y="2794766"/>
                  <a:chExt cx="1025709" cy="1025679"/>
                </a:xfrm>
              </p:grpSpPr>
              <p:pic>
                <p:nvPicPr>
                  <p:cNvPr id="127" name="Graphic 126">
                    <a:extLst>
                      <a:ext uri="{FF2B5EF4-FFF2-40B4-BE49-F238E27FC236}">
                        <a16:creationId xmlns:a16="http://schemas.microsoft.com/office/drawing/2014/main" id="{84714AF2-5595-4AEE-B6D9-8D17B138EA2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002806" y="3000139"/>
                    <a:ext cx="523875" cy="600075"/>
                  </a:xfrm>
                  <a:prstGeom prst="rect">
                    <a:avLst/>
                  </a:prstGeom>
                </p:spPr>
              </p:pic>
              <p:pic>
                <p:nvPicPr>
                  <p:cNvPr id="131" name="Graphic 130">
                    <a:extLst>
                      <a:ext uri="{FF2B5EF4-FFF2-40B4-BE49-F238E27FC236}">
                        <a16:creationId xmlns:a16="http://schemas.microsoft.com/office/drawing/2014/main" id="{1CFEA535-143F-4938-80D2-CA4706A4D30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500972" y="3582320"/>
                    <a:ext cx="209550" cy="238125"/>
                  </a:xfrm>
                  <a:prstGeom prst="rect">
                    <a:avLst/>
                  </a:prstGeom>
                </p:spPr>
              </p:pic>
              <p:grpSp>
                <p:nvGrpSpPr>
                  <p:cNvPr id="22" name="Group 21">
                    <a:extLst>
                      <a:ext uri="{FF2B5EF4-FFF2-40B4-BE49-F238E27FC236}">
                        <a16:creationId xmlns:a16="http://schemas.microsoft.com/office/drawing/2014/main" id="{E11C218A-6CE2-4372-87FD-EA1CBEB58DC6}"/>
                      </a:ext>
                    </a:extLst>
                  </p:cNvPr>
                  <p:cNvGrpSpPr/>
                  <p:nvPr/>
                </p:nvGrpSpPr>
                <p:grpSpPr>
                  <a:xfrm>
                    <a:off x="5843783" y="3023462"/>
                    <a:ext cx="79846" cy="100445"/>
                    <a:chOff x="5547238" y="3255829"/>
                    <a:chExt cx="79846" cy="100445"/>
                  </a:xfrm>
                </p:grpSpPr>
                <p:sp>
                  <p:nvSpPr>
                    <p:cNvPr id="137" name="Line 6">
                      <a:extLst>
                        <a:ext uri="{FF2B5EF4-FFF2-40B4-BE49-F238E27FC236}">
                          <a16:creationId xmlns:a16="http://schemas.microsoft.com/office/drawing/2014/main" id="{36873150-28E3-4556-B5F5-4FC99F8BD8B2}"/>
                        </a:ext>
                      </a:extLst>
                    </p:cNvPr>
                    <p:cNvSpPr>
                      <a:spLocks noChangeShapeType="1"/>
                    </p:cNvSpPr>
                    <p:nvPr/>
                  </p:nvSpPr>
                  <p:spPr bwMode="auto">
                    <a:xfrm rot="1834680" flipV="1">
                      <a:off x="5547238" y="3300711"/>
                      <a:ext cx="52388" cy="55563"/>
                    </a:xfrm>
                    <a:prstGeom prst="line">
                      <a:avLst/>
                    </a:prstGeom>
                    <a:noFill/>
                    <a:ln w="19050" cap="rnd">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dirty="0"/>
                    </a:p>
                  </p:txBody>
                </p:sp>
                <p:sp>
                  <p:nvSpPr>
                    <p:cNvPr id="138" name="Line 7">
                      <a:extLst>
                        <a:ext uri="{FF2B5EF4-FFF2-40B4-BE49-F238E27FC236}">
                          <a16:creationId xmlns:a16="http://schemas.microsoft.com/office/drawing/2014/main" id="{946F8028-FDF5-49A9-8CB9-F8E93E9BE31A}"/>
                        </a:ext>
                      </a:extLst>
                    </p:cNvPr>
                    <p:cNvSpPr>
                      <a:spLocks noChangeShapeType="1"/>
                    </p:cNvSpPr>
                    <p:nvPr/>
                  </p:nvSpPr>
                  <p:spPr bwMode="auto">
                    <a:xfrm rot="1834680">
                      <a:off x="5574696" y="3255829"/>
                      <a:ext cx="52388" cy="52388"/>
                    </a:xfrm>
                    <a:prstGeom prst="line">
                      <a:avLst/>
                    </a:prstGeom>
                    <a:noFill/>
                    <a:ln w="19050" cap="rnd">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dirty="0"/>
                    </a:p>
                  </p:txBody>
                </p:sp>
              </p:grpSp>
              <p:grpSp>
                <p:nvGrpSpPr>
                  <p:cNvPr id="144" name="Group 143">
                    <a:extLst>
                      <a:ext uri="{FF2B5EF4-FFF2-40B4-BE49-F238E27FC236}">
                        <a16:creationId xmlns:a16="http://schemas.microsoft.com/office/drawing/2014/main" id="{1B48DDAA-C670-400B-A359-9097FB91B751}"/>
                      </a:ext>
                    </a:extLst>
                  </p:cNvPr>
                  <p:cNvGrpSpPr/>
                  <p:nvPr/>
                </p:nvGrpSpPr>
                <p:grpSpPr>
                  <a:xfrm rot="19765320" flipV="1">
                    <a:off x="5761094" y="3511641"/>
                    <a:ext cx="155575" cy="107951"/>
                    <a:chOff x="7334631" y="3523092"/>
                    <a:chExt cx="155575" cy="107951"/>
                  </a:xfrm>
                </p:grpSpPr>
                <p:sp>
                  <p:nvSpPr>
                    <p:cNvPr id="145" name="Line 5">
                      <a:extLst>
                        <a:ext uri="{FF2B5EF4-FFF2-40B4-BE49-F238E27FC236}">
                          <a16:creationId xmlns:a16="http://schemas.microsoft.com/office/drawing/2014/main" id="{6A1D37B5-7527-425F-A370-02674E3EA93F}"/>
                        </a:ext>
                      </a:extLst>
                    </p:cNvPr>
                    <p:cNvSpPr>
                      <a:spLocks noChangeShapeType="1"/>
                    </p:cNvSpPr>
                    <p:nvPr/>
                  </p:nvSpPr>
                  <p:spPr bwMode="auto">
                    <a:xfrm>
                      <a:off x="7334631" y="3575479"/>
                      <a:ext cx="155575" cy="0"/>
                    </a:xfrm>
                    <a:prstGeom prst="line">
                      <a:avLst/>
                    </a:prstGeom>
                    <a:noFill/>
                    <a:ln w="19050" cap="rnd">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dirty="0"/>
                    </a:p>
                  </p:txBody>
                </p:sp>
                <p:sp>
                  <p:nvSpPr>
                    <p:cNvPr id="146" name="Line 6">
                      <a:extLst>
                        <a:ext uri="{FF2B5EF4-FFF2-40B4-BE49-F238E27FC236}">
                          <a16:creationId xmlns:a16="http://schemas.microsoft.com/office/drawing/2014/main" id="{E425DE43-536C-4585-9349-14E484CAB4E8}"/>
                        </a:ext>
                      </a:extLst>
                    </p:cNvPr>
                    <p:cNvSpPr>
                      <a:spLocks noChangeShapeType="1"/>
                    </p:cNvSpPr>
                    <p:nvPr/>
                  </p:nvSpPr>
                  <p:spPr bwMode="auto">
                    <a:xfrm flipV="1">
                      <a:off x="7437818" y="3575480"/>
                      <a:ext cx="52388" cy="55563"/>
                    </a:xfrm>
                    <a:prstGeom prst="line">
                      <a:avLst/>
                    </a:prstGeom>
                    <a:noFill/>
                    <a:ln w="19050" cap="rnd">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dirty="0"/>
                    </a:p>
                  </p:txBody>
                </p:sp>
                <p:sp>
                  <p:nvSpPr>
                    <p:cNvPr id="147" name="Line 7">
                      <a:extLst>
                        <a:ext uri="{FF2B5EF4-FFF2-40B4-BE49-F238E27FC236}">
                          <a16:creationId xmlns:a16="http://schemas.microsoft.com/office/drawing/2014/main" id="{5EA01F03-6E1B-4DC0-B4DA-24073DDAD3F8}"/>
                        </a:ext>
                      </a:extLst>
                    </p:cNvPr>
                    <p:cNvSpPr>
                      <a:spLocks noChangeShapeType="1"/>
                    </p:cNvSpPr>
                    <p:nvPr/>
                  </p:nvSpPr>
                  <p:spPr bwMode="auto">
                    <a:xfrm>
                      <a:off x="7437818" y="3523092"/>
                      <a:ext cx="52388" cy="52388"/>
                    </a:xfrm>
                    <a:prstGeom prst="line">
                      <a:avLst/>
                    </a:prstGeom>
                    <a:noFill/>
                    <a:ln w="19050" cap="rnd">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dirty="0"/>
                    </a:p>
                  </p:txBody>
                </p:sp>
              </p:grpSp>
              <p:pic>
                <p:nvPicPr>
                  <p:cNvPr id="148" name="Graphic 147">
                    <a:extLst>
                      <a:ext uri="{FF2B5EF4-FFF2-40B4-BE49-F238E27FC236}">
                        <a16:creationId xmlns:a16="http://schemas.microsoft.com/office/drawing/2014/main" id="{0CDEA5BC-C547-4040-B704-9ADADDA45FA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500972" y="2794766"/>
                    <a:ext cx="209550" cy="238125"/>
                  </a:xfrm>
                  <a:prstGeom prst="rect">
                    <a:avLst/>
                  </a:prstGeom>
                </p:spPr>
              </p:pic>
              <p:grpSp>
                <p:nvGrpSpPr>
                  <p:cNvPr id="211" name="Group 210">
                    <a:extLst>
                      <a:ext uri="{FF2B5EF4-FFF2-40B4-BE49-F238E27FC236}">
                        <a16:creationId xmlns:a16="http://schemas.microsoft.com/office/drawing/2014/main" id="{58A6C11B-3719-44ED-B40C-94A8B7FB456E}"/>
                      </a:ext>
                    </a:extLst>
                  </p:cNvPr>
                  <p:cNvGrpSpPr/>
                  <p:nvPr/>
                </p:nvGrpSpPr>
                <p:grpSpPr>
                  <a:xfrm rot="10800000">
                    <a:off x="5727096" y="2956166"/>
                    <a:ext cx="79846" cy="100445"/>
                    <a:chOff x="5547238" y="3255829"/>
                    <a:chExt cx="79846" cy="100445"/>
                  </a:xfrm>
                </p:grpSpPr>
                <p:sp>
                  <p:nvSpPr>
                    <p:cNvPr id="212" name="Line 6">
                      <a:extLst>
                        <a:ext uri="{FF2B5EF4-FFF2-40B4-BE49-F238E27FC236}">
                          <a16:creationId xmlns:a16="http://schemas.microsoft.com/office/drawing/2014/main" id="{13FF8CA6-7653-4779-A0A3-35436D744493}"/>
                        </a:ext>
                      </a:extLst>
                    </p:cNvPr>
                    <p:cNvSpPr>
                      <a:spLocks noChangeShapeType="1"/>
                    </p:cNvSpPr>
                    <p:nvPr/>
                  </p:nvSpPr>
                  <p:spPr bwMode="auto">
                    <a:xfrm rot="1834680" flipV="1">
                      <a:off x="5547238" y="3300711"/>
                      <a:ext cx="52388" cy="55563"/>
                    </a:xfrm>
                    <a:prstGeom prst="line">
                      <a:avLst/>
                    </a:prstGeom>
                    <a:noFill/>
                    <a:ln w="19050" cap="rnd">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dirty="0"/>
                    </a:p>
                  </p:txBody>
                </p:sp>
                <p:sp>
                  <p:nvSpPr>
                    <p:cNvPr id="213" name="Line 7">
                      <a:extLst>
                        <a:ext uri="{FF2B5EF4-FFF2-40B4-BE49-F238E27FC236}">
                          <a16:creationId xmlns:a16="http://schemas.microsoft.com/office/drawing/2014/main" id="{37088BEC-FB01-423E-9516-8FFF4C376A9C}"/>
                        </a:ext>
                      </a:extLst>
                    </p:cNvPr>
                    <p:cNvSpPr>
                      <a:spLocks noChangeShapeType="1"/>
                    </p:cNvSpPr>
                    <p:nvPr/>
                  </p:nvSpPr>
                  <p:spPr bwMode="auto">
                    <a:xfrm rot="1834680">
                      <a:off x="5574696" y="3255829"/>
                      <a:ext cx="52388" cy="52388"/>
                    </a:xfrm>
                    <a:prstGeom prst="line">
                      <a:avLst/>
                    </a:prstGeom>
                    <a:noFill/>
                    <a:ln w="19050" cap="rnd">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dirty="0"/>
                    </a:p>
                  </p:txBody>
                </p:sp>
              </p:grpSp>
              <p:grpSp>
                <p:nvGrpSpPr>
                  <p:cNvPr id="214" name="Group 213">
                    <a:extLst>
                      <a:ext uri="{FF2B5EF4-FFF2-40B4-BE49-F238E27FC236}">
                        <a16:creationId xmlns:a16="http://schemas.microsoft.com/office/drawing/2014/main" id="{CD996079-02C8-4EDF-AB0B-53BB974293E1}"/>
                      </a:ext>
                    </a:extLst>
                  </p:cNvPr>
                  <p:cNvGrpSpPr/>
                  <p:nvPr/>
                </p:nvGrpSpPr>
                <p:grpSpPr>
                  <a:xfrm rot="7200000">
                    <a:off x="5738229" y="3548960"/>
                    <a:ext cx="79847" cy="100445"/>
                    <a:chOff x="5547237" y="3255829"/>
                    <a:chExt cx="79847" cy="100445"/>
                  </a:xfrm>
                </p:grpSpPr>
                <p:sp>
                  <p:nvSpPr>
                    <p:cNvPr id="215" name="Line 6">
                      <a:extLst>
                        <a:ext uri="{FF2B5EF4-FFF2-40B4-BE49-F238E27FC236}">
                          <a16:creationId xmlns:a16="http://schemas.microsoft.com/office/drawing/2014/main" id="{7FF8CDCC-BF25-4B53-9765-5181CE7EA198}"/>
                        </a:ext>
                      </a:extLst>
                    </p:cNvPr>
                    <p:cNvSpPr>
                      <a:spLocks noChangeShapeType="1"/>
                    </p:cNvSpPr>
                    <p:nvPr/>
                  </p:nvSpPr>
                  <p:spPr bwMode="auto">
                    <a:xfrm rot="1834680" flipV="1">
                      <a:off x="5547237" y="3300711"/>
                      <a:ext cx="52388" cy="55563"/>
                    </a:xfrm>
                    <a:prstGeom prst="line">
                      <a:avLst/>
                    </a:prstGeom>
                    <a:noFill/>
                    <a:ln w="19050" cap="rnd">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dirty="0"/>
                    </a:p>
                  </p:txBody>
                </p:sp>
                <p:sp>
                  <p:nvSpPr>
                    <p:cNvPr id="216" name="Line 7">
                      <a:extLst>
                        <a:ext uri="{FF2B5EF4-FFF2-40B4-BE49-F238E27FC236}">
                          <a16:creationId xmlns:a16="http://schemas.microsoft.com/office/drawing/2014/main" id="{3DF5A7C8-75C7-4C47-B237-43E251750EEF}"/>
                        </a:ext>
                      </a:extLst>
                    </p:cNvPr>
                    <p:cNvSpPr>
                      <a:spLocks noChangeShapeType="1"/>
                    </p:cNvSpPr>
                    <p:nvPr/>
                  </p:nvSpPr>
                  <p:spPr bwMode="auto">
                    <a:xfrm rot="1834680">
                      <a:off x="5574696" y="3255829"/>
                      <a:ext cx="52388" cy="52388"/>
                    </a:xfrm>
                    <a:prstGeom prst="line">
                      <a:avLst/>
                    </a:prstGeom>
                    <a:noFill/>
                    <a:ln w="19050" cap="rnd">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dirty="0"/>
                    </a:p>
                  </p:txBody>
                </p:sp>
              </p:grpSp>
            </p:grpSp>
            <p:pic>
              <p:nvPicPr>
                <p:cNvPr id="133" name="Picture 132">
                  <a:extLst>
                    <a:ext uri="{FF2B5EF4-FFF2-40B4-BE49-F238E27FC236}">
                      <a16:creationId xmlns:a16="http://schemas.microsoft.com/office/drawing/2014/main" id="{2B3E3056-1529-4794-AA1D-A7FD768DCA2F}"/>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333735" y="3108553"/>
                  <a:ext cx="595991" cy="595990"/>
                </a:xfrm>
                <a:prstGeom prst="rect">
                  <a:avLst/>
                </a:prstGeom>
              </p:spPr>
            </p:pic>
          </p:grpSp>
        </p:grpSp>
      </p:grpSp>
      <p:grpSp>
        <p:nvGrpSpPr>
          <p:cNvPr id="20" name="Group 19">
            <a:extLst>
              <a:ext uri="{FF2B5EF4-FFF2-40B4-BE49-F238E27FC236}">
                <a16:creationId xmlns:a16="http://schemas.microsoft.com/office/drawing/2014/main" id="{961A2AE8-041F-4C85-AC25-4D57BC91726D}"/>
              </a:ext>
            </a:extLst>
          </p:cNvPr>
          <p:cNvGrpSpPr/>
          <p:nvPr/>
        </p:nvGrpSpPr>
        <p:grpSpPr>
          <a:xfrm>
            <a:off x="7201534" y="2313596"/>
            <a:ext cx="2032466" cy="2859779"/>
            <a:chOff x="7345939" y="2359492"/>
            <a:chExt cx="2073221" cy="2917124"/>
          </a:xfrm>
        </p:grpSpPr>
        <p:grpSp>
          <p:nvGrpSpPr>
            <p:cNvPr id="12" name="Group 11">
              <a:extLst>
                <a:ext uri="{FF2B5EF4-FFF2-40B4-BE49-F238E27FC236}">
                  <a16:creationId xmlns:a16="http://schemas.microsoft.com/office/drawing/2014/main" id="{3736FD52-E10C-4491-824D-87294AAEC9BA}"/>
                </a:ext>
              </a:extLst>
            </p:cNvPr>
            <p:cNvGrpSpPr/>
            <p:nvPr/>
          </p:nvGrpSpPr>
          <p:grpSpPr>
            <a:xfrm>
              <a:off x="7345939" y="2359492"/>
              <a:ext cx="2073221" cy="2917124"/>
              <a:chOff x="7345939" y="2359492"/>
              <a:chExt cx="2073221" cy="2917124"/>
            </a:xfrm>
          </p:grpSpPr>
          <p:grpSp>
            <p:nvGrpSpPr>
              <p:cNvPr id="58" name="Group 57">
                <a:extLst>
                  <a:ext uri="{FF2B5EF4-FFF2-40B4-BE49-F238E27FC236}">
                    <a16:creationId xmlns:a16="http://schemas.microsoft.com/office/drawing/2014/main" id="{F2DE04AB-1BB6-46DF-9FCF-E55A07BD8B7F}"/>
                  </a:ext>
                </a:extLst>
              </p:cNvPr>
              <p:cNvGrpSpPr/>
              <p:nvPr/>
            </p:nvGrpSpPr>
            <p:grpSpPr>
              <a:xfrm>
                <a:off x="7726895" y="2503336"/>
                <a:ext cx="1692265" cy="2773280"/>
                <a:chOff x="7726895" y="2503336"/>
                <a:chExt cx="1692265" cy="2773280"/>
              </a:xfrm>
            </p:grpSpPr>
            <p:sp>
              <p:nvSpPr>
                <p:cNvPr id="201" name="Text Placeholder 21">
                  <a:extLst>
                    <a:ext uri="{FF2B5EF4-FFF2-40B4-BE49-F238E27FC236}">
                      <a16:creationId xmlns:a16="http://schemas.microsoft.com/office/drawing/2014/main" id="{333C519D-6B0D-4377-B6D3-C465EF8C15A7}"/>
                    </a:ext>
                  </a:extLst>
                </p:cNvPr>
                <p:cNvSpPr txBox="1">
                  <a:spLocks/>
                </p:cNvSpPr>
                <p:nvPr/>
              </p:nvSpPr>
              <p:spPr>
                <a:xfrm>
                  <a:off x="7726895" y="4230425"/>
                  <a:ext cx="1692265" cy="1046191"/>
                </a:xfrm>
                <a:prstGeom prst="rect">
                  <a:avLst/>
                </a:prstGeom>
                <a:ln w="19050">
                  <a:noFill/>
                </a:ln>
              </p:spPr>
              <p:txBody>
                <a:bodyPr wrap="square" lIns="89642" tIns="89642" rIns="89642" bIns="89642" anchor="t">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gn="ctr">
                    <a:lnSpc>
                      <a:spcPct val="100000"/>
                    </a:lnSpc>
                    <a:defRPr/>
                  </a:pPr>
                  <a:r>
                    <a:rPr lang="en-US" sz="1372" dirty="0"/>
                    <a:t>Parts of existing traditional application extracted </a:t>
                  </a:r>
                </a:p>
              </p:txBody>
            </p:sp>
            <p:grpSp>
              <p:nvGrpSpPr>
                <p:cNvPr id="50" name="Group 49">
                  <a:extLst>
                    <a:ext uri="{FF2B5EF4-FFF2-40B4-BE49-F238E27FC236}">
                      <a16:creationId xmlns:a16="http://schemas.microsoft.com/office/drawing/2014/main" id="{1988E740-BFE5-4B43-BD12-F17AC3083FAB}"/>
                    </a:ext>
                  </a:extLst>
                </p:cNvPr>
                <p:cNvGrpSpPr/>
                <p:nvPr/>
              </p:nvGrpSpPr>
              <p:grpSpPr>
                <a:xfrm>
                  <a:off x="7872364" y="2503336"/>
                  <a:ext cx="1450867" cy="1628815"/>
                  <a:chOff x="7842497" y="2735703"/>
                  <a:chExt cx="1450867" cy="1628815"/>
                </a:xfrm>
              </p:grpSpPr>
              <p:grpSp>
                <p:nvGrpSpPr>
                  <p:cNvPr id="164" name="Group 163">
                    <a:extLst>
                      <a:ext uri="{FF2B5EF4-FFF2-40B4-BE49-F238E27FC236}">
                        <a16:creationId xmlns:a16="http://schemas.microsoft.com/office/drawing/2014/main" id="{91C04788-5A25-471E-8A89-2CAB45897257}"/>
                      </a:ext>
                    </a:extLst>
                  </p:cNvPr>
                  <p:cNvGrpSpPr/>
                  <p:nvPr/>
                </p:nvGrpSpPr>
                <p:grpSpPr>
                  <a:xfrm>
                    <a:off x="8790834" y="3365736"/>
                    <a:ext cx="502530" cy="578534"/>
                    <a:chOff x="3922993" y="3365736"/>
                    <a:chExt cx="502530" cy="578534"/>
                  </a:xfrm>
                </p:grpSpPr>
                <p:sp>
                  <p:nvSpPr>
                    <p:cNvPr id="165" name="Oval 5">
                      <a:extLst>
                        <a:ext uri="{FF2B5EF4-FFF2-40B4-BE49-F238E27FC236}">
                          <a16:creationId xmlns:a16="http://schemas.microsoft.com/office/drawing/2014/main" id="{849F18DB-E753-4079-8590-30D7AB5B9457}"/>
                        </a:ext>
                      </a:extLst>
                    </p:cNvPr>
                    <p:cNvSpPr>
                      <a:spLocks noChangeArrowheads="1"/>
                    </p:cNvSpPr>
                    <p:nvPr/>
                  </p:nvSpPr>
                  <p:spPr bwMode="auto">
                    <a:xfrm>
                      <a:off x="4056352" y="3365736"/>
                      <a:ext cx="166808" cy="166808"/>
                    </a:xfrm>
                    <a:prstGeom prst="ellipse">
                      <a:avLst/>
                    </a:prstGeom>
                    <a:noFill/>
                    <a:ln w="19050"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66" name="Oval 5">
                      <a:extLst>
                        <a:ext uri="{FF2B5EF4-FFF2-40B4-BE49-F238E27FC236}">
                          <a16:creationId xmlns:a16="http://schemas.microsoft.com/office/drawing/2014/main" id="{A84A8B52-55F4-4CD1-86C5-F420B3882CB4}"/>
                        </a:ext>
                      </a:extLst>
                    </p:cNvPr>
                    <p:cNvSpPr>
                      <a:spLocks noChangeArrowheads="1"/>
                    </p:cNvSpPr>
                    <p:nvPr/>
                  </p:nvSpPr>
                  <p:spPr bwMode="auto">
                    <a:xfrm>
                      <a:off x="4258715" y="3523092"/>
                      <a:ext cx="166808" cy="166808"/>
                    </a:xfrm>
                    <a:prstGeom prst="ellipse">
                      <a:avLst/>
                    </a:prstGeom>
                    <a:noFill/>
                    <a:ln w="19050"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67" name="Oval 5">
                      <a:extLst>
                        <a:ext uri="{FF2B5EF4-FFF2-40B4-BE49-F238E27FC236}">
                          <a16:creationId xmlns:a16="http://schemas.microsoft.com/office/drawing/2014/main" id="{2F53E622-E809-47FF-B824-2B157101A693}"/>
                        </a:ext>
                      </a:extLst>
                    </p:cNvPr>
                    <p:cNvSpPr>
                      <a:spLocks noChangeArrowheads="1"/>
                    </p:cNvSpPr>
                    <p:nvPr/>
                  </p:nvSpPr>
                  <p:spPr bwMode="auto">
                    <a:xfrm>
                      <a:off x="3922993" y="3777462"/>
                      <a:ext cx="166808" cy="166808"/>
                    </a:xfrm>
                    <a:prstGeom prst="ellipse">
                      <a:avLst/>
                    </a:prstGeom>
                    <a:noFill/>
                    <a:ln w="19050"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68" name="Oval 5">
                      <a:extLst>
                        <a:ext uri="{FF2B5EF4-FFF2-40B4-BE49-F238E27FC236}">
                          <a16:creationId xmlns:a16="http://schemas.microsoft.com/office/drawing/2014/main" id="{A97D54DC-9B3A-4E8D-8B96-43055B5A18F6}"/>
                        </a:ext>
                      </a:extLst>
                    </p:cNvPr>
                    <p:cNvSpPr>
                      <a:spLocks noChangeArrowheads="1"/>
                    </p:cNvSpPr>
                    <p:nvPr/>
                  </p:nvSpPr>
                  <p:spPr bwMode="auto">
                    <a:xfrm>
                      <a:off x="4195901" y="3777462"/>
                      <a:ext cx="166808" cy="166808"/>
                    </a:xfrm>
                    <a:prstGeom prst="ellipse">
                      <a:avLst/>
                    </a:prstGeom>
                    <a:noFill/>
                    <a:ln w="19050"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cxnSp>
                  <p:nvCxnSpPr>
                    <p:cNvPr id="169" name="Straight Connector 168">
                      <a:extLst>
                        <a:ext uri="{FF2B5EF4-FFF2-40B4-BE49-F238E27FC236}">
                          <a16:creationId xmlns:a16="http://schemas.microsoft.com/office/drawing/2014/main" id="{9EF8772D-38B5-43B6-9A5F-6C74FF023570}"/>
                        </a:ext>
                      </a:extLst>
                    </p:cNvPr>
                    <p:cNvCxnSpPr>
                      <a:cxnSpLocks/>
                    </p:cNvCxnSpPr>
                    <p:nvPr/>
                  </p:nvCxnSpPr>
                  <p:spPr>
                    <a:xfrm flipV="1">
                      <a:off x="4315921" y="3689900"/>
                      <a:ext cx="27897" cy="95472"/>
                    </a:xfrm>
                    <a:prstGeom prst="line">
                      <a:avLst/>
                    </a:prstGeom>
                    <a:noFill/>
                    <a:ln w="190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02712FAC-18F9-4369-802C-5ADE75F3E482}"/>
                        </a:ext>
                      </a:extLst>
                    </p:cNvPr>
                    <p:cNvCxnSpPr>
                      <a:cxnSpLocks/>
                    </p:cNvCxnSpPr>
                    <p:nvPr/>
                  </p:nvCxnSpPr>
                  <p:spPr>
                    <a:xfrm>
                      <a:off x="4089801" y="3867596"/>
                      <a:ext cx="106100" cy="0"/>
                    </a:xfrm>
                    <a:prstGeom prst="line">
                      <a:avLst/>
                    </a:prstGeom>
                    <a:noFill/>
                    <a:ln w="190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2549DEB2-DF77-43E9-804E-4A89F09F62A5}"/>
                        </a:ext>
                      </a:extLst>
                    </p:cNvPr>
                    <p:cNvCxnSpPr>
                      <a:cxnSpLocks/>
                    </p:cNvCxnSpPr>
                    <p:nvPr/>
                  </p:nvCxnSpPr>
                  <p:spPr>
                    <a:xfrm flipH="1" flipV="1">
                      <a:off x="4209549" y="3494515"/>
                      <a:ext cx="75474" cy="58869"/>
                    </a:xfrm>
                    <a:prstGeom prst="line">
                      <a:avLst/>
                    </a:prstGeom>
                    <a:noFill/>
                    <a:ln w="190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pic>
                <p:nvPicPr>
                  <p:cNvPr id="172" name="Graphic 171">
                    <a:extLst>
                      <a:ext uri="{FF2B5EF4-FFF2-40B4-BE49-F238E27FC236}">
                        <a16:creationId xmlns:a16="http://schemas.microsoft.com/office/drawing/2014/main" id="{39E29C1B-A607-4DF3-A674-214D137DF8A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344331" y="3232506"/>
                    <a:ext cx="523875" cy="600075"/>
                  </a:xfrm>
                  <a:prstGeom prst="rect">
                    <a:avLst/>
                  </a:prstGeom>
                </p:spPr>
              </p:pic>
              <p:pic>
                <p:nvPicPr>
                  <p:cNvPr id="173" name="Graphic 172">
                    <a:extLst>
                      <a:ext uri="{FF2B5EF4-FFF2-40B4-BE49-F238E27FC236}">
                        <a16:creationId xmlns:a16="http://schemas.microsoft.com/office/drawing/2014/main" id="{60A53AEA-5635-4BA2-8CC4-F5E83AB15C8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842497" y="3814687"/>
                    <a:ext cx="209550" cy="238125"/>
                  </a:xfrm>
                  <a:prstGeom prst="rect">
                    <a:avLst/>
                  </a:prstGeom>
                </p:spPr>
              </p:pic>
              <p:grpSp>
                <p:nvGrpSpPr>
                  <p:cNvPr id="174" name="Group 173">
                    <a:extLst>
                      <a:ext uri="{FF2B5EF4-FFF2-40B4-BE49-F238E27FC236}">
                        <a16:creationId xmlns:a16="http://schemas.microsoft.com/office/drawing/2014/main" id="{0D6E00B4-747E-4B63-B86C-AAE0D5EBB541}"/>
                      </a:ext>
                    </a:extLst>
                  </p:cNvPr>
                  <p:cNvGrpSpPr/>
                  <p:nvPr/>
                </p:nvGrpSpPr>
                <p:grpSpPr>
                  <a:xfrm rot="1834680">
                    <a:off x="8102621" y="3225720"/>
                    <a:ext cx="155575" cy="107950"/>
                    <a:chOff x="7334631" y="3523092"/>
                    <a:chExt cx="155575" cy="107950"/>
                  </a:xfrm>
                </p:grpSpPr>
                <p:sp>
                  <p:nvSpPr>
                    <p:cNvPr id="175" name="Line 5">
                      <a:extLst>
                        <a:ext uri="{FF2B5EF4-FFF2-40B4-BE49-F238E27FC236}">
                          <a16:creationId xmlns:a16="http://schemas.microsoft.com/office/drawing/2014/main" id="{41D97728-3130-4EB9-A386-F1E7B5BC58AB}"/>
                        </a:ext>
                      </a:extLst>
                    </p:cNvPr>
                    <p:cNvSpPr>
                      <a:spLocks noChangeShapeType="1"/>
                    </p:cNvSpPr>
                    <p:nvPr/>
                  </p:nvSpPr>
                  <p:spPr bwMode="auto">
                    <a:xfrm>
                      <a:off x="7334631" y="3575479"/>
                      <a:ext cx="155575" cy="0"/>
                    </a:xfrm>
                    <a:prstGeom prst="line">
                      <a:avLst/>
                    </a:prstGeom>
                    <a:noFill/>
                    <a:ln w="19050" cap="rnd">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dirty="0"/>
                    </a:p>
                  </p:txBody>
                </p:sp>
                <p:sp>
                  <p:nvSpPr>
                    <p:cNvPr id="176" name="Line 6">
                      <a:extLst>
                        <a:ext uri="{FF2B5EF4-FFF2-40B4-BE49-F238E27FC236}">
                          <a16:creationId xmlns:a16="http://schemas.microsoft.com/office/drawing/2014/main" id="{00896FE6-C361-4E6A-8699-A5874EC69A19}"/>
                        </a:ext>
                      </a:extLst>
                    </p:cNvPr>
                    <p:cNvSpPr>
                      <a:spLocks noChangeShapeType="1"/>
                    </p:cNvSpPr>
                    <p:nvPr/>
                  </p:nvSpPr>
                  <p:spPr bwMode="auto">
                    <a:xfrm flipV="1">
                      <a:off x="7437818" y="3575479"/>
                      <a:ext cx="52388" cy="55563"/>
                    </a:xfrm>
                    <a:prstGeom prst="line">
                      <a:avLst/>
                    </a:prstGeom>
                    <a:noFill/>
                    <a:ln w="19050" cap="rnd">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dirty="0"/>
                    </a:p>
                  </p:txBody>
                </p:sp>
                <p:sp>
                  <p:nvSpPr>
                    <p:cNvPr id="177" name="Line 7">
                      <a:extLst>
                        <a:ext uri="{FF2B5EF4-FFF2-40B4-BE49-F238E27FC236}">
                          <a16:creationId xmlns:a16="http://schemas.microsoft.com/office/drawing/2014/main" id="{095ED197-FC0D-4396-85C2-C3545FC22366}"/>
                        </a:ext>
                      </a:extLst>
                    </p:cNvPr>
                    <p:cNvSpPr>
                      <a:spLocks noChangeShapeType="1"/>
                    </p:cNvSpPr>
                    <p:nvPr/>
                  </p:nvSpPr>
                  <p:spPr bwMode="auto">
                    <a:xfrm>
                      <a:off x="7437818" y="3523092"/>
                      <a:ext cx="52388" cy="52388"/>
                    </a:xfrm>
                    <a:prstGeom prst="line">
                      <a:avLst/>
                    </a:prstGeom>
                    <a:noFill/>
                    <a:ln w="19050" cap="rnd">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dirty="0"/>
                    </a:p>
                  </p:txBody>
                </p:sp>
              </p:grpSp>
              <p:pic>
                <p:nvPicPr>
                  <p:cNvPr id="182" name="Graphic 181">
                    <a:extLst>
                      <a:ext uri="{FF2B5EF4-FFF2-40B4-BE49-F238E27FC236}">
                        <a16:creationId xmlns:a16="http://schemas.microsoft.com/office/drawing/2014/main" id="{72052675-E5A6-4A43-95B4-CF73EB351D3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842497" y="3027133"/>
                    <a:ext cx="209550" cy="238125"/>
                  </a:xfrm>
                  <a:prstGeom prst="rect">
                    <a:avLst/>
                  </a:prstGeom>
                </p:spPr>
              </p:pic>
              <p:pic>
                <p:nvPicPr>
                  <p:cNvPr id="195" name="Graphic 194">
                    <a:extLst>
                      <a:ext uri="{FF2B5EF4-FFF2-40B4-BE49-F238E27FC236}">
                        <a16:creationId xmlns:a16="http://schemas.microsoft.com/office/drawing/2014/main" id="{CEAE724E-F4AC-4324-B4C1-1509FA97A89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238959" y="2735703"/>
                    <a:ext cx="209550" cy="238125"/>
                  </a:xfrm>
                  <a:prstGeom prst="rect">
                    <a:avLst/>
                  </a:prstGeom>
                </p:spPr>
              </p:pic>
              <p:grpSp>
                <p:nvGrpSpPr>
                  <p:cNvPr id="196" name="Group 195">
                    <a:extLst>
                      <a:ext uri="{FF2B5EF4-FFF2-40B4-BE49-F238E27FC236}">
                        <a16:creationId xmlns:a16="http://schemas.microsoft.com/office/drawing/2014/main" id="{B404A947-46B5-43F4-87F6-38043C6F9C41}"/>
                      </a:ext>
                    </a:extLst>
                  </p:cNvPr>
                  <p:cNvGrpSpPr/>
                  <p:nvPr/>
                </p:nvGrpSpPr>
                <p:grpSpPr>
                  <a:xfrm rot="4050118">
                    <a:off x="8305169" y="3066842"/>
                    <a:ext cx="155575" cy="107950"/>
                    <a:chOff x="7334631" y="3523092"/>
                    <a:chExt cx="155575" cy="107950"/>
                  </a:xfrm>
                </p:grpSpPr>
                <p:sp>
                  <p:nvSpPr>
                    <p:cNvPr id="197" name="Line 5">
                      <a:extLst>
                        <a:ext uri="{FF2B5EF4-FFF2-40B4-BE49-F238E27FC236}">
                          <a16:creationId xmlns:a16="http://schemas.microsoft.com/office/drawing/2014/main" id="{A8664F86-5DE7-413A-8A9C-FBC629C4DD8B}"/>
                        </a:ext>
                      </a:extLst>
                    </p:cNvPr>
                    <p:cNvSpPr>
                      <a:spLocks noChangeShapeType="1"/>
                    </p:cNvSpPr>
                    <p:nvPr/>
                  </p:nvSpPr>
                  <p:spPr bwMode="auto">
                    <a:xfrm>
                      <a:off x="7334631" y="3575479"/>
                      <a:ext cx="155575" cy="0"/>
                    </a:xfrm>
                    <a:prstGeom prst="line">
                      <a:avLst/>
                    </a:prstGeom>
                    <a:noFill/>
                    <a:ln w="19050" cap="rnd">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dirty="0"/>
                    </a:p>
                  </p:txBody>
                </p:sp>
                <p:sp>
                  <p:nvSpPr>
                    <p:cNvPr id="202" name="Line 6">
                      <a:extLst>
                        <a:ext uri="{FF2B5EF4-FFF2-40B4-BE49-F238E27FC236}">
                          <a16:creationId xmlns:a16="http://schemas.microsoft.com/office/drawing/2014/main" id="{FB1430F4-EA78-4A74-BC16-3632BD6A5CB0}"/>
                        </a:ext>
                      </a:extLst>
                    </p:cNvPr>
                    <p:cNvSpPr>
                      <a:spLocks noChangeShapeType="1"/>
                    </p:cNvSpPr>
                    <p:nvPr/>
                  </p:nvSpPr>
                  <p:spPr bwMode="auto">
                    <a:xfrm flipV="1">
                      <a:off x="7437818" y="3575479"/>
                      <a:ext cx="52388" cy="55563"/>
                    </a:xfrm>
                    <a:prstGeom prst="line">
                      <a:avLst/>
                    </a:prstGeom>
                    <a:noFill/>
                    <a:ln w="19050" cap="rnd">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dirty="0"/>
                    </a:p>
                  </p:txBody>
                </p:sp>
                <p:sp>
                  <p:nvSpPr>
                    <p:cNvPr id="203" name="Line 7">
                      <a:extLst>
                        <a:ext uri="{FF2B5EF4-FFF2-40B4-BE49-F238E27FC236}">
                          <a16:creationId xmlns:a16="http://schemas.microsoft.com/office/drawing/2014/main" id="{3F547C01-38DC-423D-8B28-EFF91555A290}"/>
                        </a:ext>
                      </a:extLst>
                    </p:cNvPr>
                    <p:cNvSpPr>
                      <a:spLocks noChangeShapeType="1"/>
                    </p:cNvSpPr>
                    <p:nvPr/>
                  </p:nvSpPr>
                  <p:spPr bwMode="auto">
                    <a:xfrm>
                      <a:off x="7437818" y="3523092"/>
                      <a:ext cx="52388" cy="52388"/>
                    </a:xfrm>
                    <a:prstGeom prst="line">
                      <a:avLst/>
                    </a:prstGeom>
                    <a:noFill/>
                    <a:ln w="19050" cap="rnd">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dirty="0"/>
                    </a:p>
                  </p:txBody>
                </p:sp>
              </p:grpSp>
              <p:pic>
                <p:nvPicPr>
                  <p:cNvPr id="207" name="Graphic 206">
                    <a:extLst>
                      <a:ext uri="{FF2B5EF4-FFF2-40B4-BE49-F238E27FC236}">
                        <a16:creationId xmlns:a16="http://schemas.microsoft.com/office/drawing/2014/main" id="{9596A687-1715-4EDE-BFB6-20A6972AD74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923247" y="4011339"/>
                    <a:ext cx="157430" cy="178898"/>
                  </a:xfrm>
                  <a:prstGeom prst="rect">
                    <a:avLst/>
                  </a:prstGeom>
                </p:spPr>
              </p:pic>
              <p:pic>
                <p:nvPicPr>
                  <p:cNvPr id="208" name="Graphic 207">
                    <a:extLst>
                      <a:ext uri="{FF2B5EF4-FFF2-40B4-BE49-F238E27FC236}">
                        <a16:creationId xmlns:a16="http://schemas.microsoft.com/office/drawing/2014/main" id="{E8688EAA-7367-467A-9EA7-D358D40B290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798653" y="4185620"/>
                    <a:ext cx="157430" cy="178898"/>
                  </a:xfrm>
                  <a:prstGeom prst="rect">
                    <a:avLst/>
                  </a:prstGeom>
                </p:spPr>
              </p:pic>
              <p:pic>
                <p:nvPicPr>
                  <p:cNvPr id="210" name="Graphic 209">
                    <a:extLst>
                      <a:ext uri="{FF2B5EF4-FFF2-40B4-BE49-F238E27FC236}">
                        <a16:creationId xmlns:a16="http://schemas.microsoft.com/office/drawing/2014/main" id="{8D4FB18A-8E8E-4967-82D6-0A000394913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047841" y="4185620"/>
                    <a:ext cx="157430" cy="178898"/>
                  </a:xfrm>
                  <a:prstGeom prst="rect">
                    <a:avLst/>
                  </a:prstGeom>
                </p:spPr>
              </p:pic>
              <p:grpSp>
                <p:nvGrpSpPr>
                  <p:cNvPr id="217" name="Group 216">
                    <a:extLst>
                      <a:ext uri="{FF2B5EF4-FFF2-40B4-BE49-F238E27FC236}">
                        <a16:creationId xmlns:a16="http://schemas.microsoft.com/office/drawing/2014/main" id="{675C0D5F-DBEF-4D87-930C-72FE2F18FBC3}"/>
                      </a:ext>
                    </a:extLst>
                  </p:cNvPr>
                  <p:cNvGrpSpPr/>
                  <p:nvPr/>
                </p:nvGrpSpPr>
                <p:grpSpPr>
                  <a:xfrm rot="10800000">
                    <a:off x="8078120" y="3186101"/>
                    <a:ext cx="79846" cy="100445"/>
                    <a:chOff x="5547238" y="3255829"/>
                    <a:chExt cx="79846" cy="100445"/>
                  </a:xfrm>
                </p:grpSpPr>
                <p:sp>
                  <p:nvSpPr>
                    <p:cNvPr id="218" name="Line 6">
                      <a:extLst>
                        <a:ext uri="{FF2B5EF4-FFF2-40B4-BE49-F238E27FC236}">
                          <a16:creationId xmlns:a16="http://schemas.microsoft.com/office/drawing/2014/main" id="{EC9C0760-C4AA-4532-82EB-67BFB5156E52}"/>
                        </a:ext>
                      </a:extLst>
                    </p:cNvPr>
                    <p:cNvSpPr>
                      <a:spLocks noChangeShapeType="1"/>
                    </p:cNvSpPr>
                    <p:nvPr/>
                  </p:nvSpPr>
                  <p:spPr bwMode="auto">
                    <a:xfrm rot="1834680" flipV="1">
                      <a:off x="5547238" y="3300711"/>
                      <a:ext cx="52388" cy="55563"/>
                    </a:xfrm>
                    <a:prstGeom prst="line">
                      <a:avLst/>
                    </a:prstGeom>
                    <a:noFill/>
                    <a:ln w="19050" cap="rnd">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dirty="0"/>
                    </a:p>
                  </p:txBody>
                </p:sp>
                <p:sp>
                  <p:nvSpPr>
                    <p:cNvPr id="219" name="Line 7">
                      <a:extLst>
                        <a:ext uri="{FF2B5EF4-FFF2-40B4-BE49-F238E27FC236}">
                          <a16:creationId xmlns:a16="http://schemas.microsoft.com/office/drawing/2014/main" id="{5F6FC905-5652-47AA-A1F3-FCE6EE6CF0CA}"/>
                        </a:ext>
                      </a:extLst>
                    </p:cNvPr>
                    <p:cNvSpPr>
                      <a:spLocks noChangeShapeType="1"/>
                    </p:cNvSpPr>
                    <p:nvPr/>
                  </p:nvSpPr>
                  <p:spPr bwMode="auto">
                    <a:xfrm rot="1834680">
                      <a:off x="5574696" y="3255829"/>
                      <a:ext cx="52388" cy="52388"/>
                    </a:xfrm>
                    <a:prstGeom prst="line">
                      <a:avLst/>
                    </a:prstGeom>
                    <a:noFill/>
                    <a:ln w="19050" cap="rnd">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dirty="0"/>
                    </a:p>
                  </p:txBody>
                </p:sp>
              </p:grpSp>
              <p:grpSp>
                <p:nvGrpSpPr>
                  <p:cNvPr id="23" name="Group 22">
                    <a:extLst>
                      <a:ext uri="{FF2B5EF4-FFF2-40B4-BE49-F238E27FC236}">
                        <a16:creationId xmlns:a16="http://schemas.microsoft.com/office/drawing/2014/main" id="{C076562E-649B-4583-9FA8-1936D0E420BF}"/>
                      </a:ext>
                    </a:extLst>
                  </p:cNvPr>
                  <p:cNvGrpSpPr/>
                  <p:nvPr/>
                </p:nvGrpSpPr>
                <p:grpSpPr>
                  <a:xfrm>
                    <a:off x="8068294" y="3744009"/>
                    <a:ext cx="189901" cy="135359"/>
                    <a:chOff x="8068294" y="3744009"/>
                    <a:chExt cx="189901" cy="135359"/>
                  </a:xfrm>
                </p:grpSpPr>
                <p:grpSp>
                  <p:nvGrpSpPr>
                    <p:cNvPr id="178" name="Group 177">
                      <a:extLst>
                        <a:ext uri="{FF2B5EF4-FFF2-40B4-BE49-F238E27FC236}">
                          <a16:creationId xmlns:a16="http://schemas.microsoft.com/office/drawing/2014/main" id="{803BAA1B-2047-4F41-A531-A58AF73B4980}"/>
                        </a:ext>
                      </a:extLst>
                    </p:cNvPr>
                    <p:cNvGrpSpPr/>
                    <p:nvPr/>
                  </p:nvGrpSpPr>
                  <p:grpSpPr>
                    <a:xfrm rot="19765320" flipV="1">
                      <a:off x="8102620" y="3744009"/>
                      <a:ext cx="155575" cy="107950"/>
                      <a:chOff x="7334631" y="3523092"/>
                      <a:chExt cx="155575" cy="107950"/>
                    </a:xfrm>
                  </p:grpSpPr>
                  <p:sp>
                    <p:nvSpPr>
                      <p:cNvPr id="179" name="Line 5">
                        <a:extLst>
                          <a:ext uri="{FF2B5EF4-FFF2-40B4-BE49-F238E27FC236}">
                            <a16:creationId xmlns:a16="http://schemas.microsoft.com/office/drawing/2014/main" id="{BFCA682B-EE56-4817-AD61-65CF62BF2EF7}"/>
                          </a:ext>
                        </a:extLst>
                      </p:cNvPr>
                      <p:cNvSpPr>
                        <a:spLocks noChangeShapeType="1"/>
                      </p:cNvSpPr>
                      <p:nvPr/>
                    </p:nvSpPr>
                    <p:spPr bwMode="auto">
                      <a:xfrm>
                        <a:off x="7334631" y="3575479"/>
                        <a:ext cx="155575" cy="0"/>
                      </a:xfrm>
                      <a:prstGeom prst="line">
                        <a:avLst/>
                      </a:prstGeom>
                      <a:noFill/>
                      <a:ln w="19050" cap="rnd">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dirty="0"/>
                      </a:p>
                    </p:txBody>
                  </p:sp>
                  <p:sp>
                    <p:nvSpPr>
                      <p:cNvPr id="180" name="Line 6">
                        <a:extLst>
                          <a:ext uri="{FF2B5EF4-FFF2-40B4-BE49-F238E27FC236}">
                            <a16:creationId xmlns:a16="http://schemas.microsoft.com/office/drawing/2014/main" id="{424481CE-E96C-40B9-B0E2-9CA80D0FF978}"/>
                          </a:ext>
                        </a:extLst>
                      </p:cNvPr>
                      <p:cNvSpPr>
                        <a:spLocks noChangeShapeType="1"/>
                      </p:cNvSpPr>
                      <p:nvPr/>
                    </p:nvSpPr>
                    <p:spPr bwMode="auto">
                      <a:xfrm flipV="1">
                        <a:off x="7437818" y="3575479"/>
                        <a:ext cx="52388" cy="55563"/>
                      </a:xfrm>
                      <a:prstGeom prst="line">
                        <a:avLst/>
                      </a:prstGeom>
                      <a:noFill/>
                      <a:ln w="19050" cap="rnd">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dirty="0"/>
                      </a:p>
                    </p:txBody>
                  </p:sp>
                  <p:sp>
                    <p:nvSpPr>
                      <p:cNvPr id="181" name="Line 7">
                        <a:extLst>
                          <a:ext uri="{FF2B5EF4-FFF2-40B4-BE49-F238E27FC236}">
                            <a16:creationId xmlns:a16="http://schemas.microsoft.com/office/drawing/2014/main" id="{72CB74A9-682A-4BDF-AEEB-76EE062A1BB4}"/>
                          </a:ext>
                        </a:extLst>
                      </p:cNvPr>
                      <p:cNvSpPr>
                        <a:spLocks noChangeShapeType="1"/>
                      </p:cNvSpPr>
                      <p:nvPr/>
                    </p:nvSpPr>
                    <p:spPr bwMode="auto">
                      <a:xfrm>
                        <a:off x="7437818" y="3523092"/>
                        <a:ext cx="52388" cy="52388"/>
                      </a:xfrm>
                      <a:prstGeom prst="line">
                        <a:avLst/>
                      </a:prstGeom>
                      <a:noFill/>
                      <a:ln w="19050" cap="rnd">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dirty="0"/>
                      </a:p>
                    </p:txBody>
                  </p:sp>
                </p:grpSp>
                <p:grpSp>
                  <p:nvGrpSpPr>
                    <p:cNvPr id="220" name="Group 219">
                      <a:extLst>
                        <a:ext uri="{FF2B5EF4-FFF2-40B4-BE49-F238E27FC236}">
                          <a16:creationId xmlns:a16="http://schemas.microsoft.com/office/drawing/2014/main" id="{15555132-159C-4623-9083-7B60F8053195}"/>
                        </a:ext>
                      </a:extLst>
                    </p:cNvPr>
                    <p:cNvGrpSpPr/>
                    <p:nvPr/>
                  </p:nvGrpSpPr>
                  <p:grpSpPr>
                    <a:xfrm rot="6907811">
                      <a:off x="8078594" y="3789222"/>
                      <a:ext cx="79846" cy="100445"/>
                      <a:chOff x="5547238" y="3255829"/>
                      <a:chExt cx="79846" cy="100445"/>
                    </a:xfrm>
                  </p:grpSpPr>
                  <p:sp>
                    <p:nvSpPr>
                      <p:cNvPr id="221" name="Line 6">
                        <a:extLst>
                          <a:ext uri="{FF2B5EF4-FFF2-40B4-BE49-F238E27FC236}">
                            <a16:creationId xmlns:a16="http://schemas.microsoft.com/office/drawing/2014/main" id="{A210DADB-AFF3-480C-9AA6-3301132039AC}"/>
                          </a:ext>
                        </a:extLst>
                      </p:cNvPr>
                      <p:cNvSpPr>
                        <a:spLocks noChangeShapeType="1"/>
                      </p:cNvSpPr>
                      <p:nvPr/>
                    </p:nvSpPr>
                    <p:spPr bwMode="auto">
                      <a:xfrm rot="1834680" flipV="1">
                        <a:off x="5547238" y="3300711"/>
                        <a:ext cx="52388" cy="55563"/>
                      </a:xfrm>
                      <a:prstGeom prst="line">
                        <a:avLst/>
                      </a:prstGeom>
                      <a:noFill/>
                      <a:ln w="19050" cap="rnd">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dirty="0"/>
                      </a:p>
                    </p:txBody>
                  </p:sp>
                  <p:sp>
                    <p:nvSpPr>
                      <p:cNvPr id="222" name="Line 7">
                        <a:extLst>
                          <a:ext uri="{FF2B5EF4-FFF2-40B4-BE49-F238E27FC236}">
                            <a16:creationId xmlns:a16="http://schemas.microsoft.com/office/drawing/2014/main" id="{2CAEB193-4681-45C0-A3BE-0766AAD6CA4E}"/>
                          </a:ext>
                        </a:extLst>
                      </p:cNvPr>
                      <p:cNvSpPr>
                        <a:spLocks noChangeShapeType="1"/>
                      </p:cNvSpPr>
                      <p:nvPr/>
                    </p:nvSpPr>
                    <p:spPr bwMode="auto">
                      <a:xfrm rot="1834680">
                        <a:off x="5574696" y="3255829"/>
                        <a:ext cx="52388" cy="52388"/>
                      </a:xfrm>
                      <a:prstGeom prst="line">
                        <a:avLst/>
                      </a:prstGeom>
                      <a:noFill/>
                      <a:ln w="19050" cap="rnd">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dirty="0"/>
                      </a:p>
                    </p:txBody>
                  </p:sp>
                </p:grpSp>
              </p:grpSp>
              <p:grpSp>
                <p:nvGrpSpPr>
                  <p:cNvPr id="233" name="Group 232">
                    <a:extLst>
                      <a:ext uri="{FF2B5EF4-FFF2-40B4-BE49-F238E27FC236}">
                        <a16:creationId xmlns:a16="http://schemas.microsoft.com/office/drawing/2014/main" id="{194D298C-831C-46D2-961F-DC54C1BBBBCD}"/>
                      </a:ext>
                    </a:extLst>
                  </p:cNvPr>
                  <p:cNvGrpSpPr/>
                  <p:nvPr/>
                </p:nvGrpSpPr>
                <p:grpSpPr>
                  <a:xfrm rot="13056489">
                    <a:off x="8308811" y="2990281"/>
                    <a:ext cx="79846" cy="100445"/>
                    <a:chOff x="5547238" y="3255829"/>
                    <a:chExt cx="79846" cy="100445"/>
                  </a:xfrm>
                </p:grpSpPr>
                <p:sp>
                  <p:nvSpPr>
                    <p:cNvPr id="234" name="Line 6">
                      <a:extLst>
                        <a:ext uri="{FF2B5EF4-FFF2-40B4-BE49-F238E27FC236}">
                          <a16:creationId xmlns:a16="http://schemas.microsoft.com/office/drawing/2014/main" id="{87BDA55F-E1FE-440C-BB58-14EC17C2F1B5}"/>
                        </a:ext>
                      </a:extLst>
                    </p:cNvPr>
                    <p:cNvSpPr>
                      <a:spLocks noChangeShapeType="1"/>
                    </p:cNvSpPr>
                    <p:nvPr/>
                  </p:nvSpPr>
                  <p:spPr bwMode="auto">
                    <a:xfrm rot="1834680" flipV="1">
                      <a:off x="5547238" y="3300711"/>
                      <a:ext cx="52388" cy="55563"/>
                    </a:xfrm>
                    <a:prstGeom prst="line">
                      <a:avLst/>
                    </a:prstGeom>
                    <a:noFill/>
                    <a:ln w="19050" cap="rnd">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dirty="0"/>
                    </a:p>
                  </p:txBody>
                </p:sp>
                <p:sp>
                  <p:nvSpPr>
                    <p:cNvPr id="235" name="Line 7">
                      <a:extLst>
                        <a:ext uri="{FF2B5EF4-FFF2-40B4-BE49-F238E27FC236}">
                          <a16:creationId xmlns:a16="http://schemas.microsoft.com/office/drawing/2014/main" id="{1C5F46EF-F0E8-422B-8E32-F59DEE0FBAA1}"/>
                        </a:ext>
                      </a:extLst>
                    </p:cNvPr>
                    <p:cNvSpPr>
                      <a:spLocks noChangeShapeType="1"/>
                    </p:cNvSpPr>
                    <p:nvPr/>
                  </p:nvSpPr>
                  <p:spPr bwMode="auto">
                    <a:xfrm rot="1834680">
                      <a:off x="5574696" y="3255829"/>
                      <a:ext cx="52388" cy="52388"/>
                    </a:xfrm>
                    <a:prstGeom prst="line">
                      <a:avLst/>
                    </a:prstGeom>
                    <a:noFill/>
                    <a:ln w="19050" cap="rnd">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dirty="0"/>
                    </a:p>
                  </p:txBody>
                </p:sp>
              </p:grpSp>
              <p:grpSp>
                <p:nvGrpSpPr>
                  <p:cNvPr id="252" name="Group 251">
                    <a:extLst>
                      <a:ext uri="{FF2B5EF4-FFF2-40B4-BE49-F238E27FC236}">
                        <a16:creationId xmlns:a16="http://schemas.microsoft.com/office/drawing/2014/main" id="{BC7B2E01-8C71-46D0-A1F1-6AAB39EBC705}"/>
                      </a:ext>
                    </a:extLst>
                  </p:cNvPr>
                  <p:cNvGrpSpPr/>
                  <p:nvPr/>
                </p:nvGrpSpPr>
                <p:grpSpPr>
                  <a:xfrm rot="4500000">
                    <a:off x="8662911" y="3971225"/>
                    <a:ext cx="189901" cy="135359"/>
                    <a:chOff x="8068294" y="3744009"/>
                    <a:chExt cx="189901" cy="135359"/>
                  </a:xfrm>
                </p:grpSpPr>
                <p:grpSp>
                  <p:nvGrpSpPr>
                    <p:cNvPr id="255" name="Group 254">
                      <a:extLst>
                        <a:ext uri="{FF2B5EF4-FFF2-40B4-BE49-F238E27FC236}">
                          <a16:creationId xmlns:a16="http://schemas.microsoft.com/office/drawing/2014/main" id="{8E9A698F-4C73-4318-8688-CF8799C9F951}"/>
                        </a:ext>
                      </a:extLst>
                    </p:cNvPr>
                    <p:cNvGrpSpPr/>
                    <p:nvPr/>
                  </p:nvGrpSpPr>
                  <p:grpSpPr>
                    <a:xfrm rot="19765320" flipV="1">
                      <a:off x="8102620" y="3744009"/>
                      <a:ext cx="155575" cy="107950"/>
                      <a:chOff x="7334631" y="3523092"/>
                      <a:chExt cx="155575" cy="107950"/>
                    </a:xfrm>
                  </p:grpSpPr>
                  <p:sp>
                    <p:nvSpPr>
                      <p:cNvPr id="259" name="Line 5">
                        <a:extLst>
                          <a:ext uri="{FF2B5EF4-FFF2-40B4-BE49-F238E27FC236}">
                            <a16:creationId xmlns:a16="http://schemas.microsoft.com/office/drawing/2014/main" id="{A9D462B5-B4C1-46F7-82EE-379D00DD5DCA}"/>
                          </a:ext>
                        </a:extLst>
                      </p:cNvPr>
                      <p:cNvSpPr>
                        <a:spLocks noChangeShapeType="1"/>
                      </p:cNvSpPr>
                      <p:nvPr/>
                    </p:nvSpPr>
                    <p:spPr bwMode="auto">
                      <a:xfrm>
                        <a:off x="7334631" y="3575479"/>
                        <a:ext cx="155575" cy="0"/>
                      </a:xfrm>
                      <a:prstGeom prst="line">
                        <a:avLst/>
                      </a:prstGeom>
                      <a:noFill/>
                      <a:ln w="19050" cap="rnd">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dirty="0"/>
                      </a:p>
                    </p:txBody>
                  </p:sp>
                  <p:sp>
                    <p:nvSpPr>
                      <p:cNvPr id="260" name="Line 6">
                        <a:extLst>
                          <a:ext uri="{FF2B5EF4-FFF2-40B4-BE49-F238E27FC236}">
                            <a16:creationId xmlns:a16="http://schemas.microsoft.com/office/drawing/2014/main" id="{26DEA714-1F9D-40F7-BC4B-B57A6AF03B88}"/>
                          </a:ext>
                        </a:extLst>
                      </p:cNvPr>
                      <p:cNvSpPr>
                        <a:spLocks noChangeShapeType="1"/>
                      </p:cNvSpPr>
                      <p:nvPr/>
                    </p:nvSpPr>
                    <p:spPr bwMode="auto">
                      <a:xfrm flipV="1">
                        <a:off x="7437818" y="3575479"/>
                        <a:ext cx="52388" cy="55563"/>
                      </a:xfrm>
                      <a:prstGeom prst="line">
                        <a:avLst/>
                      </a:prstGeom>
                      <a:noFill/>
                      <a:ln w="19050" cap="rnd">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dirty="0"/>
                      </a:p>
                    </p:txBody>
                  </p:sp>
                  <p:sp>
                    <p:nvSpPr>
                      <p:cNvPr id="261" name="Line 7">
                        <a:extLst>
                          <a:ext uri="{FF2B5EF4-FFF2-40B4-BE49-F238E27FC236}">
                            <a16:creationId xmlns:a16="http://schemas.microsoft.com/office/drawing/2014/main" id="{80C01C03-F618-41C3-9A96-D02C6E75FE34}"/>
                          </a:ext>
                        </a:extLst>
                      </p:cNvPr>
                      <p:cNvSpPr>
                        <a:spLocks noChangeShapeType="1"/>
                      </p:cNvSpPr>
                      <p:nvPr/>
                    </p:nvSpPr>
                    <p:spPr bwMode="auto">
                      <a:xfrm>
                        <a:off x="7437818" y="3523092"/>
                        <a:ext cx="52388" cy="52388"/>
                      </a:xfrm>
                      <a:prstGeom prst="line">
                        <a:avLst/>
                      </a:prstGeom>
                      <a:noFill/>
                      <a:ln w="19050" cap="rnd">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dirty="0"/>
                      </a:p>
                    </p:txBody>
                  </p:sp>
                </p:grpSp>
                <p:grpSp>
                  <p:nvGrpSpPr>
                    <p:cNvPr id="256" name="Group 255">
                      <a:extLst>
                        <a:ext uri="{FF2B5EF4-FFF2-40B4-BE49-F238E27FC236}">
                          <a16:creationId xmlns:a16="http://schemas.microsoft.com/office/drawing/2014/main" id="{641823A5-D7ED-4640-8E82-10A3B2199A6A}"/>
                        </a:ext>
                      </a:extLst>
                    </p:cNvPr>
                    <p:cNvGrpSpPr/>
                    <p:nvPr/>
                  </p:nvGrpSpPr>
                  <p:grpSpPr>
                    <a:xfrm rot="6907811">
                      <a:off x="8078594" y="3789222"/>
                      <a:ext cx="79846" cy="100445"/>
                      <a:chOff x="5547238" y="3255829"/>
                      <a:chExt cx="79846" cy="100445"/>
                    </a:xfrm>
                  </p:grpSpPr>
                  <p:sp>
                    <p:nvSpPr>
                      <p:cNvPr id="257" name="Line 6">
                        <a:extLst>
                          <a:ext uri="{FF2B5EF4-FFF2-40B4-BE49-F238E27FC236}">
                            <a16:creationId xmlns:a16="http://schemas.microsoft.com/office/drawing/2014/main" id="{AB031551-D15F-4432-B43B-6FFE3A459973}"/>
                          </a:ext>
                        </a:extLst>
                      </p:cNvPr>
                      <p:cNvSpPr>
                        <a:spLocks noChangeShapeType="1"/>
                      </p:cNvSpPr>
                      <p:nvPr/>
                    </p:nvSpPr>
                    <p:spPr bwMode="auto">
                      <a:xfrm rot="1834680" flipV="1">
                        <a:off x="5547238" y="3300711"/>
                        <a:ext cx="52388" cy="55563"/>
                      </a:xfrm>
                      <a:prstGeom prst="line">
                        <a:avLst/>
                      </a:prstGeom>
                      <a:noFill/>
                      <a:ln w="19050" cap="rnd">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dirty="0"/>
                      </a:p>
                    </p:txBody>
                  </p:sp>
                  <p:sp>
                    <p:nvSpPr>
                      <p:cNvPr id="258" name="Line 7">
                        <a:extLst>
                          <a:ext uri="{FF2B5EF4-FFF2-40B4-BE49-F238E27FC236}">
                            <a16:creationId xmlns:a16="http://schemas.microsoft.com/office/drawing/2014/main" id="{C6CE6303-AE97-48FE-AD4D-35E4982A2DD2}"/>
                          </a:ext>
                        </a:extLst>
                      </p:cNvPr>
                      <p:cNvSpPr>
                        <a:spLocks noChangeShapeType="1"/>
                      </p:cNvSpPr>
                      <p:nvPr/>
                    </p:nvSpPr>
                    <p:spPr bwMode="auto">
                      <a:xfrm rot="1834680">
                        <a:off x="5574696" y="3255829"/>
                        <a:ext cx="52388" cy="52388"/>
                      </a:xfrm>
                      <a:prstGeom prst="line">
                        <a:avLst/>
                      </a:prstGeom>
                      <a:noFill/>
                      <a:ln w="19050" cap="rnd">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dirty="0"/>
                      </a:p>
                    </p:txBody>
                  </p:sp>
                </p:grpSp>
              </p:grpSp>
              <p:grpSp>
                <p:nvGrpSpPr>
                  <p:cNvPr id="38" name="Group 37">
                    <a:extLst>
                      <a:ext uri="{FF2B5EF4-FFF2-40B4-BE49-F238E27FC236}">
                        <a16:creationId xmlns:a16="http://schemas.microsoft.com/office/drawing/2014/main" id="{CAD23A70-D858-44A2-81A6-CF19AD21D1CA}"/>
                      </a:ext>
                    </a:extLst>
                  </p:cNvPr>
                  <p:cNvGrpSpPr/>
                  <p:nvPr/>
                </p:nvGrpSpPr>
                <p:grpSpPr>
                  <a:xfrm>
                    <a:off x="8123351" y="3976164"/>
                    <a:ext cx="548095" cy="294366"/>
                    <a:chOff x="8123351" y="3976164"/>
                    <a:chExt cx="548095" cy="294366"/>
                  </a:xfrm>
                </p:grpSpPr>
                <p:sp>
                  <p:nvSpPr>
                    <p:cNvPr id="267" name="Line 5">
                      <a:extLst>
                        <a:ext uri="{FF2B5EF4-FFF2-40B4-BE49-F238E27FC236}">
                          <a16:creationId xmlns:a16="http://schemas.microsoft.com/office/drawing/2014/main" id="{9E842676-A28D-4939-B010-65A364C1BAB2}"/>
                        </a:ext>
                      </a:extLst>
                    </p:cNvPr>
                    <p:cNvSpPr>
                      <a:spLocks noChangeShapeType="1"/>
                    </p:cNvSpPr>
                    <p:nvPr/>
                  </p:nvSpPr>
                  <p:spPr bwMode="auto">
                    <a:xfrm rot="1442173" flipV="1">
                      <a:off x="8147650" y="4124004"/>
                      <a:ext cx="523796" cy="9340"/>
                    </a:xfrm>
                    <a:prstGeom prst="line">
                      <a:avLst/>
                    </a:prstGeom>
                    <a:noFill/>
                    <a:ln w="19050" cap="rnd">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dirty="0"/>
                    </a:p>
                  </p:txBody>
                </p:sp>
                <p:sp>
                  <p:nvSpPr>
                    <p:cNvPr id="268" name="Line 6">
                      <a:extLst>
                        <a:ext uri="{FF2B5EF4-FFF2-40B4-BE49-F238E27FC236}">
                          <a16:creationId xmlns:a16="http://schemas.microsoft.com/office/drawing/2014/main" id="{DE203FCE-A1E2-4A7E-96D9-7690E7900680}"/>
                        </a:ext>
                      </a:extLst>
                    </p:cNvPr>
                    <p:cNvSpPr>
                      <a:spLocks noChangeShapeType="1"/>
                    </p:cNvSpPr>
                    <p:nvPr/>
                  </p:nvSpPr>
                  <p:spPr bwMode="auto">
                    <a:xfrm rot="1442173">
                      <a:off x="8611837" y="4167260"/>
                      <a:ext cx="52388" cy="55563"/>
                    </a:xfrm>
                    <a:prstGeom prst="line">
                      <a:avLst/>
                    </a:prstGeom>
                    <a:noFill/>
                    <a:ln w="19050" cap="rnd">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dirty="0"/>
                    </a:p>
                  </p:txBody>
                </p:sp>
                <p:sp>
                  <p:nvSpPr>
                    <p:cNvPr id="269" name="Line 7">
                      <a:extLst>
                        <a:ext uri="{FF2B5EF4-FFF2-40B4-BE49-F238E27FC236}">
                          <a16:creationId xmlns:a16="http://schemas.microsoft.com/office/drawing/2014/main" id="{270CAA3F-8CEE-42FD-A98F-65211EF14F1C}"/>
                        </a:ext>
                      </a:extLst>
                    </p:cNvPr>
                    <p:cNvSpPr>
                      <a:spLocks noChangeShapeType="1"/>
                    </p:cNvSpPr>
                    <p:nvPr/>
                  </p:nvSpPr>
                  <p:spPr bwMode="auto">
                    <a:xfrm rot="1442173" flipV="1">
                      <a:off x="8589853" y="4218142"/>
                      <a:ext cx="52388" cy="52388"/>
                    </a:xfrm>
                    <a:prstGeom prst="line">
                      <a:avLst/>
                    </a:prstGeom>
                    <a:noFill/>
                    <a:ln w="19050" cap="rnd">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dirty="0"/>
                    </a:p>
                  </p:txBody>
                </p:sp>
                <p:grpSp>
                  <p:nvGrpSpPr>
                    <p:cNvPr id="264" name="Group 263">
                      <a:extLst>
                        <a:ext uri="{FF2B5EF4-FFF2-40B4-BE49-F238E27FC236}">
                          <a16:creationId xmlns:a16="http://schemas.microsoft.com/office/drawing/2014/main" id="{A6F24B9D-BCCB-4103-AE74-D19F44ADAEE8}"/>
                        </a:ext>
                      </a:extLst>
                    </p:cNvPr>
                    <p:cNvGrpSpPr/>
                    <p:nvPr/>
                  </p:nvGrpSpPr>
                  <p:grpSpPr>
                    <a:xfrm rot="10184664">
                      <a:off x="8123351" y="3976164"/>
                      <a:ext cx="79846" cy="100445"/>
                      <a:chOff x="5547238" y="3255829"/>
                      <a:chExt cx="79846" cy="100445"/>
                    </a:xfrm>
                  </p:grpSpPr>
                  <p:sp>
                    <p:nvSpPr>
                      <p:cNvPr id="265" name="Line 6">
                        <a:extLst>
                          <a:ext uri="{FF2B5EF4-FFF2-40B4-BE49-F238E27FC236}">
                            <a16:creationId xmlns:a16="http://schemas.microsoft.com/office/drawing/2014/main" id="{30224C1F-A7F1-40A0-9449-1B1CD25FDBA8}"/>
                          </a:ext>
                        </a:extLst>
                      </p:cNvPr>
                      <p:cNvSpPr>
                        <a:spLocks noChangeShapeType="1"/>
                      </p:cNvSpPr>
                      <p:nvPr/>
                    </p:nvSpPr>
                    <p:spPr bwMode="auto">
                      <a:xfrm rot="1834680" flipV="1">
                        <a:off x="5547238" y="3300711"/>
                        <a:ext cx="52388" cy="55563"/>
                      </a:xfrm>
                      <a:prstGeom prst="line">
                        <a:avLst/>
                      </a:prstGeom>
                      <a:noFill/>
                      <a:ln w="19050" cap="rnd">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dirty="0"/>
                      </a:p>
                    </p:txBody>
                  </p:sp>
                  <p:sp>
                    <p:nvSpPr>
                      <p:cNvPr id="266" name="Line 7">
                        <a:extLst>
                          <a:ext uri="{FF2B5EF4-FFF2-40B4-BE49-F238E27FC236}">
                            <a16:creationId xmlns:a16="http://schemas.microsoft.com/office/drawing/2014/main" id="{DFE1F620-BFB5-42DA-945A-22D3503AE47C}"/>
                          </a:ext>
                        </a:extLst>
                      </p:cNvPr>
                      <p:cNvSpPr>
                        <a:spLocks noChangeShapeType="1"/>
                      </p:cNvSpPr>
                      <p:nvPr/>
                    </p:nvSpPr>
                    <p:spPr bwMode="auto">
                      <a:xfrm rot="1834680">
                        <a:off x="5574696" y="3255829"/>
                        <a:ext cx="52388" cy="52388"/>
                      </a:xfrm>
                      <a:prstGeom prst="line">
                        <a:avLst/>
                      </a:prstGeom>
                      <a:noFill/>
                      <a:ln w="19050" cap="rnd">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dirty="0"/>
                      </a:p>
                    </p:txBody>
                  </p:sp>
                </p:grpSp>
              </p:grpSp>
            </p:grpSp>
          </p:grpSp>
          <p:sp>
            <p:nvSpPr>
              <p:cNvPr id="151" name="Text Placeholder 21">
                <a:extLst>
                  <a:ext uri="{FF2B5EF4-FFF2-40B4-BE49-F238E27FC236}">
                    <a16:creationId xmlns:a16="http://schemas.microsoft.com/office/drawing/2014/main" id="{94AA7308-F6D0-4C88-B792-E6779AF152C3}"/>
                  </a:ext>
                </a:extLst>
              </p:cNvPr>
              <p:cNvSpPr txBox="1">
                <a:spLocks/>
              </p:cNvSpPr>
              <p:nvPr/>
            </p:nvSpPr>
            <p:spPr>
              <a:xfrm>
                <a:off x="7345939" y="2359492"/>
                <a:ext cx="289116" cy="611922"/>
              </a:xfrm>
              <a:prstGeom prst="rect">
                <a:avLst/>
              </a:prstGeom>
              <a:ln w="19050">
                <a:noFill/>
              </a:ln>
            </p:spPr>
            <p:txBody>
              <a:bodyPr wrap="square" lIns="87880" tIns="87880" rIns="87880" bIns="87880" anchor="t">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nSpc>
                    <a:spcPct val="100000"/>
                  </a:lnSpc>
                  <a:defRPr/>
                </a:pPr>
                <a:r>
                  <a:rPr lang="en-US" sz="2745" dirty="0">
                    <a:solidFill>
                      <a:srgbClr val="0078D7"/>
                    </a:solidFill>
                  </a:rPr>
                  <a:t>4</a:t>
                </a:r>
              </a:p>
            </p:txBody>
          </p:sp>
        </p:grpSp>
        <p:pic>
          <p:nvPicPr>
            <p:cNvPr id="134" name="Picture 133">
              <a:extLst>
                <a:ext uri="{FF2B5EF4-FFF2-40B4-BE49-F238E27FC236}">
                  <a16:creationId xmlns:a16="http://schemas.microsoft.com/office/drawing/2014/main" id="{01C79FD9-B172-4273-BB25-54EB7F729F2F}"/>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8734681" y="3121419"/>
              <a:ext cx="595991" cy="595990"/>
            </a:xfrm>
            <a:prstGeom prst="rect">
              <a:avLst/>
            </a:prstGeom>
          </p:spPr>
        </p:pic>
      </p:grpSp>
      <p:grpSp>
        <p:nvGrpSpPr>
          <p:cNvPr id="25" name="Group 24">
            <a:extLst>
              <a:ext uri="{FF2B5EF4-FFF2-40B4-BE49-F238E27FC236}">
                <a16:creationId xmlns:a16="http://schemas.microsoft.com/office/drawing/2014/main" id="{B4BA63B7-2777-4FD5-B0A1-B604DFE91BBC}"/>
              </a:ext>
            </a:extLst>
          </p:cNvPr>
          <p:cNvGrpSpPr/>
          <p:nvPr/>
        </p:nvGrpSpPr>
        <p:grpSpPr>
          <a:xfrm>
            <a:off x="9482845" y="2313596"/>
            <a:ext cx="2059655" cy="2648632"/>
            <a:chOff x="9672995" y="2359492"/>
            <a:chExt cx="2100955" cy="2701743"/>
          </a:xfrm>
        </p:grpSpPr>
        <p:grpSp>
          <p:nvGrpSpPr>
            <p:cNvPr id="18" name="Group 17">
              <a:extLst>
                <a:ext uri="{FF2B5EF4-FFF2-40B4-BE49-F238E27FC236}">
                  <a16:creationId xmlns:a16="http://schemas.microsoft.com/office/drawing/2014/main" id="{E79C3DBA-D395-4CE1-A057-0BEBF8B75ACF}"/>
                </a:ext>
              </a:extLst>
            </p:cNvPr>
            <p:cNvGrpSpPr/>
            <p:nvPr/>
          </p:nvGrpSpPr>
          <p:grpSpPr>
            <a:xfrm>
              <a:off x="10081685" y="2613200"/>
              <a:ext cx="1692265" cy="2448035"/>
              <a:chOff x="10081685" y="2613200"/>
              <a:chExt cx="1692265" cy="2448035"/>
            </a:xfrm>
          </p:grpSpPr>
          <p:sp>
            <p:nvSpPr>
              <p:cNvPr id="204" name="Text Placeholder 21">
                <a:extLst>
                  <a:ext uri="{FF2B5EF4-FFF2-40B4-BE49-F238E27FC236}">
                    <a16:creationId xmlns:a16="http://schemas.microsoft.com/office/drawing/2014/main" id="{44B53191-EDB6-4D2F-B757-A85A7478B3F1}"/>
                  </a:ext>
                </a:extLst>
              </p:cNvPr>
              <p:cNvSpPr txBox="1">
                <a:spLocks/>
              </p:cNvSpPr>
              <p:nvPr/>
            </p:nvSpPr>
            <p:spPr>
              <a:xfrm>
                <a:off x="10081685" y="4230425"/>
                <a:ext cx="1692265" cy="830810"/>
              </a:xfrm>
              <a:prstGeom prst="rect">
                <a:avLst/>
              </a:prstGeom>
              <a:ln w="19050">
                <a:noFill/>
              </a:ln>
            </p:spPr>
            <p:txBody>
              <a:bodyPr wrap="square" lIns="89642" tIns="89642" rIns="89642" bIns="89642" anchor="t">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gn="ctr">
                  <a:lnSpc>
                    <a:spcPct val="100000"/>
                  </a:lnSpc>
                  <a:defRPr/>
                </a:pPr>
                <a:r>
                  <a:rPr lang="en-US" sz="1372" dirty="0"/>
                  <a:t>New or transformed microservices application</a:t>
                </a:r>
              </a:p>
            </p:txBody>
          </p:sp>
          <p:grpSp>
            <p:nvGrpSpPr>
              <p:cNvPr id="17" name="Group 16">
                <a:extLst>
                  <a:ext uri="{FF2B5EF4-FFF2-40B4-BE49-F238E27FC236}">
                    <a16:creationId xmlns:a16="http://schemas.microsoft.com/office/drawing/2014/main" id="{8F353369-3ED7-476F-9A72-6625D92ED7C9}"/>
                  </a:ext>
                </a:extLst>
              </p:cNvPr>
              <p:cNvGrpSpPr/>
              <p:nvPr/>
            </p:nvGrpSpPr>
            <p:grpSpPr>
              <a:xfrm>
                <a:off x="10149139" y="2613200"/>
                <a:ext cx="1501733" cy="1501730"/>
                <a:chOff x="10149139" y="2613200"/>
                <a:chExt cx="1501733" cy="1501730"/>
              </a:xfrm>
            </p:grpSpPr>
            <p:pic>
              <p:nvPicPr>
                <p:cNvPr id="135" name="Picture 134">
                  <a:extLst>
                    <a:ext uri="{FF2B5EF4-FFF2-40B4-BE49-F238E27FC236}">
                      <a16:creationId xmlns:a16="http://schemas.microsoft.com/office/drawing/2014/main" id="{12A85986-3F64-466D-B289-9277BB0F6425}"/>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10149139" y="2613200"/>
                  <a:ext cx="1501733" cy="1501730"/>
                </a:xfrm>
                <a:prstGeom prst="rect">
                  <a:avLst/>
                </a:prstGeom>
              </p:spPr>
            </p:pic>
            <p:pic>
              <p:nvPicPr>
                <p:cNvPr id="39" name="Graphic 38">
                  <a:extLst>
                    <a:ext uri="{FF2B5EF4-FFF2-40B4-BE49-F238E27FC236}">
                      <a16:creationId xmlns:a16="http://schemas.microsoft.com/office/drawing/2014/main" id="{6676B4EB-98DC-49DA-BE9E-AAA23BAE014B}"/>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0346858" y="2836218"/>
                  <a:ext cx="1105350" cy="1263782"/>
                </a:xfrm>
                <a:prstGeom prst="rect">
                  <a:avLst/>
                </a:prstGeom>
              </p:spPr>
            </p:pic>
          </p:grpSp>
        </p:grpSp>
        <p:sp>
          <p:nvSpPr>
            <p:cNvPr id="141" name="Text Placeholder 21">
              <a:extLst>
                <a:ext uri="{FF2B5EF4-FFF2-40B4-BE49-F238E27FC236}">
                  <a16:creationId xmlns:a16="http://schemas.microsoft.com/office/drawing/2014/main" id="{F000EFF7-43B4-4F01-83C5-361D2D4857E3}"/>
                </a:ext>
              </a:extLst>
            </p:cNvPr>
            <p:cNvSpPr txBox="1">
              <a:spLocks/>
            </p:cNvSpPr>
            <p:nvPr/>
          </p:nvSpPr>
          <p:spPr>
            <a:xfrm>
              <a:off x="9672995" y="2359492"/>
              <a:ext cx="289116" cy="611922"/>
            </a:xfrm>
            <a:prstGeom prst="rect">
              <a:avLst/>
            </a:prstGeom>
            <a:ln w="19050">
              <a:noFill/>
            </a:ln>
          </p:spPr>
          <p:txBody>
            <a:bodyPr wrap="square" lIns="87880" tIns="87880" rIns="87880" bIns="87880" anchor="t">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nSpc>
                  <a:spcPct val="100000"/>
                </a:lnSpc>
                <a:defRPr/>
              </a:pPr>
              <a:r>
                <a:rPr lang="en-US" sz="2745" dirty="0">
                  <a:solidFill>
                    <a:srgbClr val="0078D7"/>
                  </a:solidFill>
                </a:rPr>
                <a:t>5</a:t>
              </a:r>
            </a:p>
          </p:txBody>
        </p:sp>
      </p:grpSp>
    </p:spTree>
    <p:extLst>
      <p:ext uri="{BB962C8B-B14F-4D97-AF65-F5344CB8AC3E}">
        <p14:creationId xmlns:p14="http://schemas.microsoft.com/office/powerpoint/2010/main" val="4699281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21"/>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24"/>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20"/>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25"/>
                                        </p:tgtEl>
                                        <p:attrNameLst>
                                          <p:attrName>style.visibility</p:attrName>
                                        </p:attrNameLst>
                                      </p:cBhvr>
                                      <p:to>
                                        <p:strVal val="visible"/>
                                      </p:to>
                                    </p:set>
                                  </p:childTnLst>
                                </p:cTn>
                              </p:par>
                            </p:childTnLst>
                          </p:cTn>
                        </p:par>
                        <p:par>
                          <p:cTn id="24" fill="hold">
                            <p:stCondLst>
                              <p:cond delay="0"/>
                            </p:stCondLst>
                            <p:childTnLst>
                              <p:par>
                                <p:cTn id="25" presetID="2" presetClass="entr" presetSubtype="8" fill="hold" grpId="0" nodeType="afterEffect">
                                  <p:stCondLst>
                                    <p:cond delay="0"/>
                                  </p:stCondLst>
                                  <p:childTnLst>
                                    <p:set>
                                      <p:cBhvr>
                                        <p:cTn id="26" dur="1" fill="hold">
                                          <p:stCondLst>
                                            <p:cond delay="0"/>
                                          </p:stCondLst>
                                        </p:cTn>
                                        <p:tgtEl>
                                          <p:spTgt spid="140"/>
                                        </p:tgtEl>
                                        <p:attrNameLst>
                                          <p:attrName>style.visibility</p:attrName>
                                        </p:attrNameLst>
                                      </p:cBhvr>
                                      <p:to>
                                        <p:strVal val="visible"/>
                                      </p:to>
                                    </p:set>
                                    <p:anim calcmode="lin" valueType="num">
                                      <p:cBhvr additive="base">
                                        <p:cTn id="27" dur="500" fill="hold"/>
                                        <p:tgtEl>
                                          <p:spTgt spid="140"/>
                                        </p:tgtEl>
                                        <p:attrNameLst>
                                          <p:attrName>ppt_x</p:attrName>
                                        </p:attrNameLst>
                                      </p:cBhvr>
                                      <p:tavLst>
                                        <p:tav tm="0">
                                          <p:val>
                                            <p:strVal val="0-#ppt_w/2"/>
                                          </p:val>
                                        </p:tav>
                                        <p:tav tm="100000">
                                          <p:val>
                                            <p:strVal val="#ppt_x"/>
                                          </p:val>
                                        </p:tav>
                                      </p:tavLst>
                                    </p:anim>
                                    <p:anim calcmode="lin" valueType="num">
                                      <p:cBhvr additive="base">
                                        <p:cTn id="28" dur="500" fill="hold"/>
                                        <p:tgtEl>
                                          <p:spTgt spid="14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8928" y="291548"/>
            <a:ext cx="5512966" cy="899537"/>
          </a:xfrm>
        </p:spPr>
        <p:txBody>
          <a:bodyPr>
            <a:normAutofit fontScale="90000"/>
          </a:bodyPr>
          <a:lstStyle/>
          <a:p>
            <a:r>
              <a:rPr lang="en-US" dirty="0">
                <a:solidFill>
                  <a:schemeClr val="tx1"/>
                </a:solidFill>
                <a:cs typeface="Segoe UI Semibold" panose="020B0702040204020203" pitchFamily="34" charset="0"/>
              </a:rPr>
              <a:t>Business Critical Applications</a:t>
            </a:r>
          </a:p>
        </p:txBody>
      </p:sp>
      <p:graphicFrame>
        <p:nvGraphicFramePr>
          <p:cNvPr id="7" name="Diagram 6">
            <a:extLst>
              <a:ext uri="{FF2B5EF4-FFF2-40B4-BE49-F238E27FC236}">
                <a16:creationId xmlns:a16="http://schemas.microsoft.com/office/drawing/2014/main" id="{D124F9D8-6B51-4D4C-BCD0-4AE36AE71EB7}"/>
              </a:ext>
            </a:extLst>
          </p:cNvPr>
          <p:cNvGraphicFramePr/>
          <p:nvPr>
            <p:extLst>
              <p:ext uri="{D42A27DB-BD31-4B8C-83A1-F6EECF244321}">
                <p14:modId xmlns:p14="http://schemas.microsoft.com/office/powerpoint/2010/main" val="4168779390"/>
              </p:ext>
            </p:extLst>
          </p:nvPr>
        </p:nvGraphicFramePr>
        <p:xfrm>
          <a:off x="225806" y="1060175"/>
          <a:ext cx="5179594" cy="487181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17" name="Rectangle 116">
            <a:extLst>
              <a:ext uri="{FF2B5EF4-FFF2-40B4-BE49-F238E27FC236}">
                <a16:creationId xmlns:a16="http://schemas.microsoft.com/office/drawing/2014/main" id="{72F63503-5ED6-4044-AD4C-01ABBD93E456}"/>
              </a:ext>
            </a:extLst>
          </p:cNvPr>
          <p:cNvSpPr/>
          <p:nvPr/>
        </p:nvSpPr>
        <p:spPr bwMode="auto">
          <a:xfrm>
            <a:off x="1" y="6284798"/>
            <a:ext cx="12192000" cy="57271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96" name="Oval 295">
            <a:extLst>
              <a:ext uri="{FF2B5EF4-FFF2-40B4-BE49-F238E27FC236}">
                <a16:creationId xmlns:a16="http://schemas.microsoft.com/office/drawing/2014/main" id="{88EB2A57-1CF1-43C5-BB35-837D6204A6D0}"/>
              </a:ext>
            </a:extLst>
          </p:cNvPr>
          <p:cNvSpPr/>
          <p:nvPr/>
        </p:nvSpPr>
        <p:spPr bwMode="auto">
          <a:xfrm>
            <a:off x="6712388" y="2184466"/>
            <a:ext cx="3641002" cy="3641002"/>
          </a:xfrm>
          <a:prstGeom prst="ellipse">
            <a:avLst/>
          </a:prstGeom>
          <a:noFill/>
          <a:ln w="19050">
            <a:solidFill>
              <a:srgbClr val="002050"/>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2353" dirty="0">
                <a:gradFill>
                  <a:gsLst>
                    <a:gs pos="0">
                      <a:srgbClr val="FFFFFF"/>
                    </a:gs>
                    <a:gs pos="100000">
                      <a:srgbClr val="FFFFFF"/>
                    </a:gs>
                  </a:gsLst>
                  <a:lin ang="5400000" scaled="0"/>
                </a:gradFill>
                <a:ea typeface="Segoe UI" pitchFamily="34" charset="0"/>
                <a:cs typeface="Segoe UI" pitchFamily="34" charset="0"/>
              </a:rPr>
              <a:t> </a:t>
            </a:r>
          </a:p>
        </p:txBody>
      </p:sp>
      <p:sp>
        <p:nvSpPr>
          <p:cNvPr id="313" name="Oval 312">
            <a:extLst>
              <a:ext uri="{FF2B5EF4-FFF2-40B4-BE49-F238E27FC236}">
                <a16:creationId xmlns:a16="http://schemas.microsoft.com/office/drawing/2014/main" id="{E944D36E-CFE5-4A4E-BB36-2F4F2948984C}"/>
              </a:ext>
            </a:extLst>
          </p:cNvPr>
          <p:cNvSpPr/>
          <p:nvPr/>
        </p:nvSpPr>
        <p:spPr bwMode="auto">
          <a:xfrm>
            <a:off x="8104639" y="1774464"/>
            <a:ext cx="861056" cy="861056"/>
          </a:xfrm>
          <a:prstGeom prst="ellipse">
            <a:avLst/>
          </a:prstGeom>
          <a:solidFill>
            <a:schemeClr val="bg1"/>
          </a:solidFill>
          <a:ln w="19050">
            <a:solidFill>
              <a:srgbClr val="002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14" name="Oval 413">
            <a:extLst>
              <a:ext uri="{FF2B5EF4-FFF2-40B4-BE49-F238E27FC236}">
                <a16:creationId xmlns:a16="http://schemas.microsoft.com/office/drawing/2014/main" id="{FEEDC5DA-B134-4FEC-81BA-681560922EDB}"/>
              </a:ext>
            </a:extLst>
          </p:cNvPr>
          <p:cNvSpPr/>
          <p:nvPr/>
        </p:nvSpPr>
        <p:spPr bwMode="auto">
          <a:xfrm>
            <a:off x="6791054" y="2299304"/>
            <a:ext cx="861056" cy="861056"/>
          </a:xfrm>
          <a:prstGeom prst="ellipse">
            <a:avLst/>
          </a:prstGeom>
          <a:solidFill>
            <a:schemeClr val="bg1"/>
          </a:solidFill>
          <a:ln w="19050">
            <a:solidFill>
              <a:srgbClr val="002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8" name="Group 37">
            <a:extLst>
              <a:ext uri="{FF2B5EF4-FFF2-40B4-BE49-F238E27FC236}">
                <a16:creationId xmlns:a16="http://schemas.microsoft.com/office/drawing/2014/main" id="{E2CB4CC5-1531-470C-8A34-40260E7FF9EB}"/>
              </a:ext>
            </a:extLst>
          </p:cNvPr>
          <p:cNvGrpSpPr/>
          <p:nvPr/>
        </p:nvGrpSpPr>
        <p:grpSpPr>
          <a:xfrm>
            <a:off x="8313642" y="1909014"/>
            <a:ext cx="493735" cy="741145"/>
            <a:chOff x="8444666" y="1618792"/>
            <a:chExt cx="503635" cy="756007"/>
          </a:xfrm>
        </p:grpSpPr>
        <p:sp>
          <p:nvSpPr>
            <p:cNvPr id="146" name="Freeform 9">
              <a:extLst>
                <a:ext uri="{FF2B5EF4-FFF2-40B4-BE49-F238E27FC236}">
                  <a16:creationId xmlns:a16="http://schemas.microsoft.com/office/drawing/2014/main" id="{3DB9EAA9-E966-45F4-B5DD-AC628E5BCE4D}"/>
                </a:ext>
              </a:extLst>
            </p:cNvPr>
            <p:cNvSpPr>
              <a:spLocks/>
            </p:cNvSpPr>
            <p:nvPr/>
          </p:nvSpPr>
          <p:spPr bwMode="auto">
            <a:xfrm>
              <a:off x="8444666" y="1857552"/>
              <a:ext cx="281274" cy="140847"/>
            </a:xfrm>
            <a:custGeom>
              <a:avLst/>
              <a:gdLst>
                <a:gd name="T0" fmla="*/ 115 w 230"/>
                <a:gd name="T1" fmla="*/ 33 h 105"/>
                <a:gd name="T2" fmla="*/ 0 w 230"/>
                <a:gd name="T3" fmla="*/ 0 h 105"/>
                <a:gd name="T4" fmla="*/ 0 w 230"/>
                <a:gd name="T5" fmla="*/ 71 h 105"/>
                <a:gd name="T6" fmla="*/ 115 w 230"/>
                <a:gd name="T7" fmla="*/ 105 h 105"/>
                <a:gd name="T8" fmla="*/ 230 w 230"/>
                <a:gd name="T9" fmla="*/ 71 h 105"/>
                <a:gd name="T10" fmla="*/ 230 w 230"/>
                <a:gd name="T11" fmla="*/ 0 h 105"/>
                <a:gd name="T12" fmla="*/ 115 w 230"/>
                <a:gd name="T13" fmla="*/ 33 h 105"/>
              </a:gdLst>
              <a:ahLst/>
              <a:cxnLst>
                <a:cxn ang="0">
                  <a:pos x="T0" y="T1"/>
                </a:cxn>
                <a:cxn ang="0">
                  <a:pos x="T2" y="T3"/>
                </a:cxn>
                <a:cxn ang="0">
                  <a:pos x="T4" y="T5"/>
                </a:cxn>
                <a:cxn ang="0">
                  <a:pos x="T6" y="T7"/>
                </a:cxn>
                <a:cxn ang="0">
                  <a:pos x="T8" y="T9"/>
                </a:cxn>
                <a:cxn ang="0">
                  <a:pos x="T10" y="T11"/>
                </a:cxn>
                <a:cxn ang="0">
                  <a:pos x="T12" y="T13"/>
                </a:cxn>
              </a:cxnLst>
              <a:rect l="0" t="0" r="r" b="b"/>
              <a:pathLst>
                <a:path w="230" h="105">
                  <a:moveTo>
                    <a:pt x="115" y="33"/>
                  </a:moveTo>
                  <a:cubicBezTo>
                    <a:pt x="51" y="33"/>
                    <a:pt x="0" y="18"/>
                    <a:pt x="0" y="0"/>
                  </a:cubicBezTo>
                  <a:cubicBezTo>
                    <a:pt x="0" y="71"/>
                    <a:pt x="0" y="71"/>
                    <a:pt x="0" y="71"/>
                  </a:cubicBezTo>
                  <a:cubicBezTo>
                    <a:pt x="0" y="90"/>
                    <a:pt x="51" y="105"/>
                    <a:pt x="115" y="105"/>
                  </a:cubicBezTo>
                  <a:cubicBezTo>
                    <a:pt x="178" y="105"/>
                    <a:pt x="230" y="90"/>
                    <a:pt x="230" y="71"/>
                  </a:cubicBezTo>
                  <a:cubicBezTo>
                    <a:pt x="230" y="0"/>
                    <a:pt x="230" y="0"/>
                    <a:pt x="230" y="0"/>
                  </a:cubicBezTo>
                  <a:cubicBezTo>
                    <a:pt x="230" y="18"/>
                    <a:pt x="178" y="33"/>
                    <a:pt x="115" y="33"/>
                  </a:cubicBezTo>
                  <a:close/>
                </a:path>
              </a:pathLst>
            </a:custGeom>
            <a:noFill/>
            <a:ln w="19050" cap="flat">
              <a:solidFill>
                <a:srgbClr val="0072C6"/>
              </a:solidFill>
              <a:prstDash val="solid"/>
              <a:round/>
              <a:headEnd/>
              <a:tailEnd/>
            </a:ln>
            <a:extLst/>
          </p:spPr>
          <p:txBody>
            <a:bodyPr vert="horz" wrap="square" lIns="89642" tIns="44821" rIns="89642" bIns="44821" numCol="1" anchor="t" anchorCtr="0" compatLnSpc="1">
              <a:prstTxWarp prst="textNoShape">
                <a:avLst/>
              </a:prstTxWarp>
            </a:bodyPr>
            <a:lstStyle/>
            <a:p>
              <a:endParaRPr lang="en-US" sz="1765"/>
            </a:p>
          </p:txBody>
        </p:sp>
        <p:sp>
          <p:nvSpPr>
            <p:cNvPr id="148" name="Oval 10">
              <a:extLst>
                <a:ext uri="{FF2B5EF4-FFF2-40B4-BE49-F238E27FC236}">
                  <a16:creationId xmlns:a16="http://schemas.microsoft.com/office/drawing/2014/main" id="{4111CEA6-951B-47EB-A129-A9C3903102CB}"/>
                </a:ext>
              </a:extLst>
            </p:cNvPr>
            <p:cNvSpPr>
              <a:spLocks noChangeArrowheads="1"/>
            </p:cNvSpPr>
            <p:nvPr/>
          </p:nvSpPr>
          <p:spPr bwMode="auto">
            <a:xfrm>
              <a:off x="8444666" y="1618792"/>
              <a:ext cx="281274" cy="92642"/>
            </a:xfrm>
            <a:prstGeom prst="ellipse">
              <a:avLst/>
            </a:prstGeom>
            <a:noFill/>
            <a:ln w="19050" cap="flat">
              <a:solidFill>
                <a:srgbClr val="0072C6"/>
              </a:solidFill>
              <a:prstDash val="solid"/>
              <a:round/>
              <a:headEnd/>
              <a:tailEnd/>
            </a:ln>
            <a:extLst/>
          </p:spPr>
          <p:txBody>
            <a:bodyPr vert="horz" wrap="square" lIns="89642" tIns="44821" rIns="89642" bIns="44821" numCol="1" anchor="t" anchorCtr="0" compatLnSpc="1">
              <a:prstTxWarp prst="textNoShape">
                <a:avLst/>
              </a:prstTxWarp>
            </a:bodyPr>
            <a:lstStyle/>
            <a:p>
              <a:endParaRPr lang="en-US" sz="1765"/>
            </a:p>
          </p:txBody>
        </p:sp>
        <p:sp>
          <p:nvSpPr>
            <p:cNvPr id="150" name="Rectangle 149">
              <a:extLst>
                <a:ext uri="{FF2B5EF4-FFF2-40B4-BE49-F238E27FC236}">
                  <a16:creationId xmlns:a16="http://schemas.microsoft.com/office/drawing/2014/main" id="{1D208DFC-957F-4B75-BF79-B8904066DF60}"/>
                </a:ext>
              </a:extLst>
            </p:cNvPr>
            <p:cNvSpPr/>
            <p:nvPr/>
          </p:nvSpPr>
          <p:spPr bwMode="auto">
            <a:xfrm>
              <a:off x="8449560" y="1740802"/>
              <a:ext cx="277975" cy="20323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152" name="Straight Connector 151">
              <a:extLst>
                <a:ext uri="{FF2B5EF4-FFF2-40B4-BE49-F238E27FC236}">
                  <a16:creationId xmlns:a16="http://schemas.microsoft.com/office/drawing/2014/main" id="{44EDB401-749F-4E5B-B5D3-84C920465637}"/>
                </a:ext>
              </a:extLst>
            </p:cNvPr>
            <p:cNvCxnSpPr>
              <a:cxnSpLocks/>
              <a:stCxn id="146" idx="4"/>
              <a:endCxn id="148" idx="6"/>
            </p:cNvCxnSpPr>
            <p:nvPr/>
          </p:nvCxnSpPr>
          <p:spPr>
            <a:xfrm flipV="1">
              <a:off x="8725940" y="1665113"/>
              <a:ext cx="0" cy="287679"/>
            </a:xfrm>
            <a:prstGeom prst="line">
              <a:avLst/>
            </a:prstGeom>
            <a:ln w="19050">
              <a:solidFill>
                <a:srgbClr val="0072C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C676E48C-EBD3-40DC-BAC8-02F804B22436}"/>
                </a:ext>
              </a:extLst>
            </p:cNvPr>
            <p:cNvCxnSpPr>
              <a:cxnSpLocks/>
              <a:stCxn id="148" idx="2"/>
              <a:endCxn id="146" idx="2"/>
            </p:cNvCxnSpPr>
            <p:nvPr/>
          </p:nvCxnSpPr>
          <p:spPr>
            <a:xfrm>
              <a:off x="8444666" y="1665113"/>
              <a:ext cx="0" cy="287679"/>
            </a:xfrm>
            <a:prstGeom prst="line">
              <a:avLst/>
            </a:prstGeom>
            <a:ln w="19050">
              <a:solidFill>
                <a:srgbClr val="0072C6"/>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42" name="Freeform 5">
              <a:extLst>
                <a:ext uri="{FF2B5EF4-FFF2-40B4-BE49-F238E27FC236}">
                  <a16:creationId xmlns:a16="http://schemas.microsoft.com/office/drawing/2014/main" id="{BA2821EC-9D76-476F-B7CB-C28584DBF0AC}"/>
                </a:ext>
              </a:extLst>
            </p:cNvPr>
            <p:cNvSpPr>
              <a:spLocks/>
            </p:cNvSpPr>
            <p:nvPr/>
          </p:nvSpPr>
          <p:spPr bwMode="auto">
            <a:xfrm>
              <a:off x="8634862" y="1855922"/>
              <a:ext cx="313439" cy="215412"/>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solidFill>
              <a:schemeClr val="bg1"/>
            </a:solidFill>
            <a:ln w="19050" cap="rnd">
              <a:solidFill>
                <a:srgbClr val="0072C6"/>
              </a:solidFill>
              <a:prstDash val="solid"/>
              <a:round/>
              <a:headEnd/>
              <a:tailEnd/>
            </a:ln>
          </p:spPr>
          <p:txBody>
            <a:bodyPr vert="horz" wrap="square" lIns="89642" tIns="44821" rIns="89642" bIns="44821" numCol="1" anchor="t" anchorCtr="0" compatLnSpc="1">
              <a:prstTxWarp prst="textNoShape">
                <a:avLst/>
              </a:prstTxWarp>
            </a:bodyPr>
            <a:lstStyle/>
            <a:p>
              <a:endParaRPr lang="en-US" sz="1765"/>
            </a:p>
          </p:txBody>
        </p:sp>
        <p:sp>
          <p:nvSpPr>
            <p:cNvPr id="144" name="Text Placeholder 21">
              <a:extLst>
                <a:ext uri="{FF2B5EF4-FFF2-40B4-BE49-F238E27FC236}">
                  <a16:creationId xmlns:a16="http://schemas.microsoft.com/office/drawing/2014/main" id="{6AC529DD-196E-4C3A-A304-D8D2349FE938}"/>
                </a:ext>
              </a:extLst>
            </p:cNvPr>
            <p:cNvSpPr txBox="1">
              <a:spLocks/>
            </p:cNvSpPr>
            <p:nvPr/>
          </p:nvSpPr>
          <p:spPr>
            <a:xfrm>
              <a:off x="8444666" y="2023934"/>
              <a:ext cx="472407" cy="350865"/>
            </a:xfrm>
            <a:prstGeom prst="rect">
              <a:avLst/>
            </a:prstGeom>
            <a:ln w="19050">
              <a:noFill/>
            </a:ln>
          </p:spPr>
          <p:txBody>
            <a:bodyPr wrap="square" lIns="89642" tIns="89642" rIns="89642" bIns="89642" anchor="t">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gn="ctr">
                <a:defRPr/>
              </a:pPr>
              <a:r>
                <a:rPr lang="en-US" sz="1176" b="1" dirty="0">
                  <a:solidFill>
                    <a:srgbClr val="0072C6"/>
                  </a:solidFill>
                  <a:latin typeface="Segoe UI" panose="020B0502040204020203" pitchFamily="34" charset="0"/>
                  <a:cs typeface="Segoe UI" panose="020B0502040204020203" pitchFamily="34" charset="0"/>
                </a:rPr>
                <a:t>SQL</a:t>
              </a:r>
            </a:p>
          </p:txBody>
        </p:sp>
      </p:grpSp>
      <p:grpSp>
        <p:nvGrpSpPr>
          <p:cNvPr id="11" name="Group 10">
            <a:extLst>
              <a:ext uri="{FF2B5EF4-FFF2-40B4-BE49-F238E27FC236}">
                <a16:creationId xmlns:a16="http://schemas.microsoft.com/office/drawing/2014/main" id="{EC9BC983-B012-4399-BF5E-46CB28526F54}"/>
              </a:ext>
            </a:extLst>
          </p:cNvPr>
          <p:cNvGrpSpPr/>
          <p:nvPr/>
        </p:nvGrpSpPr>
        <p:grpSpPr>
          <a:xfrm>
            <a:off x="9400529" y="2299304"/>
            <a:ext cx="861056" cy="861056"/>
            <a:chOff x="9682675" y="1976767"/>
            <a:chExt cx="878322" cy="878322"/>
          </a:xfrm>
        </p:grpSpPr>
        <p:sp>
          <p:nvSpPr>
            <p:cNvPr id="415" name="Oval 414">
              <a:extLst>
                <a:ext uri="{FF2B5EF4-FFF2-40B4-BE49-F238E27FC236}">
                  <a16:creationId xmlns:a16="http://schemas.microsoft.com/office/drawing/2014/main" id="{E22868E9-5388-409B-BD5E-E4AA4BB64E7F}"/>
                </a:ext>
              </a:extLst>
            </p:cNvPr>
            <p:cNvSpPr/>
            <p:nvPr/>
          </p:nvSpPr>
          <p:spPr bwMode="auto">
            <a:xfrm>
              <a:off x="9682675" y="1976767"/>
              <a:ext cx="878322" cy="878322"/>
            </a:xfrm>
            <a:prstGeom prst="ellipse">
              <a:avLst/>
            </a:prstGeom>
            <a:solidFill>
              <a:schemeClr val="bg1"/>
            </a:solidFill>
            <a:ln w="19050">
              <a:solidFill>
                <a:srgbClr val="002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69" name="Freeform 9">
              <a:extLst>
                <a:ext uri="{FF2B5EF4-FFF2-40B4-BE49-F238E27FC236}">
                  <a16:creationId xmlns:a16="http://schemas.microsoft.com/office/drawing/2014/main" id="{8258C31A-05C7-4ACC-ACBF-9EB214594DAB}"/>
                </a:ext>
              </a:extLst>
            </p:cNvPr>
            <p:cNvSpPr>
              <a:spLocks/>
            </p:cNvSpPr>
            <p:nvPr/>
          </p:nvSpPr>
          <p:spPr bwMode="auto">
            <a:xfrm>
              <a:off x="9952589" y="2461782"/>
              <a:ext cx="346342" cy="173429"/>
            </a:xfrm>
            <a:custGeom>
              <a:avLst/>
              <a:gdLst>
                <a:gd name="T0" fmla="*/ 115 w 230"/>
                <a:gd name="T1" fmla="*/ 33 h 105"/>
                <a:gd name="T2" fmla="*/ 0 w 230"/>
                <a:gd name="T3" fmla="*/ 0 h 105"/>
                <a:gd name="T4" fmla="*/ 0 w 230"/>
                <a:gd name="T5" fmla="*/ 71 h 105"/>
                <a:gd name="T6" fmla="*/ 115 w 230"/>
                <a:gd name="T7" fmla="*/ 105 h 105"/>
                <a:gd name="T8" fmla="*/ 230 w 230"/>
                <a:gd name="T9" fmla="*/ 71 h 105"/>
                <a:gd name="T10" fmla="*/ 230 w 230"/>
                <a:gd name="T11" fmla="*/ 0 h 105"/>
                <a:gd name="T12" fmla="*/ 115 w 230"/>
                <a:gd name="T13" fmla="*/ 33 h 105"/>
              </a:gdLst>
              <a:ahLst/>
              <a:cxnLst>
                <a:cxn ang="0">
                  <a:pos x="T0" y="T1"/>
                </a:cxn>
                <a:cxn ang="0">
                  <a:pos x="T2" y="T3"/>
                </a:cxn>
                <a:cxn ang="0">
                  <a:pos x="T4" y="T5"/>
                </a:cxn>
                <a:cxn ang="0">
                  <a:pos x="T6" y="T7"/>
                </a:cxn>
                <a:cxn ang="0">
                  <a:pos x="T8" y="T9"/>
                </a:cxn>
                <a:cxn ang="0">
                  <a:pos x="T10" y="T11"/>
                </a:cxn>
                <a:cxn ang="0">
                  <a:pos x="T12" y="T13"/>
                </a:cxn>
              </a:cxnLst>
              <a:rect l="0" t="0" r="r" b="b"/>
              <a:pathLst>
                <a:path w="230" h="105">
                  <a:moveTo>
                    <a:pt x="115" y="33"/>
                  </a:moveTo>
                  <a:cubicBezTo>
                    <a:pt x="51" y="33"/>
                    <a:pt x="0" y="18"/>
                    <a:pt x="0" y="0"/>
                  </a:cubicBezTo>
                  <a:cubicBezTo>
                    <a:pt x="0" y="71"/>
                    <a:pt x="0" y="71"/>
                    <a:pt x="0" y="71"/>
                  </a:cubicBezTo>
                  <a:cubicBezTo>
                    <a:pt x="0" y="90"/>
                    <a:pt x="51" y="105"/>
                    <a:pt x="115" y="105"/>
                  </a:cubicBezTo>
                  <a:cubicBezTo>
                    <a:pt x="178" y="105"/>
                    <a:pt x="230" y="90"/>
                    <a:pt x="230" y="71"/>
                  </a:cubicBezTo>
                  <a:cubicBezTo>
                    <a:pt x="230" y="0"/>
                    <a:pt x="230" y="0"/>
                    <a:pt x="230" y="0"/>
                  </a:cubicBezTo>
                  <a:cubicBezTo>
                    <a:pt x="230" y="18"/>
                    <a:pt x="178" y="33"/>
                    <a:pt x="115" y="33"/>
                  </a:cubicBezTo>
                  <a:close/>
                </a:path>
              </a:pathLst>
            </a:custGeom>
            <a:noFill/>
            <a:ln w="19050" cap="flat">
              <a:solidFill>
                <a:srgbClr val="0072C6"/>
              </a:solidFill>
              <a:prstDash val="solid"/>
              <a:round/>
              <a:headEnd/>
              <a:tailEnd/>
            </a:ln>
            <a:extLst/>
          </p:spPr>
          <p:txBody>
            <a:bodyPr vert="horz" wrap="square" lIns="89642" tIns="44821" rIns="89642" bIns="44821" numCol="1" anchor="t" anchorCtr="0" compatLnSpc="1">
              <a:prstTxWarp prst="textNoShape">
                <a:avLst/>
              </a:prstTxWarp>
            </a:bodyPr>
            <a:lstStyle/>
            <a:p>
              <a:endParaRPr lang="en-US" sz="1765"/>
            </a:p>
          </p:txBody>
        </p:sp>
        <p:sp>
          <p:nvSpPr>
            <p:cNvPr id="171" name="Oval 10">
              <a:extLst>
                <a:ext uri="{FF2B5EF4-FFF2-40B4-BE49-F238E27FC236}">
                  <a16:creationId xmlns:a16="http://schemas.microsoft.com/office/drawing/2014/main" id="{7ED6DEE5-33A7-479C-AEB0-CB6302DE8DC2}"/>
                </a:ext>
              </a:extLst>
            </p:cNvPr>
            <p:cNvSpPr>
              <a:spLocks noChangeArrowheads="1"/>
            </p:cNvSpPr>
            <p:nvPr/>
          </p:nvSpPr>
          <p:spPr bwMode="auto">
            <a:xfrm>
              <a:off x="9952589" y="2167790"/>
              <a:ext cx="346342" cy="114073"/>
            </a:xfrm>
            <a:prstGeom prst="ellipse">
              <a:avLst/>
            </a:prstGeom>
            <a:noFill/>
            <a:ln w="19050" cap="flat">
              <a:solidFill>
                <a:srgbClr val="0072C6"/>
              </a:solidFill>
              <a:prstDash val="solid"/>
              <a:round/>
              <a:headEnd/>
              <a:tailEnd/>
            </a:ln>
            <a:extLst/>
          </p:spPr>
          <p:txBody>
            <a:bodyPr vert="horz" wrap="square" lIns="89642" tIns="44821" rIns="89642" bIns="44821" numCol="1" anchor="t" anchorCtr="0" compatLnSpc="1">
              <a:prstTxWarp prst="textNoShape">
                <a:avLst/>
              </a:prstTxWarp>
            </a:bodyPr>
            <a:lstStyle/>
            <a:p>
              <a:endParaRPr lang="en-US" sz="1765"/>
            </a:p>
          </p:txBody>
        </p:sp>
        <p:sp>
          <p:nvSpPr>
            <p:cNvPr id="172" name="Rectangle 171">
              <a:extLst>
                <a:ext uri="{FF2B5EF4-FFF2-40B4-BE49-F238E27FC236}">
                  <a16:creationId xmlns:a16="http://schemas.microsoft.com/office/drawing/2014/main" id="{51FE3DE2-4105-432C-907D-19446788AD3A}"/>
                </a:ext>
              </a:extLst>
            </p:cNvPr>
            <p:cNvSpPr/>
            <p:nvPr/>
          </p:nvSpPr>
          <p:spPr bwMode="auto">
            <a:xfrm>
              <a:off x="9958615" y="2318025"/>
              <a:ext cx="342279" cy="250250"/>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173" name="Straight Connector 172">
              <a:extLst>
                <a:ext uri="{FF2B5EF4-FFF2-40B4-BE49-F238E27FC236}">
                  <a16:creationId xmlns:a16="http://schemas.microsoft.com/office/drawing/2014/main" id="{E29DFE50-34AB-4B5C-BE7A-A2A0B0FFCBC2}"/>
                </a:ext>
              </a:extLst>
            </p:cNvPr>
            <p:cNvCxnSpPr>
              <a:cxnSpLocks/>
              <a:stCxn id="169" idx="4"/>
              <a:endCxn id="171" idx="6"/>
            </p:cNvCxnSpPr>
            <p:nvPr/>
          </p:nvCxnSpPr>
          <p:spPr>
            <a:xfrm flipV="1">
              <a:off x="10298930" y="2224826"/>
              <a:ext cx="0" cy="354228"/>
            </a:xfrm>
            <a:prstGeom prst="line">
              <a:avLst/>
            </a:prstGeom>
            <a:ln w="19050">
              <a:solidFill>
                <a:srgbClr val="0072C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19837616-08D5-4E10-96E1-340C7C41E50E}"/>
                </a:ext>
              </a:extLst>
            </p:cNvPr>
            <p:cNvCxnSpPr>
              <a:cxnSpLocks/>
              <a:stCxn id="171" idx="2"/>
              <a:endCxn id="169" idx="2"/>
            </p:cNvCxnSpPr>
            <p:nvPr/>
          </p:nvCxnSpPr>
          <p:spPr>
            <a:xfrm>
              <a:off x="9952589" y="2224825"/>
              <a:ext cx="0" cy="354228"/>
            </a:xfrm>
            <a:prstGeom prst="line">
              <a:avLst/>
            </a:prstGeom>
            <a:ln w="19050">
              <a:solidFill>
                <a:srgbClr val="0072C6"/>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59" name="Text Placeholder 21">
              <a:extLst>
                <a:ext uri="{FF2B5EF4-FFF2-40B4-BE49-F238E27FC236}">
                  <a16:creationId xmlns:a16="http://schemas.microsoft.com/office/drawing/2014/main" id="{20ECDAF5-A70F-45A7-B1EC-B12A4907ED1B}"/>
                </a:ext>
              </a:extLst>
            </p:cNvPr>
            <p:cNvSpPr txBox="1">
              <a:spLocks/>
            </p:cNvSpPr>
            <p:nvPr/>
          </p:nvSpPr>
          <p:spPr>
            <a:xfrm>
              <a:off x="9933744" y="2257507"/>
              <a:ext cx="384563" cy="378565"/>
            </a:xfrm>
            <a:prstGeom prst="rect">
              <a:avLst/>
            </a:prstGeom>
            <a:ln w="19050">
              <a:noFill/>
            </a:ln>
          </p:spPr>
          <p:txBody>
            <a:bodyPr wrap="square" lIns="89642" tIns="89642" rIns="89642" bIns="89642" anchor="t">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gn="ctr">
                <a:defRPr/>
              </a:pPr>
              <a:r>
                <a:rPr lang="en-US" sz="1372" b="1" dirty="0">
                  <a:solidFill>
                    <a:srgbClr val="0072C6"/>
                  </a:solidFill>
                  <a:latin typeface="Segoe UI" panose="020B0502040204020203" pitchFamily="34" charset="0"/>
                  <a:cs typeface="Segoe UI" panose="020B0502040204020203" pitchFamily="34" charset="0"/>
                </a:rPr>
                <a:t>{ }</a:t>
              </a:r>
            </a:p>
          </p:txBody>
        </p:sp>
      </p:grpSp>
      <p:grpSp>
        <p:nvGrpSpPr>
          <p:cNvPr id="10" name="Group 9">
            <a:extLst>
              <a:ext uri="{FF2B5EF4-FFF2-40B4-BE49-F238E27FC236}">
                <a16:creationId xmlns:a16="http://schemas.microsoft.com/office/drawing/2014/main" id="{7192C99E-3C1A-444B-B112-9FA1FEB5504E}"/>
              </a:ext>
            </a:extLst>
          </p:cNvPr>
          <p:cNvGrpSpPr/>
          <p:nvPr/>
        </p:nvGrpSpPr>
        <p:grpSpPr>
          <a:xfrm>
            <a:off x="9955381" y="3402489"/>
            <a:ext cx="861056" cy="861056"/>
            <a:chOff x="10226176" y="3102073"/>
            <a:chExt cx="878322" cy="878322"/>
          </a:xfrm>
        </p:grpSpPr>
        <p:sp>
          <p:nvSpPr>
            <p:cNvPr id="420" name="Oval 419">
              <a:extLst>
                <a:ext uri="{FF2B5EF4-FFF2-40B4-BE49-F238E27FC236}">
                  <a16:creationId xmlns:a16="http://schemas.microsoft.com/office/drawing/2014/main" id="{534A5AE2-CCD0-4C0E-8247-8BA0AB393B41}"/>
                </a:ext>
              </a:extLst>
            </p:cNvPr>
            <p:cNvSpPr/>
            <p:nvPr/>
          </p:nvSpPr>
          <p:spPr bwMode="auto">
            <a:xfrm>
              <a:off x="10226176" y="3102073"/>
              <a:ext cx="878322" cy="878322"/>
            </a:xfrm>
            <a:prstGeom prst="ellipse">
              <a:avLst/>
            </a:prstGeom>
            <a:solidFill>
              <a:schemeClr val="bg1"/>
            </a:solidFill>
            <a:ln w="19050">
              <a:solidFill>
                <a:srgbClr val="002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0" name="Group 39">
              <a:extLst>
                <a:ext uri="{FF2B5EF4-FFF2-40B4-BE49-F238E27FC236}">
                  <a16:creationId xmlns:a16="http://schemas.microsoft.com/office/drawing/2014/main" id="{9E414BA2-76FA-4CC2-BA8F-3F5D84B7E5CD}"/>
                </a:ext>
              </a:extLst>
            </p:cNvPr>
            <p:cNvGrpSpPr/>
            <p:nvPr/>
          </p:nvGrpSpPr>
          <p:grpSpPr>
            <a:xfrm>
              <a:off x="10352395" y="3305415"/>
              <a:ext cx="630424" cy="453959"/>
              <a:chOff x="10339924" y="3310288"/>
              <a:chExt cx="630424" cy="453959"/>
            </a:xfrm>
          </p:grpSpPr>
          <p:sp>
            <p:nvSpPr>
              <p:cNvPr id="181" name="Rectangle 180">
                <a:extLst>
                  <a:ext uri="{FF2B5EF4-FFF2-40B4-BE49-F238E27FC236}">
                    <a16:creationId xmlns:a16="http://schemas.microsoft.com/office/drawing/2014/main" id="{C8275A54-9C48-4932-AB04-54E6D5CCACA8}"/>
                  </a:ext>
                </a:extLst>
              </p:cNvPr>
              <p:cNvSpPr/>
              <p:nvPr/>
            </p:nvSpPr>
            <p:spPr bwMode="auto">
              <a:xfrm>
                <a:off x="10421531" y="3382419"/>
                <a:ext cx="486888" cy="347119"/>
              </a:xfrm>
              <a:prstGeom prst="rect">
                <a:avLst/>
              </a:prstGeom>
              <a:noFill/>
              <a:ln w="19050">
                <a:solidFill>
                  <a:srgbClr val="0072C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82" name="Rectangle 181">
                <a:extLst>
                  <a:ext uri="{FF2B5EF4-FFF2-40B4-BE49-F238E27FC236}">
                    <a16:creationId xmlns:a16="http://schemas.microsoft.com/office/drawing/2014/main" id="{9A08A343-1EFF-4331-9A22-C66750F5A66B}"/>
                  </a:ext>
                </a:extLst>
              </p:cNvPr>
              <p:cNvSpPr/>
              <p:nvPr/>
            </p:nvSpPr>
            <p:spPr bwMode="auto">
              <a:xfrm>
                <a:off x="10339924" y="3310288"/>
                <a:ext cx="484286" cy="331713"/>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83" name="Rectangle 182">
                <a:extLst>
                  <a:ext uri="{FF2B5EF4-FFF2-40B4-BE49-F238E27FC236}">
                    <a16:creationId xmlns:a16="http://schemas.microsoft.com/office/drawing/2014/main" id="{E75D055A-71EC-475C-A8FD-5B603FDB4526}"/>
                  </a:ext>
                </a:extLst>
              </p:cNvPr>
              <p:cNvSpPr/>
              <p:nvPr/>
            </p:nvSpPr>
            <p:spPr bwMode="auto">
              <a:xfrm>
                <a:off x="10523576" y="3471244"/>
                <a:ext cx="446772" cy="293003"/>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84" name="Group 183">
                <a:extLst>
                  <a:ext uri="{FF2B5EF4-FFF2-40B4-BE49-F238E27FC236}">
                    <a16:creationId xmlns:a16="http://schemas.microsoft.com/office/drawing/2014/main" id="{B36E3E95-9667-426D-AE00-C8644656DA7A}"/>
                  </a:ext>
                </a:extLst>
              </p:cNvPr>
              <p:cNvGrpSpPr/>
              <p:nvPr/>
            </p:nvGrpSpPr>
            <p:grpSpPr>
              <a:xfrm>
                <a:off x="10449737" y="3395452"/>
                <a:ext cx="339500" cy="282535"/>
                <a:chOff x="9271001" y="3551238"/>
                <a:chExt cx="955675" cy="795337"/>
              </a:xfrm>
            </p:grpSpPr>
            <p:sp>
              <p:nvSpPr>
                <p:cNvPr id="185" name="Oval 20">
                  <a:extLst>
                    <a:ext uri="{FF2B5EF4-FFF2-40B4-BE49-F238E27FC236}">
                      <a16:creationId xmlns:a16="http://schemas.microsoft.com/office/drawing/2014/main" id="{68CBE819-27A4-4C79-9838-57BC056B8F2A}"/>
                    </a:ext>
                  </a:extLst>
                </p:cNvPr>
                <p:cNvSpPr>
                  <a:spLocks noChangeArrowheads="1"/>
                </p:cNvSpPr>
                <p:nvPr/>
              </p:nvSpPr>
              <p:spPr bwMode="auto">
                <a:xfrm>
                  <a:off x="9753601" y="3884613"/>
                  <a:ext cx="138113" cy="136525"/>
                </a:xfrm>
                <a:prstGeom prst="ellipse">
                  <a:avLst/>
                </a:prstGeom>
                <a:noFill/>
                <a:ln w="19050" cap="rnd">
                  <a:solidFill>
                    <a:srgbClr val="0072C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86" name="Oval 21">
                  <a:extLst>
                    <a:ext uri="{FF2B5EF4-FFF2-40B4-BE49-F238E27FC236}">
                      <a16:creationId xmlns:a16="http://schemas.microsoft.com/office/drawing/2014/main" id="{61F6CEBE-C42C-4C07-A1D8-65C9912F148E}"/>
                    </a:ext>
                  </a:extLst>
                </p:cNvPr>
                <p:cNvSpPr>
                  <a:spLocks noChangeArrowheads="1"/>
                </p:cNvSpPr>
                <p:nvPr/>
              </p:nvSpPr>
              <p:spPr bwMode="auto">
                <a:xfrm>
                  <a:off x="10088563" y="3884613"/>
                  <a:ext cx="138113" cy="136525"/>
                </a:xfrm>
                <a:prstGeom prst="ellipse">
                  <a:avLst/>
                </a:prstGeom>
                <a:noFill/>
                <a:ln w="19050" cap="rnd">
                  <a:solidFill>
                    <a:srgbClr val="0072C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87" name="Oval 22">
                  <a:extLst>
                    <a:ext uri="{FF2B5EF4-FFF2-40B4-BE49-F238E27FC236}">
                      <a16:creationId xmlns:a16="http://schemas.microsoft.com/office/drawing/2014/main" id="{D31AE107-E0FB-4764-8B38-AFD0F31F4F01}"/>
                    </a:ext>
                  </a:extLst>
                </p:cNvPr>
                <p:cNvSpPr>
                  <a:spLocks noChangeArrowheads="1"/>
                </p:cNvSpPr>
                <p:nvPr/>
              </p:nvSpPr>
              <p:spPr bwMode="auto">
                <a:xfrm>
                  <a:off x="9271001" y="3884613"/>
                  <a:ext cx="134938" cy="136525"/>
                </a:xfrm>
                <a:prstGeom prst="ellipse">
                  <a:avLst/>
                </a:prstGeom>
                <a:noFill/>
                <a:ln w="19050" cap="rnd">
                  <a:solidFill>
                    <a:srgbClr val="0072C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88" name="Line 23">
                  <a:extLst>
                    <a:ext uri="{FF2B5EF4-FFF2-40B4-BE49-F238E27FC236}">
                      <a16:creationId xmlns:a16="http://schemas.microsoft.com/office/drawing/2014/main" id="{C32C7F71-4AA1-4C3F-8B39-EE58C868AB53}"/>
                    </a:ext>
                  </a:extLst>
                </p:cNvPr>
                <p:cNvSpPr>
                  <a:spLocks noChangeShapeType="1"/>
                </p:cNvSpPr>
                <p:nvPr/>
              </p:nvSpPr>
              <p:spPr bwMode="auto">
                <a:xfrm flipH="1">
                  <a:off x="9893301" y="3952875"/>
                  <a:ext cx="195263" cy="0"/>
                </a:xfrm>
                <a:prstGeom prst="line">
                  <a:avLst/>
                </a:prstGeom>
                <a:noFill/>
                <a:ln w="19050" cap="rnd">
                  <a:solidFill>
                    <a:srgbClr val="0072C6"/>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89" name="Line 24">
                  <a:extLst>
                    <a:ext uri="{FF2B5EF4-FFF2-40B4-BE49-F238E27FC236}">
                      <a16:creationId xmlns:a16="http://schemas.microsoft.com/office/drawing/2014/main" id="{2B023697-7776-415A-B45A-B9AC3382154F}"/>
                    </a:ext>
                  </a:extLst>
                </p:cNvPr>
                <p:cNvSpPr>
                  <a:spLocks noChangeShapeType="1"/>
                </p:cNvSpPr>
                <p:nvPr/>
              </p:nvSpPr>
              <p:spPr bwMode="auto">
                <a:xfrm flipH="1">
                  <a:off x="9402763" y="3952875"/>
                  <a:ext cx="350838" cy="0"/>
                </a:xfrm>
                <a:prstGeom prst="line">
                  <a:avLst/>
                </a:prstGeom>
                <a:noFill/>
                <a:ln w="19050" cap="rnd">
                  <a:solidFill>
                    <a:srgbClr val="0072C6"/>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90" name="Freeform 25">
                  <a:extLst>
                    <a:ext uri="{FF2B5EF4-FFF2-40B4-BE49-F238E27FC236}">
                      <a16:creationId xmlns:a16="http://schemas.microsoft.com/office/drawing/2014/main" id="{18988477-130D-44C7-9EAA-6590335567FD}"/>
                    </a:ext>
                  </a:extLst>
                </p:cNvPr>
                <p:cNvSpPr>
                  <a:spLocks/>
                </p:cNvSpPr>
                <p:nvPr/>
              </p:nvSpPr>
              <p:spPr bwMode="auto">
                <a:xfrm>
                  <a:off x="9961563" y="4114800"/>
                  <a:ext cx="155575" cy="157163"/>
                </a:xfrm>
                <a:custGeom>
                  <a:avLst/>
                  <a:gdLst>
                    <a:gd name="T0" fmla="*/ 7 w 55"/>
                    <a:gd name="T1" fmla="*/ 41 h 56"/>
                    <a:gd name="T2" fmla="*/ 15 w 55"/>
                    <a:gd name="T3" fmla="*/ 7 h 56"/>
                    <a:gd name="T4" fmla="*/ 48 w 55"/>
                    <a:gd name="T5" fmla="*/ 16 h 56"/>
                    <a:gd name="T6" fmla="*/ 40 w 55"/>
                    <a:gd name="T7" fmla="*/ 49 h 56"/>
                    <a:gd name="T8" fmla="*/ 7 w 55"/>
                    <a:gd name="T9" fmla="*/ 41 h 56"/>
                  </a:gdLst>
                  <a:ahLst/>
                  <a:cxnLst>
                    <a:cxn ang="0">
                      <a:pos x="T0" y="T1"/>
                    </a:cxn>
                    <a:cxn ang="0">
                      <a:pos x="T2" y="T3"/>
                    </a:cxn>
                    <a:cxn ang="0">
                      <a:pos x="T4" y="T5"/>
                    </a:cxn>
                    <a:cxn ang="0">
                      <a:pos x="T6" y="T7"/>
                    </a:cxn>
                    <a:cxn ang="0">
                      <a:pos x="T8" y="T9"/>
                    </a:cxn>
                  </a:cxnLst>
                  <a:rect l="0" t="0" r="r" b="b"/>
                  <a:pathLst>
                    <a:path w="55" h="56">
                      <a:moveTo>
                        <a:pt x="7" y="41"/>
                      </a:moveTo>
                      <a:cubicBezTo>
                        <a:pt x="0" y="29"/>
                        <a:pt x="3" y="14"/>
                        <a:pt x="15" y="7"/>
                      </a:cubicBezTo>
                      <a:cubicBezTo>
                        <a:pt x="26" y="0"/>
                        <a:pt x="41" y="4"/>
                        <a:pt x="48" y="16"/>
                      </a:cubicBezTo>
                      <a:cubicBezTo>
                        <a:pt x="55" y="27"/>
                        <a:pt x="51" y="42"/>
                        <a:pt x="40" y="49"/>
                      </a:cubicBezTo>
                      <a:cubicBezTo>
                        <a:pt x="29" y="56"/>
                        <a:pt x="14" y="52"/>
                        <a:pt x="7" y="41"/>
                      </a:cubicBezTo>
                      <a:close/>
                    </a:path>
                  </a:pathLst>
                </a:custGeom>
                <a:noFill/>
                <a:ln w="19050" cap="rnd">
                  <a:solidFill>
                    <a:srgbClr val="0072C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91" name="Freeform 26">
                  <a:extLst>
                    <a:ext uri="{FF2B5EF4-FFF2-40B4-BE49-F238E27FC236}">
                      <a16:creationId xmlns:a16="http://schemas.microsoft.com/office/drawing/2014/main" id="{461F79DB-27F6-4FA3-A805-AADD0E846259}"/>
                    </a:ext>
                  </a:extLst>
                </p:cNvPr>
                <p:cNvSpPr>
                  <a:spLocks/>
                </p:cNvSpPr>
                <p:nvPr/>
              </p:nvSpPr>
              <p:spPr bwMode="auto">
                <a:xfrm>
                  <a:off x="9478963" y="4191000"/>
                  <a:ext cx="155575" cy="155575"/>
                </a:xfrm>
                <a:custGeom>
                  <a:avLst/>
                  <a:gdLst>
                    <a:gd name="T0" fmla="*/ 9 w 55"/>
                    <a:gd name="T1" fmla="*/ 12 h 55"/>
                    <a:gd name="T2" fmla="*/ 43 w 55"/>
                    <a:gd name="T3" fmla="*/ 9 h 55"/>
                    <a:gd name="T4" fmla="*/ 46 w 55"/>
                    <a:gd name="T5" fmla="*/ 43 h 55"/>
                    <a:gd name="T6" fmla="*/ 12 w 55"/>
                    <a:gd name="T7" fmla="*/ 46 h 55"/>
                    <a:gd name="T8" fmla="*/ 9 w 55"/>
                    <a:gd name="T9" fmla="*/ 12 h 55"/>
                  </a:gdLst>
                  <a:ahLst/>
                  <a:cxnLst>
                    <a:cxn ang="0">
                      <a:pos x="T0" y="T1"/>
                    </a:cxn>
                    <a:cxn ang="0">
                      <a:pos x="T2" y="T3"/>
                    </a:cxn>
                    <a:cxn ang="0">
                      <a:pos x="T4" y="T5"/>
                    </a:cxn>
                    <a:cxn ang="0">
                      <a:pos x="T6" y="T7"/>
                    </a:cxn>
                    <a:cxn ang="0">
                      <a:pos x="T8" y="T9"/>
                    </a:cxn>
                  </a:cxnLst>
                  <a:rect l="0" t="0" r="r" b="b"/>
                  <a:pathLst>
                    <a:path w="55" h="55">
                      <a:moveTo>
                        <a:pt x="9" y="12"/>
                      </a:moveTo>
                      <a:cubicBezTo>
                        <a:pt x="18" y="2"/>
                        <a:pt x="33" y="0"/>
                        <a:pt x="43" y="9"/>
                      </a:cubicBezTo>
                      <a:cubicBezTo>
                        <a:pt x="53" y="18"/>
                        <a:pt x="55" y="33"/>
                        <a:pt x="46" y="43"/>
                      </a:cubicBezTo>
                      <a:cubicBezTo>
                        <a:pt x="37" y="54"/>
                        <a:pt x="22" y="55"/>
                        <a:pt x="12" y="46"/>
                      </a:cubicBezTo>
                      <a:cubicBezTo>
                        <a:pt x="2" y="38"/>
                        <a:pt x="0" y="22"/>
                        <a:pt x="9" y="12"/>
                      </a:cubicBezTo>
                      <a:close/>
                    </a:path>
                  </a:pathLst>
                </a:custGeom>
                <a:noFill/>
                <a:ln w="19050" cap="rnd">
                  <a:solidFill>
                    <a:srgbClr val="0072C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92" name="Freeform 27">
                  <a:extLst>
                    <a:ext uri="{FF2B5EF4-FFF2-40B4-BE49-F238E27FC236}">
                      <a16:creationId xmlns:a16="http://schemas.microsoft.com/office/drawing/2014/main" id="{ADB9201F-506E-4121-8C9A-AD3C8FAE67C9}"/>
                    </a:ext>
                  </a:extLst>
                </p:cNvPr>
                <p:cNvSpPr>
                  <a:spLocks/>
                </p:cNvSpPr>
                <p:nvPr/>
              </p:nvSpPr>
              <p:spPr bwMode="auto">
                <a:xfrm>
                  <a:off x="9961563" y="3619500"/>
                  <a:ext cx="155575" cy="152400"/>
                </a:xfrm>
                <a:custGeom>
                  <a:avLst/>
                  <a:gdLst>
                    <a:gd name="T0" fmla="*/ 9 w 55"/>
                    <a:gd name="T1" fmla="*/ 11 h 54"/>
                    <a:gd name="T2" fmla="*/ 43 w 55"/>
                    <a:gd name="T3" fmla="*/ 9 h 54"/>
                    <a:gd name="T4" fmla="*/ 46 w 55"/>
                    <a:gd name="T5" fmla="*/ 43 h 54"/>
                    <a:gd name="T6" fmla="*/ 12 w 55"/>
                    <a:gd name="T7" fmla="*/ 46 h 54"/>
                    <a:gd name="T8" fmla="*/ 9 w 55"/>
                    <a:gd name="T9" fmla="*/ 11 h 54"/>
                  </a:gdLst>
                  <a:ahLst/>
                  <a:cxnLst>
                    <a:cxn ang="0">
                      <a:pos x="T0" y="T1"/>
                    </a:cxn>
                    <a:cxn ang="0">
                      <a:pos x="T2" y="T3"/>
                    </a:cxn>
                    <a:cxn ang="0">
                      <a:pos x="T4" y="T5"/>
                    </a:cxn>
                    <a:cxn ang="0">
                      <a:pos x="T6" y="T7"/>
                    </a:cxn>
                    <a:cxn ang="0">
                      <a:pos x="T8" y="T9"/>
                    </a:cxn>
                  </a:cxnLst>
                  <a:rect l="0" t="0" r="r" b="b"/>
                  <a:pathLst>
                    <a:path w="55" h="54">
                      <a:moveTo>
                        <a:pt x="9" y="11"/>
                      </a:moveTo>
                      <a:cubicBezTo>
                        <a:pt x="18" y="1"/>
                        <a:pt x="33" y="0"/>
                        <a:pt x="43" y="9"/>
                      </a:cubicBezTo>
                      <a:cubicBezTo>
                        <a:pt x="53" y="17"/>
                        <a:pt x="55" y="33"/>
                        <a:pt x="46" y="43"/>
                      </a:cubicBezTo>
                      <a:cubicBezTo>
                        <a:pt x="37" y="53"/>
                        <a:pt x="22" y="54"/>
                        <a:pt x="12" y="46"/>
                      </a:cubicBezTo>
                      <a:cubicBezTo>
                        <a:pt x="2" y="37"/>
                        <a:pt x="0" y="22"/>
                        <a:pt x="9" y="11"/>
                      </a:cubicBezTo>
                      <a:close/>
                    </a:path>
                  </a:pathLst>
                </a:custGeom>
                <a:noFill/>
                <a:ln w="19050" cap="rnd">
                  <a:solidFill>
                    <a:srgbClr val="0072C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93" name="Line 28">
                  <a:extLst>
                    <a:ext uri="{FF2B5EF4-FFF2-40B4-BE49-F238E27FC236}">
                      <a16:creationId xmlns:a16="http://schemas.microsoft.com/office/drawing/2014/main" id="{6D8354EA-591D-49DC-9A8D-A9F87EADB14B}"/>
                    </a:ext>
                  </a:extLst>
                </p:cNvPr>
                <p:cNvSpPr>
                  <a:spLocks noChangeShapeType="1"/>
                </p:cNvSpPr>
                <p:nvPr/>
              </p:nvSpPr>
              <p:spPr bwMode="auto">
                <a:xfrm flipV="1">
                  <a:off x="9601201" y="4006850"/>
                  <a:ext cx="177800" cy="209550"/>
                </a:xfrm>
                <a:prstGeom prst="line">
                  <a:avLst/>
                </a:prstGeom>
                <a:noFill/>
                <a:ln w="19050" cap="rnd">
                  <a:solidFill>
                    <a:srgbClr val="0072C6"/>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94" name="Freeform 29">
                  <a:extLst>
                    <a:ext uri="{FF2B5EF4-FFF2-40B4-BE49-F238E27FC236}">
                      <a16:creationId xmlns:a16="http://schemas.microsoft.com/office/drawing/2014/main" id="{98F1243F-97D9-4213-B9AC-AE7851C56462}"/>
                    </a:ext>
                  </a:extLst>
                </p:cNvPr>
                <p:cNvSpPr>
                  <a:spLocks/>
                </p:cNvSpPr>
                <p:nvPr/>
              </p:nvSpPr>
              <p:spPr bwMode="auto">
                <a:xfrm>
                  <a:off x="9478963" y="3551238"/>
                  <a:ext cx="155575" cy="152400"/>
                </a:xfrm>
                <a:custGeom>
                  <a:avLst/>
                  <a:gdLst>
                    <a:gd name="T0" fmla="*/ 9 w 55"/>
                    <a:gd name="T1" fmla="*/ 43 h 54"/>
                    <a:gd name="T2" fmla="*/ 43 w 55"/>
                    <a:gd name="T3" fmla="*/ 46 h 54"/>
                    <a:gd name="T4" fmla="*/ 46 w 55"/>
                    <a:gd name="T5" fmla="*/ 11 h 54"/>
                    <a:gd name="T6" fmla="*/ 12 w 55"/>
                    <a:gd name="T7" fmla="*/ 9 h 54"/>
                    <a:gd name="T8" fmla="*/ 9 w 55"/>
                    <a:gd name="T9" fmla="*/ 43 h 54"/>
                  </a:gdLst>
                  <a:ahLst/>
                  <a:cxnLst>
                    <a:cxn ang="0">
                      <a:pos x="T0" y="T1"/>
                    </a:cxn>
                    <a:cxn ang="0">
                      <a:pos x="T2" y="T3"/>
                    </a:cxn>
                    <a:cxn ang="0">
                      <a:pos x="T4" y="T5"/>
                    </a:cxn>
                    <a:cxn ang="0">
                      <a:pos x="T6" y="T7"/>
                    </a:cxn>
                    <a:cxn ang="0">
                      <a:pos x="T8" y="T9"/>
                    </a:cxn>
                  </a:cxnLst>
                  <a:rect l="0" t="0" r="r" b="b"/>
                  <a:pathLst>
                    <a:path w="55" h="54">
                      <a:moveTo>
                        <a:pt x="9" y="43"/>
                      </a:moveTo>
                      <a:cubicBezTo>
                        <a:pt x="18" y="53"/>
                        <a:pt x="33" y="54"/>
                        <a:pt x="43" y="46"/>
                      </a:cubicBezTo>
                      <a:cubicBezTo>
                        <a:pt x="53" y="37"/>
                        <a:pt x="55" y="22"/>
                        <a:pt x="46" y="11"/>
                      </a:cubicBezTo>
                      <a:cubicBezTo>
                        <a:pt x="37" y="1"/>
                        <a:pt x="22" y="0"/>
                        <a:pt x="12" y="9"/>
                      </a:cubicBezTo>
                      <a:cubicBezTo>
                        <a:pt x="2" y="17"/>
                        <a:pt x="0" y="33"/>
                        <a:pt x="9" y="43"/>
                      </a:cubicBezTo>
                      <a:close/>
                    </a:path>
                  </a:pathLst>
                </a:custGeom>
                <a:noFill/>
                <a:ln w="19050" cap="rnd">
                  <a:solidFill>
                    <a:srgbClr val="0072C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95" name="Line 30">
                  <a:extLst>
                    <a:ext uri="{FF2B5EF4-FFF2-40B4-BE49-F238E27FC236}">
                      <a16:creationId xmlns:a16="http://schemas.microsoft.com/office/drawing/2014/main" id="{548D0FFC-7613-4F57-8AD9-22D405D9EE9D}"/>
                    </a:ext>
                  </a:extLst>
                </p:cNvPr>
                <p:cNvSpPr>
                  <a:spLocks noChangeShapeType="1"/>
                </p:cNvSpPr>
                <p:nvPr/>
              </p:nvSpPr>
              <p:spPr bwMode="auto">
                <a:xfrm>
                  <a:off x="9874251" y="4006850"/>
                  <a:ext cx="119063" cy="134938"/>
                </a:xfrm>
                <a:prstGeom prst="line">
                  <a:avLst/>
                </a:prstGeom>
                <a:noFill/>
                <a:ln w="19050" cap="rnd">
                  <a:solidFill>
                    <a:srgbClr val="0072C6"/>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96" name="Line 31">
                  <a:extLst>
                    <a:ext uri="{FF2B5EF4-FFF2-40B4-BE49-F238E27FC236}">
                      <a16:creationId xmlns:a16="http://schemas.microsoft.com/office/drawing/2014/main" id="{005F4DC2-0AAF-4B0F-AC8E-25C3C6AEB81B}"/>
                    </a:ext>
                  </a:extLst>
                </p:cNvPr>
                <p:cNvSpPr>
                  <a:spLocks noChangeShapeType="1"/>
                </p:cNvSpPr>
                <p:nvPr/>
              </p:nvSpPr>
              <p:spPr bwMode="auto">
                <a:xfrm>
                  <a:off x="9601201" y="3681413"/>
                  <a:ext cx="179388" cy="212725"/>
                </a:xfrm>
                <a:prstGeom prst="line">
                  <a:avLst/>
                </a:prstGeom>
                <a:noFill/>
                <a:ln w="19050" cap="rnd">
                  <a:solidFill>
                    <a:srgbClr val="0072C6"/>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97" name="Line 32">
                  <a:extLst>
                    <a:ext uri="{FF2B5EF4-FFF2-40B4-BE49-F238E27FC236}">
                      <a16:creationId xmlns:a16="http://schemas.microsoft.com/office/drawing/2014/main" id="{3647B65D-BD0C-47A9-9CFF-4B58B2D3F2EA}"/>
                    </a:ext>
                  </a:extLst>
                </p:cNvPr>
                <p:cNvSpPr>
                  <a:spLocks noChangeShapeType="1"/>
                </p:cNvSpPr>
                <p:nvPr/>
              </p:nvSpPr>
              <p:spPr bwMode="auto">
                <a:xfrm flipV="1">
                  <a:off x="9871076" y="3749675"/>
                  <a:ext cx="122238" cy="146050"/>
                </a:xfrm>
                <a:prstGeom prst="line">
                  <a:avLst/>
                </a:prstGeom>
                <a:noFill/>
                <a:ln w="19050" cap="rnd">
                  <a:solidFill>
                    <a:srgbClr val="0072C6"/>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grpSp>
        </p:grpSp>
      </p:grpSp>
      <p:grpSp>
        <p:nvGrpSpPr>
          <p:cNvPr id="6" name="Group 5">
            <a:extLst>
              <a:ext uri="{FF2B5EF4-FFF2-40B4-BE49-F238E27FC236}">
                <a16:creationId xmlns:a16="http://schemas.microsoft.com/office/drawing/2014/main" id="{D9242924-6BDD-4524-B36F-5C70A580E3FC}"/>
              </a:ext>
            </a:extLst>
          </p:cNvPr>
          <p:cNvGrpSpPr/>
          <p:nvPr/>
        </p:nvGrpSpPr>
        <p:grpSpPr>
          <a:xfrm>
            <a:off x="9717367" y="4606459"/>
            <a:ext cx="861056" cy="861056"/>
            <a:chOff x="10013971" y="4330185"/>
            <a:chExt cx="878322" cy="878322"/>
          </a:xfrm>
        </p:grpSpPr>
        <p:sp>
          <p:nvSpPr>
            <p:cNvPr id="421" name="Oval 420">
              <a:extLst>
                <a:ext uri="{FF2B5EF4-FFF2-40B4-BE49-F238E27FC236}">
                  <a16:creationId xmlns:a16="http://schemas.microsoft.com/office/drawing/2014/main" id="{3D76E4A4-263A-45BD-822B-F8D958E0058B}"/>
                </a:ext>
              </a:extLst>
            </p:cNvPr>
            <p:cNvSpPr/>
            <p:nvPr/>
          </p:nvSpPr>
          <p:spPr bwMode="auto">
            <a:xfrm>
              <a:off x="10013971" y="4330185"/>
              <a:ext cx="878322" cy="878322"/>
            </a:xfrm>
            <a:prstGeom prst="ellipse">
              <a:avLst/>
            </a:prstGeom>
            <a:solidFill>
              <a:schemeClr val="bg1"/>
            </a:solidFill>
            <a:ln w="19050">
              <a:solidFill>
                <a:srgbClr val="002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269" name="Group 268">
              <a:extLst>
                <a:ext uri="{FF2B5EF4-FFF2-40B4-BE49-F238E27FC236}">
                  <a16:creationId xmlns:a16="http://schemas.microsoft.com/office/drawing/2014/main" id="{82CCC43E-A200-4B8E-BF9A-D2EC4EB9B9F3}"/>
                </a:ext>
              </a:extLst>
            </p:cNvPr>
            <p:cNvGrpSpPr/>
            <p:nvPr/>
          </p:nvGrpSpPr>
          <p:grpSpPr>
            <a:xfrm>
              <a:off x="10171710" y="4594187"/>
              <a:ext cx="538599" cy="378883"/>
              <a:chOff x="7157992" y="5591272"/>
              <a:chExt cx="865977" cy="609182"/>
            </a:xfrm>
          </p:grpSpPr>
          <p:sp>
            <p:nvSpPr>
              <p:cNvPr id="199" name="Rectangle 198">
                <a:extLst>
                  <a:ext uri="{FF2B5EF4-FFF2-40B4-BE49-F238E27FC236}">
                    <a16:creationId xmlns:a16="http://schemas.microsoft.com/office/drawing/2014/main" id="{AB619FD5-0904-4EFF-9147-69F47A0A7EE6}"/>
                  </a:ext>
                </a:extLst>
              </p:cNvPr>
              <p:cNvSpPr/>
              <p:nvPr/>
            </p:nvSpPr>
            <p:spPr bwMode="auto">
              <a:xfrm>
                <a:off x="7225627" y="5591272"/>
                <a:ext cx="752447" cy="609182"/>
              </a:xfrm>
              <a:prstGeom prst="rect">
                <a:avLst/>
              </a:prstGeom>
              <a:noFill/>
              <a:ln w="19050">
                <a:solidFill>
                  <a:srgbClr val="0072C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00" name="Rectangle 199">
                <a:extLst>
                  <a:ext uri="{FF2B5EF4-FFF2-40B4-BE49-F238E27FC236}">
                    <a16:creationId xmlns:a16="http://schemas.microsoft.com/office/drawing/2014/main" id="{CD0A2C1B-4706-4D2F-9F6D-F25FBB777EC4}"/>
                  </a:ext>
                </a:extLst>
              </p:cNvPr>
              <p:cNvSpPr/>
              <p:nvPr/>
            </p:nvSpPr>
            <p:spPr bwMode="auto">
              <a:xfrm>
                <a:off x="7157992" y="5685917"/>
                <a:ext cx="865977" cy="419887"/>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201" name="Group 200">
                <a:extLst>
                  <a:ext uri="{FF2B5EF4-FFF2-40B4-BE49-F238E27FC236}">
                    <a16:creationId xmlns:a16="http://schemas.microsoft.com/office/drawing/2014/main" id="{77E0A2CF-25F6-444D-AE26-F09158E75465}"/>
                  </a:ext>
                </a:extLst>
              </p:cNvPr>
              <p:cNvGrpSpPr/>
              <p:nvPr/>
            </p:nvGrpSpPr>
            <p:grpSpPr>
              <a:xfrm>
                <a:off x="7400356" y="5689368"/>
                <a:ext cx="440728" cy="417916"/>
                <a:chOff x="8366748" y="5282915"/>
                <a:chExt cx="658232" cy="549640"/>
              </a:xfrm>
            </p:grpSpPr>
            <p:grpSp>
              <p:nvGrpSpPr>
                <p:cNvPr id="204" name="Group 203">
                  <a:extLst>
                    <a:ext uri="{FF2B5EF4-FFF2-40B4-BE49-F238E27FC236}">
                      <a16:creationId xmlns:a16="http://schemas.microsoft.com/office/drawing/2014/main" id="{7FBBDAB6-32B2-482E-A52B-307845109560}"/>
                    </a:ext>
                  </a:extLst>
                </p:cNvPr>
                <p:cNvGrpSpPr/>
                <p:nvPr/>
              </p:nvGrpSpPr>
              <p:grpSpPr>
                <a:xfrm>
                  <a:off x="8366748" y="5282915"/>
                  <a:ext cx="131762" cy="549640"/>
                  <a:chOff x="8366748" y="5330107"/>
                  <a:chExt cx="131762" cy="549640"/>
                </a:xfrm>
              </p:grpSpPr>
              <p:sp>
                <p:nvSpPr>
                  <p:cNvPr id="211" name="Rectangle 210">
                    <a:extLst>
                      <a:ext uri="{FF2B5EF4-FFF2-40B4-BE49-F238E27FC236}">
                        <a16:creationId xmlns:a16="http://schemas.microsoft.com/office/drawing/2014/main" id="{BD68659A-9339-4435-A8FD-E0ABE5E83CD1}"/>
                      </a:ext>
                    </a:extLst>
                  </p:cNvPr>
                  <p:cNvSpPr/>
                  <p:nvPr/>
                </p:nvSpPr>
                <p:spPr bwMode="auto">
                  <a:xfrm>
                    <a:off x="8366748" y="5330107"/>
                    <a:ext cx="131762" cy="109001"/>
                  </a:xfrm>
                  <a:prstGeom prst="rect">
                    <a:avLst/>
                  </a:prstGeom>
                  <a:noFill/>
                  <a:ln w="19050">
                    <a:solidFill>
                      <a:srgbClr val="0072C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12" name="Rectangle 211">
                    <a:extLst>
                      <a:ext uri="{FF2B5EF4-FFF2-40B4-BE49-F238E27FC236}">
                        <a16:creationId xmlns:a16="http://schemas.microsoft.com/office/drawing/2014/main" id="{7C89B100-AA54-441E-9B96-10864455A85F}"/>
                      </a:ext>
                    </a:extLst>
                  </p:cNvPr>
                  <p:cNvSpPr/>
                  <p:nvPr/>
                </p:nvSpPr>
                <p:spPr bwMode="auto">
                  <a:xfrm>
                    <a:off x="8366748" y="5550173"/>
                    <a:ext cx="131762" cy="109001"/>
                  </a:xfrm>
                  <a:prstGeom prst="rect">
                    <a:avLst/>
                  </a:prstGeom>
                  <a:noFill/>
                  <a:ln w="19050">
                    <a:solidFill>
                      <a:srgbClr val="0072C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13" name="Rectangle 212">
                    <a:extLst>
                      <a:ext uri="{FF2B5EF4-FFF2-40B4-BE49-F238E27FC236}">
                        <a16:creationId xmlns:a16="http://schemas.microsoft.com/office/drawing/2014/main" id="{D584EF2B-97A7-43B1-A5B7-21AE23A418AC}"/>
                      </a:ext>
                    </a:extLst>
                  </p:cNvPr>
                  <p:cNvSpPr/>
                  <p:nvPr/>
                </p:nvSpPr>
                <p:spPr bwMode="auto">
                  <a:xfrm>
                    <a:off x="8366748" y="5770746"/>
                    <a:ext cx="131762" cy="109001"/>
                  </a:xfrm>
                  <a:prstGeom prst="rect">
                    <a:avLst/>
                  </a:prstGeom>
                  <a:noFill/>
                  <a:ln w="19050">
                    <a:solidFill>
                      <a:srgbClr val="0072C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05" name="Group 204">
                  <a:extLst>
                    <a:ext uri="{FF2B5EF4-FFF2-40B4-BE49-F238E27FC236}">
                      <a16:creationId xmlns:a16="http://schemas.microsoft.com/office/drawing/2014/main" id="{EC5771FC-5A38-4941-8731-77F9E45E664E}"/>
                    </a:ext>
                  </a:extLst>
                </p:cNvPr>
                <p:cNvGrpSpPr/>
                <p:nvPr/>
              </p:nvGrpSpPr>
              <p:grpSpPr>
                <a:xfrm>
                  <a:off x="8644018" y="5390898"/>
                  <a:ext cx="131762" cy="329574"/>
                  <a:chOff x="8644018" y="5502981"/>
                  <a:chExt cx="131762" cy="329574"/>
                </a:xfrm>
              </p:grpSpPr>
              <p:sp>
                <p:nvSpPr>
                  <p:cNvPr id="207" name="Rectangle 206">
                    <a:extLst>
                      <a:ext uri="{FF2B5EF4-FFF2-40B4-BE49-F238E27FC236}">
                        <a16:creationId xmlns:a16="http://schemas.microsoft.com/office/drawing/2014/main" id="{4BEA6AC2-3256-4FB2-8216-BD17E13D0DB1}"/>
                      </a:ext>
                    </a:extLst>
                  </p:cNvPr>
                  <p:cNvSpPr/>
                  <p:nvPr/>
                </p:nvSpPr>
                <p:spPr bwMode="auto">
                  <a:xfrm>
                    <a:off x="8644018" y="5502981"/>
                    <a:ext cx="131762" cy="109001"/>
                  </a:xfrm>
                  <a:prstGeom prst="rect">
                    <a:avLst/>
                  </a:prstGeom>
                  <a:noFill/>
                  <a:ln w="19050">
                    <a:solidFill>
                      <a:srgbClr val="0072C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08" name="Rectangle 207">
                    <a:extLst>
                      <a:ext uri="{FF2B5EF4-FFF2-40B4-BE49-F238E27FC236}">
                        <a16:creationId xmlns:a16="http://schemas.microsoft.com/office/drawing/2014/main" id="{1363B278-1455-47E5-A438-31FFD6423F19}"/>
                      </a:ext>
                    </a:extLst>
                  </p:cNvPr>
                  <p:cNvSpPr/>
                  <p:nvPr/>
                </p:nvSpPr>
                <p:spPr bwMode="auto">
                  <a:xfrm>
                    <a:off x="8644018" y="5723554"/>
                    <a:ext cx="131762" cy="109001"/>
                  </a:xfrm>
                  <a:prstGeom prst="rect">
                    <a:avLst/>
                  </a:prstGeom>
                  <a:noFill/>
                  <a:ln w="19050">
                    <a:solidFill>
                      <a:srgbClr val="0072C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206" name="Rectangle 205">
                  <a:extLst>
                    <a:ext uri="{FF2B5EF4-FFF2-40B4-BE49-F238E27FC236}">
                      <a16:creationId xmlns:a16="http://schemas.microsoft.com/office/drawing/2014/main" id="{523DDB00-EDB4-4642-B077-62623C3C74C0}"/>
                    </a:ext>
                  </a:extLst>
                </p:cNvPr>
                <p:cNvSpPr/>
                <p:nvPr/>
              </p:nvSpPr>
              <p:spPr bwMode="auto">
                <a:xfrm>
                  <a:off x="8893218" y="5502981"/>
                  <a:ext cx="131762" cy="109001"/>
                </a:xfrm>
                <a:prstGeom prst="rect">
                  <a:avLst/>
                </a:prstGeom>
                <a:noFill/>
                <a:ln w="19050">
                  <a:solidFill>
                    <a:srgbClr val="0072C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grpSp>
      </p:grpSp>
      <p:grpSp>
        <p:nvGrpSpPr>
          <p:cNvPr id="12" name="Group 11">
            <a:extLst>
              <a:ext uri="{FF2B5EF4-FFF2-40B4-BE49-F238E27FC236}">
                <a16:creationId xmlns:a16="http://schemas.microsoft.com/office/drawing/2014/main" id="{AD7E0518-F47F-4DB3-A1B7-506043294C44}"/>
              </a:ext>
            </a:extLst>
          </p:cNvPr>
          <p:cNvGrpSpPr/>
          <p:nvPr/>
        </p:nvGrpSpPr>
        <p:grpSpPr>
          <a:xfrm>
            <a:off x="8769301" y="5248364"/>
            <a:ext cx="861056" cy="861056"/>
            <a:chOff x="8888933" y="5095379"/>
            <a:chExt cx="878322" cy="878322"/>
          </a:xfrm>
        </p:grpSpPr>
        <p:sp>
          <p:nvSpPr>
            <p:cNvPr id="422" name="Oval 421">
              <a:extLst>
                <a:ext uri="{FF2B5EF4-FFF2-40B4-BE49-F238E27FC236}">
                  <a16:creationId xmlns:a16="http://schemas.microsoft.com/office/drawing/2014/main" id="{EBF97C7F-DE3D-4C4A-A35B-8393D3F4AB48}"/>
                </a:ext>
              </a:extLst>
            </p:cNvPr>
            <p:cNvSpPr/>
            <p:nvPr/>
          </p:nvSpPr>
          <p:spPr bwMode="auto">
            <a:xfrm>
              <a:off x="8888933" y="5095379"/>
              <a:ext cx="878322" cy="878322"/>
            </a:xfrm>
            <a:prstGeom prst="ellipse">
              <a:avLst/>
            </a:prstGeom>
            <a:solidFill>
              <a:schemeClr val="bg1"/>
            </a:solidFill>
            <a:ln w="19050">
              <a:solidFill>
                <a:srgbClr val="002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214" name="Group 213">
              <a:extLst>
                <a:ext uri="{FF2B5EF4-FFF2-40B4-BE49-F238E27FC236}">
                  <a16:creationId xmlns:a16="http://schemas.microsoft.com/office/drawing/2014/main" id="{B574AE68-2CB3-4B72-9340-F49668D814C1}"/>
                </a:ext>
              </a:extLst>
            </p:cNvPr>
            <p:cNvGrpSpPr/>
            <p:nvPr/>
          </p:nvGrpSpPr>
          <p:grpSpPr>
            <a:xfrm>
              <a:off x="9103330" y="5309024"/>
              <a:ext cx="461868" cy="461867"/>
              <a:chOff x="6650558" y="5072361"/>
              <a:chExt cx="656362" cy="656362"/>
            </a:xfrm>
            <a:solidFill>
              <a:srgbClr val="0072C6"/>
            </a:solidFill>
          </p:grpSpPr>
          <p:sp>
            <p:nvSpPr>
              <p:cNvPr id="215" name="Freeform 88">
                <a:extLst>
                  <a:ext uri="{FF2B5EF4-FFF2-40B4-BE49-F238E27FC236}">
                    <a16:creationId xmlns:a16="http://schemas.microsoft.com/office/drawing/2014/main" id="{8C30E3D9-84B9-4900-926C-9460ACEBCB23}"/>
                  </a:ext>
                </a:extLst>
              </p:cNvPr>
              <p:cNvSpPr>
                <a:spLocks noEditPoints="1"/>
              </p:cNvSpPr>
              <p:nvPr/>
            </p:nvSpPr>
            <p:spPr bwMode="auto">
              <a:xfrm>
                <a:off x="6650558" y="5072361"/>
                <a:ext cx="656362" cy="656362"/>
              </a:xfrm>
              <a:custGeom>
                <a:avLst/>
                <a:gdLst>
                  <a:gd name="T0" fmla="*/ 286 w 297"/>
                  <a:gd name="T1" fmla="*/ 172 h 297"/>
                  <a:gd name="T2" fmla="*/ 288 w 297"/>
                  <a:gd name="T3" fmla="*/ 148 h 297"/>
                  <a:gd name="T4" fmla="*/ 148 w 297"/>
                  <a:gd name="T5" fmla="*/ 9 h 297"/>
                  <a:gd name="T6" fmla="*/ 124 w 297"/>
                  <a:gd name="T7" fmla="*/ 11 h 297"/>
                  <a:gd name="T8" fmla="*/ 83 w 297"/>
                  <a:gd name="T9" fmla="*/ 0 h 297"/>
                  <a:gd name="T10" fmla="*/ 0 w 297"/>
                  <a:gd name="T11" fmla="*/ 83 h 297"/>
                  <a:gd name="T12" fmla="*/ 11 w 297"/>
                  <a:gd name="T13" fmla="*/ 124 h 297"/>
                  <a:gd name="T14" fmla="*/ 9 w 297"/>
                  <a:gd name="T15" fmla="*/ 148 h 297"/>
                  <a:gd name="T16" fmla="*/ 148 w 297"/>
                  <a:gd name="T17" fmla="*/ 288 h 297"/>
                  <a:gd name="T18" fmla="*/ 172 w 297"/>
                  <a:gd name="T19" fmla="*/ 286 h 297"/>
                  <a:gd name="T20" fmla="*/ 214 w 297"/>
                  <a:gd name="T21" fmla="*/ 297 h 297"/>
                  <a:gd name="T22" fmla="*/ 297 w 297"/>
                  <a:gd name="T23" fmla="*/ 214 h 297"/>
                  <a:gd name="T24" fmla="*/ 286 w 297"/>
                  <a:gd name="T25" fmla="*/ 172 h 297"/>
                  <a:gd name="T26" fmla="*/ 214 w 297"/>
                  <a:gd name="T27" fmla="*/ 275 h 297"/>
                  <a:gd name="T28" fmla="*/ 183 w 297"/>
                  <a:gd name="T29" fmla="*/ 268 h 297"/>
                  <a:gd name="T30" fmla="*/ 176 w 297"/>
                  <a:gd name="T31" fmla="*/ 264 h 297"/>
                  <a:gd name="T32" fmla="*/ 169 w 297"/>
                  <a:gd name="T33" fmla="*/ 265 h 297"/>
                  <a:gd name="T34" fmla="*/ 148 w 297"/>
                  <a:gd name="T35" fmla="*/ 266 h 297"/>
                  <a:gd name="T36" fmla="*/ 30 w 297"/>
                  <a:gd name="T37" fmla="*/ 148 h 297"/>
                  <a:gd name="T38" fmla="*/ 32 w 297"/>
                  <a:gd name="T39" fmla="*/ 128 h 297"/>
                  <a:gd name="T40" fmla="*/ 33 w 297"/>
                  <a:gd name="T41" fmla="*/ 120 h 297"/>
                  <a:gd name="T42" fmla="*/ 29 w 297"/>
                  <a:gd name="T43" fmla="*/ 114 h 297"/>
                  <a:gd name="T44" fmla="*/ 21 w 297"/>
                  <a:gd name="T45" fmla="*/ 83 h 297"/>
                  <a:gd name="T46" fmla="*/ 83 w 297"/>
                  <a:gd name="T47" fmla="*/ 21 h 297"/>
                  <a:gd name="T48" fmla="*/ 114 w 297"/>
                  <a:gd name="T49" fmla="*/ 29 h 297"/>
                  <a:gd name="T50" fmla="*/ 120 w 297"/>
                  <a:gd name="T51" fmla="*/ 33 h 297"/>
                  <a:gd name="T52" fmla="*/ 127 w 297"/>
                  <a:gd name="T53" fmla="*/ 32 h 297"/>
                  <a:gd name="T54" fmla="*/ 148 w 297"/>
                  <a:gd name="T55" fmla="*/ 30 h 297"/>
                  <a:gd name="T56" fmla="*/ 266 w 297"/>
                  <a:gd name="T57" fmla="*/ 148 h 297"/>
                  <a:gd name="T58" fmla="*/ 265 w 297"/>
                  <a:gd name="T59" fmla="*/ 169 h 297"/>
                  <a:gd name="T60" fmla="*/ 264 w 297"/>
                  <a:gd name="T61" fmla="*/ 176 h 297"/>
                  <a:gd name="T62" fmla="*/ 267 w 297"/>
                  <a:gd name="T63" fmla="*/ 183 h 297"/>
                  <a:gd name="T64" fmla="*/ 275 w 297"/>
                  <a:gd name="T65" fmla="*/ 214 h 297"/>
                  <a:gd name="T66" fmla="*/ 214 w 297"/>
                  <a:gd name="T67" fmla="*/ 275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7" h="297">
                    <a:moveTo>
                      <a:pt x="286" y="172"/>
                    </a:moveTo>
                    <a:cubicBezTo>
                      <a:pt x="287" y="165"/>
                      <a:pt x="288" y="157"/>
                      <a:pt x="288" y="148"/>
                    </a:cubicBezTo>
                    <a:cubicBezTo>
                      <a:pt x="288" y="71"/>
                      <a:pt x="225" y="9"/>
                      <a:pt x="148" y="9"/>
                    </a:cubicBezTo>
                    <a:cubicBezTo>
                      <a:pt x="140" y="9"/>
                      <a:pt x="132" y="9"/>
                      <a:pt x="124" y="11"/>
                    </a:cubicBezTo>
                    <a:cubicBezTo>
                      <a:pt x="112" y="4"/>
                      <a:pt x="98" y="0"/>
                      <a:pt x="83" y="0"/>
                    </a:cubicBezTo>
                    <a:cubicBezTo>
                      <a:pt x="37" y="0"/>
                      <a:pt x="0" y="37"/>
                      <a:pt x="0" y="83"/>
                    </a:cubicBezTo>
                    <a:cubicBezTo>
                      <a:pt x="0" y="98"/>
                      <a:pt x="3" y="112"/>
                      <a:pt x="11" y="124"/>
                    </a:cubicBezTo>
                    <a:cubicBezTo>
                      <a:pt x="9" y="132"/>
                      <a:pt x="9" y="140"/>
                      <a:pt x="9" y="148"/>
                    </a:cubicBezTo>
                    <a:cubicBezTo>
                      <a:pt x="9" y="225"/>
                      <a:pt x="71" y="288"/>
                      <a:pt x="148" y="288"/>
                    </a:cubicBezTo>
                    <a:cubicBezTo>
                      <a:pt x="156" y="288"/>
                      <a:pt x="165" y="287"/>
                      <a:pt x="172" y="286"/>
                    </a:cubicBezTo>
                    <a:cubicBezTo>
                      <a:pt x="184" y="293"/>
                      <a:pt x="199" y="297"/>
                      <a:pt x="214" y="297"/>
                    </a:cubicBezTo>
                    <a:cubicBezTo>
                      <a:pt x="260" y="297"/>
                      <a:pt x="297" y="260"/>
                      <a:pt x="297" y="214"/>
                    </a:cubicBezTo>
                    <a:cubicBezTo>
                      <a:pt x="297" y="199"/>
                      <a:pt x="293" y="184"/>
                      <a:pt x="286" y="172"/>
                    </a:cubicBezTo>
                    <a:close/>
                    <a:moveTo>
                      <a:pt x="214" y="275"/>
                    </a:moveTo>
                    <a:cubicBezTo>
                      <a:pt x="203" y="275"/>
                      <a:pt x="192" y="273"/>
                      <a:pt x="183" y="268"/>
                    </a:cubicBezTo>
                    <a:cubicBezTo>
                      <a:pt x="176" y="264"/>
                      <a:pt x="176" y="264"/>
                      <a:pt x="176" y="264"/>
                    </a:cubicBezTo>
                    <a:cubicBezTo>
                      <a:pt x="169" y="265"/>
                      <a:pt x="169" y="265"/>
                      <a:pt x="169" y="265"/>
                    </a:cubicBezTo>
                    <a:cubicBezTo>
                      <a:pt x="162" y="266"/>
                      <a:pt x="155" y="266"/>
                      <a:pt x="148" y="266"/>
                    </a:cubicBezTo>
                    <a:cubicBezTo>
                      <a:pt x="83" y="266"/>
                      <a:pt x="30" y="214"/>
                      <a:pt x="30" y="148"/>
                    </a:cubicBezTo>
                    <a:cubicBezTo>
                      <a:pt x="30" y="141"/>
                      <a:pt x="31" y="134"/>
                      <a:pt x="32" y="128"/>
                    </a:cubicBezTo>
                    <a:cubicBezTo>
                      <a:pt x="33" y="120"/>
                      <a:pt x="33" y="120"/>
                      <a:pt x="33" y="120"/>
                    </a:cubicBezTo>
                    <a:cubicBezTo>
                      <a:pt x="29" y="114"/>
                      <a:pt x="29" y="114"/>
                      <a:pt x="29" y="114"/>
                    </a:cubicBezTo>
                    <a:cubicBezTo>
                      <a:pt x="24" y="104"/>
                      <a:pt x="21" y="93"/>
                      <a:pt x="21" y="83"/>
                    </a:cubicBezTo>
                    <a:cubicBezTo>
                      <a:pt x="21" y="49"/>
                      <a:pt x="49" y="21"/>
                      <a:pt x="83" y="21"/>
                    </a:cubicBezTo>
                    <a:cubicBezTo>
                      <a:pt x="93" y="21"/>
                      <a:pt x="104" y="24"/>
                      <a:pt x="114" y="29"/>
                    </a:cubicBezTo>
                    <a:cubicBezTo>
                      <a:pt x="120" y="33"/>
                      <a:pt x="120" y="33"/>
                      <a:pt x="120" y="33"/>
                    </a:cubicBezTo>
                    <a:cubicBezTo>
                      <a:pt x="127" y="32"/>
                      <a:pt x="127" y="32"/>
                      <a:pt x="127" y="32"/>
                    </a:cubicBezTo>
                    <a:cubicBezTo>
                      <a:pt x="134" y="31"/>
                      <a:pt x="141" y="30"/>
                      <a:pt x="148" y="30"/>
                    </a:cubicBezTo>
                    <a:cubicBezTo>
                      <a:pt x="214" y="30"/>
                      <a:pt x="266" y="83"/>
                      <a:pt x="266" y="148"/>
                    </a:cubicBezTo>
                    <a:cubicBezTo>
                      <a:pt x="266" y="155"/>
                      <a:pt x="266" y="162"/>
                      <a:pt x="265" y="169"/>
                    </a:cubicBezTo>
                    <a:cubicBezTo>
                      <a:pt x="264" y="176"/>
                      <a:pt x="264" y="176"/>
                      <a:pt x="264" y="176"/>
                    </a:cubicBezTo>
                    <a:cubicBezTo>
                      <a:pt x="267" y="183"/>
                      <a:pt x="267" y="183"/>
                      <a:pt x="267" y="183"/>
                    </a:cubicBezTo>
                    <a:cubicBezTo>
                      <a:pt x="273" y="192"/>
                      <a:pt x="275" y="203"/>
                      <a:pt x="275" y="214"/>
                    </a:cubicBezTo>
                    <a:cubicBezTo>
                      <a:pt x="275" y="248"/>
                      <a:pt x="248" y="275"/>
                      <a:pt x="214" y="275"/>
                    </a:cubicBezTo>
                    <a:close/>
                  </a:path>
                </a:pathLst>
              </a:custGeom>
              <a:grpFill/>
              <a:ln w="19050">
                <a:noFill/>
              </a:ln>
              <a:extLst/>
            </p:spPr>
            <p:txBody>
              <a:bodyPr vert="horz" wrap="square" lIns="89642" tIns="44821" rIns="89642" bIns="44821" numCol="1" anchor="t" anchorCtr="0" compatLnSpc="1">
                <a:prstTxWarp prst="textNoShape">
                  <a:avLst/>
                </a:prstTxWarp>
              </a:bodyPr>
              <a:lstStyle/>
              <a:p>
                <a:endParaRPr lang="en-US" sz="1765"/>
              </a:p>
            </p:txBody>
          </p:sp>
          <p:sp>
            <p:nvSpPr>
              <p:cNvPr id="216" name="Freeform 89">
                <a:extLst>
                  <a:ext uri="{FF2B5EF4-FFF2-40B4-BE49-F238E27FC236}">
                    <a16:creationId xmlns:a16="http://schemas.microsoft.com/office/drawing/2014/main" id="{9A470494-C7A4-4E4F-9FCF-18FE58F84170}"/>
                  </a:ext>
                </a:extLst>
              </p:cNvPr>
              <p:cNvSpPr>
                <a:spLocks/>
              </p:cNvSpPr>
              <p:nvPr/>
            </p:nvSpPr>
            <p:spPr bwMode="auto">
              <a:xfrm>
                <a:off x="6826972" y="5209859"/>
                <a:ext cx="303535" cy="378770"/>
              </a:xfrm>
              <a:custGeom>
                <a:avLst/>
                <a:gdLst>
                  <a:gd name="T0" fmla="*/ 93 w 137"/>
                  <a:gd name="T1" fmla="*/ 73 h 172"/>
                  <a:gd name="T2" fmla="*/ 62 w 137"/>
                  <a:gd name="T3" fmla="*/ 66 h 172"/>
                  <a:gd name="T4" fmla="*/ 37 w 137"/>
                  <a:gd name="T5" fmla="*/ 48 h 172"/>
                  <a:gd name="T6" fmla="*/ 63 w 137"/>
                  <a:gd name="T7" fmla="*/ 28 h 172"/>
                  <a:gd name="T8" fmla="*/ 113 w 137"/>
                  <a:gd name="T9" fmla="*/ 53 h 172"/>
                  <a:gd name="T10" fmla="*/ 130 w 137"/>
                  <a:gd name="T11" fmla="*/ 38 h 172"/>
                  <a:gd name="T12" fmla="*/ 66 w 137"/>
                  <a:gd name="T13" fmla="*/ 0 h 172"/>
                  <a:gd name="T14" fmla="*/ 1 w 137"/>
                  <a:gd name="T15" fmla="*/ 50 h 172"/>
                  <a:gd name="T16" fmla="*/ 41 w 137"/>
                  <a:gd name="T17" fmla="*/ 95 h 172"/>
                  <a:gd name="T18" fmla="*/ 83 w 137"/>
                  <a:gd name="T19" fmla="*/ 105 h 172"/>
                  <a:gd name="T20" fmla="*/ 100 w 137"/>
                  <a:gd name="T21" fmla="*/ 123 h 172"/>
                  <a:gd name="T22" fmla="*/ 69 w 137"/>
                  <a:gd name="T23" fmla="*/ 145 h 172"/>
                  <a:gd name="T24" fmla="*/ 16 w 137"/>
                  <a:gd name="T25" fmla="*/ 115 h 172"/>
                  <a:gd name="T26" fmla="*/ 0 w 137"/>
                  <a:gd name="T27" fmla="*/ 130 h 172"/>
                  <a:gd name="T28" fmla="*/ 69 w 137"/>
                  <a:gd name="T29" fmla="*/ 172 h 172"/>
                  <a:gd name="T30" fmla="*/ 137 w 137"/>
                  <a:gd name="T31" fmla="*/ 120 h 172"/>
                  <a:gd name="T32" fmla="*/ 93 w 137"/>
                  <a:gd name="T33" fmla="*/ 73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7" h="172">
                    <a:moveTo>
                      <a:pt x="93" y="73"/>
                    </a:moveTo>
                    <a:cubicBezTo>
                      <a:pt x="62" y="66"/>
                      <a:pt x="62" y="66"/>
                      <a:pt x="62" y="66"/>
                    </a:cubicBezTo>
                    <a:cubicBezTo>
                      <a:pt x="50" y="63"/>
                      <a:pt x="37" y="59"/>
                      <a:pt x="37" y="48"/>
                    </a:cubicBezTo>
                    <a:cubicBezTo>
                      <a:pt x="37" y="37"/>
                      <a:pt x="46" y="28"/>
                      <a:pt x="63" y="28"/>
                    </a:cubicBezTo>
                    <a:cubicBezTo>
                      <a:pt x="98" y="28"/>
                      <a:pt x="95" y="53"/>
                      <a:pt x="113" y="53"/>
                    </a:cubicBezTo>
                    <a:cubicBezTo>
                      <a:pt x="122" y="53"/>
                      <a:pt x="130" y="48"/>
                      <a:pt x="130" y="38"/>
                    </a:cubicBezTo>
                    <a:cubicBezTo>
                      <a:pt x="130" y="16"/>
                      <a:pt x="95" y="0"/>
                      <a:pt x="66" y="0"/>
                    </a:cubicBezTo>
                    <a:cubicBezTo>
                      <a:pt x="34" y="0"/>
                      <a:pt x="1" y="14"/>
                      <a:pt x="1" y="50"/>
                    </a:cubicBezTo>
                    <a:cubicBezTo>
                      <a:pt x="1" y="68"/>
                      <a:pt x="7" y="86"/>
                      <a:pt x="41" y="95"/>
                    </a:cubicBezTo>
                    <a:cubicBezTo>
                      <a:pt x="83" y="105"/>
                      <a:pt x="83" y="105"/>
                      <a:pt x="83" y="105"/>
                    </a:cubicBezTo>
                    <a:cubicBezTo>
                      <a:pt x="96" y="109"/>
                      <a:pt x="100" y="116"/>
                      <a:pt x="100" y="123"/>
                    </a:cubicBezTo>
                    <a:cubicBezTo>
                      <a:pt x="100" y="134"/>
                      <a:pt x="88" y="145"/>
                      <a:pt x="69" y="145"/>
                    </a:cubicBezTo>
                    <a:cubicBezTo>
                      <a:pt x="31" y="145"/>
                      <a:pt x="36" y="115"/>
                      <a:pt x="16" y="115"/>
                    </a:cubicBezTo>
                    <a:cubicBezTo>
                      <a:pt x="7" y="115"/>
                      <a:pt x="0" y="121"/>
                      <a:pt x="0" y="130"/>
                    </a:cubicBezTo>
                    <a:cubicBezTo>
                      <a:pt x="0" y="148"/>
                      <a:pt x="21" y="172"/>
                      <a:pt x="69" y="172"/>
                    </a:cubicBezTo>
                    <a:cubicBezTo>
                      <a:pt x="114" y="172"/>
                      <a:pt x="137" y="149"/>
                      <a:pt x="137" y="120"/>
                    </a:cubicBezTo>
                    <a:cubicBezTo>
                      <a:pt x="137" y="101"/>
                      <a:pt x="128" y="80"/>
                      <a:pt x="93" y="73"/>
                    </a:cubicBezTo>
                    <a:close/>
                  </a:path>
                </a:pathLst>
              </a:custGeom>
              <a:grpFill/>
              <a:ln w="19050">
                <a:noFill/>
              </a:ln>
              <a:extLst/>
            </p:spPr>
            <p:txBody>
              <a:bodyPr vert="horz" wrap="square" lIns="89642" tIns="44821" rIns="89642" bIns="44821" numCol="1" anchor="t" anchorCtr="0" compatLnSpc="1">
                <a:prstTxWarp prst="textNoShape">
                  <a:avLst/>
                </a:prstTxWarp>
              </a:bodyPr>
              <a:lstStyle/>
              <a:p>
                <a:endParaRPr lang="en-US" sz="1765"/>
              </a:p>
            </p:txBody>
          </p:sp>
        </p:grpSp>
      </p:grpSp>
      <p:sp>
        <p:nvSpPr>
          <p:cNvPr id="423" name="Oval 422">
            <a:extLst>
              <a:ext uri="{FF2B5EF4-FFF2-40B4-BE49-F238E27FC236}">
                <a16:creationId xmlns:a16="http://schemas.microsoft.com/office/drawing/2014/main" id="{FF6E8ED5-F98E-403A-B8AD-EFAC06C8AB07}"/>
              </a:ext>
            </a:extLst>
          </p:cNvPr>
          <p:cNvSpPr/>
          <p:nvPr/>
        </p:nvSpPr>
        <p:spPr bwMode="auto">
          <a:xfrm>
            <a:off x="7480218" y="5248364"/>
            <a:ext cx="861056" cy="861056"/>
          </a:xfrm>
          <a:prstGeom prst="ellipse">
            <a:avLst/>
          </a:prstGeom>
          <a:solidFill>
            <a:schemeClr val="bg1"/>
          </a:solidFill>
          <a:ln w="19050">
            <a:solidFill>
              <a:srgbClr val="002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5" name="Group 4">
            <a:extLst>
              <a:ext uri="{FF2B5EF4-FFF2-40B4-BE49-F238E27FC236}">
                <a16:creationId xmlns:a16="http://schemas.microsoft.com/office/drawing/2014/main" id="{F9081CAB-9108-498C-A43C-0E4A78C23B83}"/>
              </a:ext>
            </a:extLst>
          </p:cNvPr>
          <p:cNvGrpSpPr/>
          <p:nvPr/>
        </p:nvGrpSpPr>
        <p:grpSpPr>
          <a:xfrm>
            <a:off x="6538368" y="4573038"/>
            <a:ext cx="861056" cy="861056"/>
            <a:chOff x="6454182" y="4330185"/>
            <a:chExt cx="878322" cy="878322"/>
          </a:xfrm>
        </p:grpSpPr>
        <p:sp>
          <p:nvSpPr>
            <p:cNvPr id="424" name="Oval 423">
              <a:extLst>
                <a:ext uri="{FF2B5EF4-FFF2-40B4-BE49-F238E27FC236}">
                  <a16:creationId xmlns:a16="http://schemas.microsoft.com/office/drawing/2014/main" id="{2A16F714-0E48-4517-8F14-1DE03BD2F37C}"/>
                </a:ext>
              </a:extLst>
            </p:cNvPr>
            <p:cNvSpPr/>
            <p:nvPr/>
          </p:nvSpPr>
          <p:spPr bwMode="auto">
            <a:xfrm>
              <a:off x="6454182" y="4330185"/>
              <a:ext cx="878322" cy="878322"/>
            </a:xfrm>
            <a:prstGeom prst="ellipse">
              <a:avLst/>
            </a:prstGeom>
            <a:solidFill>
              <a:schemeClr val="bg1"/>
            </a:solidFill>
            <a:ln w="19050">
              <a:solidFill>
                <a:srgbClr val="002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222" name="Group 221">
              <a:extLst>
                <a:ext uri="{FF2B5EF4-FFF2-40B4-BE49-F238E27FC236}">
                  <a16:creationId xmlns:a16="http://schemas.microsoft.com/office/drawing/2014/main" id="{CCD5649F-AC54-4280-93EE-59D3B22CA1D2}"/>
                </a:ext>
              </a:extLst>
            </p:cNvPr>
            <p:cNvGrpSpPr/>
            <p:nvPr/>
          </p:nvGrpSpPr>
          <p:grpSpPr>
            <a:xfrm>
              <a:off x="6660761" y="4556533"/>
              <a:ext cx="437269" cy="447393"/>
              <a:chOff x="6762332" y="4777776"/>
              <a:chExt cx="424558" cy="434386"/>
            </a:xfrm>
            <a:noFill/>
          </p:grpSpPr>
          <p:sp>
            <p:nvSpPr>
              <p:cNvPr id="223" name="Freeform 36">
                <a:extLst>
                  <a:ext uri="{FF2B5EF4-FFF2-40B4-BE49-F238E27FC236}">
                    <a16:creationId xmlns:a16="http://schemas.microsoft.com/office/drawing/2014/main" id="{E960A986-C692-4D06-A6FE-B8296A1A0F45}"/>
                  </a:ext>
                </a:extLst>
              </p:cNvPr>
              <p:cNvSpPr>
                <a:spLocks/>
              </p:cNvSpPr>
              <p:nvPr/>
            </p:nvSpPr>
            <p:spPr bwMode="auto">
              <a:xfrm>
                <a:off x="6973927" y="4777776"/>
                <a:ext cx="212963" cy="191495"/>
              </a:xfrm>
              <a:custGeom>
                <a:avLst/>
                <a:gdLst>
                  <a:gd name="T0" fmla="*/ 139 w 139"/>
                  <a:gd name="T1" fmla="*/ 0 h 125"/>
                  <a:gd name="T2" fmla="*/ 0 w 139"/>
                  <a:gd name="T3" fmla="*/ 21 h 125"/>
                  <a:gd name="T4" fmla="*/ 0 w 139"/>
                  <a:gd name="T5" fmla="*/ 125 h 125"/>
                  <a:gd name="T6" fmla="*/ 139 w 139"/>
                  <a:gd name="T7" fmla="*/ 124 h 125"/>
                  <a:gd name="T8" fmla="*/ 139 w 139"/>
                  <a:gd name="T9" fmla="*/ 0 h 125"/>
                </a:gdLst>
                <a:ahLst/>
                <a:cxnLst>
                  <a:cxn ang="0">
                    <a:pos x="T0" y="T1"/>
                  </a:cxn>
                  <a:cxn ang="0">
                    <a:pos x="T2" y="T3"/>
                  </a:cxn>
                  <a:cxn ang="0">
                    <a:pos x="T4" y="T5"/>
                  </a:cxn>
                  <a:cxn ang="0">
                    <a:pos x="T6" y="T7"/>
                  </a:cxn>
                  <a:cxn ang="0">
                    <a:pos x="T8" y="T9"/>
                  </a:cxn>
                </a:cxnLst>
                <a:rect l="0" t="0" r="r" b="b"/>
                <a:pathLst>
                  <a:path w="139" h="125">
                    <a:moveTo>
                      <a:pt x="139" y="0"/>
                    </a:moveTo>
                    <a:cubicBezTo>
                      <a:pt x="93" y="7"/>
                      <a:pt x="46" y="14"/>
                      <a:pt x="0" y="21"/>
                    </a:cubicBezTo>
                    <a:cubicBezTo>
                      <a:pt x="0" y="55"/>
                      <a:pt x="0" y="90"/>
                      <a:pt x="0" y="125"/>
                    </a:cubicBezTo>
                    <a:cubicBezTo>
                      <a:pt x="46" y="124"/>
                      <a:pt x="93" y="124"/>
                      <a:pt x="139" y="124"/>
                    </a:cubicBezTo>
                    <a:cubicBezTo>
                      <a:pt x="139" y="82"/>
                      <a:pt x="139" y="41"/>
                      <a:pt x="139" y="0"/>
                    </a:cubicBezTo>
                    <a:close/>
                  </a:path>
                </a:pathLst>
              </a:custGeom>
              <a:grpFill/>
              <a:ln w="19050" cap="rnd">
                <a:solidFill>
                  <a:srgbClr val="0072C6"/>
                </a:solidFill>
                <a:prstDash val="solid"/>
                <a:round/>
                <a:headEnd/>
                <a:tailEnd/>
              </a:ln>
              <a:extLst/>
            </p:spPr>
            <p:txBody>
              <a:bodyPr vert="horz" wrap="square" lIns="89642" tIns="44821" rIns="89642" bIns="44821" numCol="1" anchor="t" anchorCtr="0" compatLnSpc="1">
                <a:prstTxWarp prst="textNoShape">
                  <a:avLst/>
                </a:prstTxWarp>
              </a:bodyPr>
              <a:lstStyle/>
              <a:p>
                <a:endParaRPr lang="en-US" sz="1765"/>
              </a:p>
            </p:txBody>
          </p:sp>
          <p:sp>
            <p:nvSpPr>
              <p:cNvPr id="245" name="Freeform 37">
                <a:extLst>
                  <a:ext uri="{FF2B5EF4-FFF2-40B4-BE49-F238E27FC236}">
                    <a16:creationId xmlns:a16="http://schemas.microsoft.com/office/drawing/2014/main" id="{6E179E23-3B92-42D3-9329-5B0FD6636DB3}"/>
                  </a:ext>
                </a:extLst>
              </p:cNvPr>
              <p:cNvSpPr>
                <a:spLocks/>
              </p:cNvSpPr>
              <p:nvPr/>
            </p:nvSpPr>
            <p:spPr bwMode="auto">
              <a:xfrm>
                <a:off x="6762332" y="4812983"/>
                <a:ext cx="160581" cy="156287"/>
              </a:xfrm>
              <a:custGeom>
                <a:avLst/>
                <a:gdLst>
                  <a:gd name="T0" fmla="*/ 105 w 105"/>
                  <a:gd name="T1" fmla="*/ 0 h 102"/>
                  <a:gd name="T2" fmla="*/ 0 w 105"/>
                  <a:gd name="T3" fmla="*/ 14 h 102"/>
                  <a:gd name="T4" fmla="*/ 0 w 105"/>
                  <a:gd name="T5" fmla="*/ 102 h 102"/>
                  <a:gd name="T6" fmla="*/ 8 w 105"/>
                  <a:gd name="T7" fmla="*/ 102 h 102"/>
                  <a:gd name="T8" fmla="*/ 103 w 105"/>
                  <a:gd name="T9" fmla="*/ 102 h 102"/>
                  <a:gd name="T10" fmla="*/ 105 w 105"/>
                  <a:gd name="T11" fmla="*/ 102 h 102"/>
                  <a:gd name="T12" fmla="*/ 105 w 105"/>
                  <a:gd name="T13" fmla="*/ 0 h 102"/>
                </a:gdLst>
                <a:ahLst/>
                <a:cxnLst>
                  <a:cxn ang="0">
                    <a:pos x="T0" y="T1"/>
                  </a:cxn>
                  <a:cxn ang="0">
                    <a:pos x="T2" y="T3"/>
                  </a:cxn>
                  <a:cxn ang="0">
                    <a:pos x="T4" y="T5"/>
                  </a:cxn>
                  <a:cxn ang="0">
                    <a:pos x="T6" y="T7"/>
                  </a:cxn>
                  <a:cxn ang="0">
                    <a:pos x="T8" y="T9"/>
                  </a:cxn>
                  <a:cxn ang="0">
                    <a:pos x="T10" y="T11"/>
                  </a:cxn>
                  <a:cxn ang="0">
                    <a:pos x="T12" y="T13"/>
                  </a:cxn>
                </a:cxnLst>
                <a:rect l="0" t="0" r="r" b="b"/>
                <a:pathLst>
                  <a:path w="105" h="102">
                    <a:moveTo>
                      <a:pt x="105" y="0"/>
                    </a:moveTo>
                    <a:cubicBezTo>
                      <a:pt x="70" y="4"/>
                      <a:pt x="35" y="9"/>
                      <a:pt x="0" y="14"/>
                    </a:cubicBezTo>
                    <a:cubicBezTo>
                      <a:pt x="0" y="102"/>
                      <a:pt x="0" y="102"/>
                      <a:pt x="0" y="102"/>
                    </a:cubicBezTo>
                    <a:cubicBezTo>
                      <a:pt x="2" y="102"/>
                      <a:pt x="5" y="102"/>
                      <a:pt x="8" y="102"/>
                    </a:cubicBezTo>
                    <a:cubicBezTo>
                      <a:pt x="39" y="102"/>
                      <a:pt x="71" y="102"/>
                      <a:pt x="103" y="102"/>
                    </a:cubicBezTo>
                    <a:cubicBezTo>
                      <a:pt x="103" y="102"/>
                      <a:pt x="104" y="102"/>
                      <a:pt x="105" y="102"/>
                    </a:cubicBezTo>
                    <a:cubicBezTo>
                      <a:pt x="105" y="68"/>
                      <a:pt x="105" y="34"/>
                      <a:pt x="105" y="0"/>
                    </a:cubicBezTo>
                    <a:close/>
                  </a:path>
                </a:pathLst>
              </a:custGeom>
              <a:grpFill/>
              <a:ln w="19050" cap="rnd">
                <a:solidFill>
                  <a:srgbClr val="0072C6"/>
                </a:solidFill>
                <a:prstDash val="solid"/>
                <a:round/>
                <a:headEnd/>
                <a:tailEnd/>
              </a:ln>
              <a:extLst/>
            </p:spPr>
            <p:txBody>
              <a:bodyPr vert="horz" wrap="square" lIns="89642" tIns="44821" rIns="89642" bIns="44821" numCol="1" anchor="t" anchorCtr="0" compatLnSpc="1">
                <a:prstTxWarp prst="textNoShape">
                  <a:avLst/>
                </a:prstTxWarp>
              </a:bodyPr>
              <a:lstStyle/>
              <a:p>
                <a:endParaRPr lang="en-US" sz="1765"/>
              </a:p>
            </p:txBody>
          </p:sp>
          <p:sp>
            <p:nvSpPr>
              <p:cNvPr id="246" name="Freeform 38">
                <a:extLst>
                  <a:ext uri="{FF2B5EF4-FFF2-40B4-BE49-F238E27FC236}">
                    <a16:creationId xmlns:a16="http://schemas.microsoft.com/office/drawing/2014/main" id="{44E128A3-A113-4466-97C0-E045308E258C}"/>
                  </a:ext>
                </a:extLst>
              </p:cNvPr>
              <p:cNvSpPr>
                <a:spLocks/>
              </p:cNvSpPr>
              <p:nvPr/>
            </p:nvSpPr>
            <p:spPr bwMode="auto">
              <a:xfrm>
                <a:off x="6762332" y="5022385"/>
                <a:ext cx="160581" cy="156287"/>
              </a:xfrm>
              <a:custGeom>
                <a:avLst/>
                <a:gdLst>
                  <a:gd name="T0" fmla="*/ 10 w 105"/>
                  <a:gd name="T1" fmla="*/ 0 h 102"/>
                  <a:gd name="T2" fmla="*/ 0 w 105"/>
                  <a:gd name="T3" fmla="*/ 0 h 102"/>
                  <a:gd name="T4" fmla="*/ 0 w 105"/>
                  <a:gd name="T5" fmla="*/ 88 h 102"/>
                  <a:gd name="T6" fmla="*/ 105 w 105"/>
                  <a:gd name="T7" fmla="*/ 102 h 102"/>
                  <a:gd name="T8" fmla="*/ 105 w 105"/>
                  <a:gd name="T9" fmla="*/ 0 h 102"/>
                  <a:gd name="T10" fmla="*/ 100 w 105"/>
                  <a:gd name="T11" fmla="*/ 0 h 102"/>
                  <a:gd name="T12" fmla="*/ 10 w 105"/>
                  <a:gd name="T13" fmla="*/ 0 h 102"/>
                </a:gdLst>
                <a:ahLst/>
                <a:cxnLst>
                  <a:cxn ang="0">
                    <a:pos x="T0" y="T1"/>
                  </a:cxn>
                  <a:cxn ang="0">
                    <a:pos x="T2" y="T3"/>
                  </a:cxn>
                  <a:cxn ang="0">
                    <a:pos x="T4" y="T5"/>
                  </a:cxn>
                  <a:cxn ang="0">
                    <a:pos x="T6" y="T7"/>
                  </a:cxn>
                  <a:cxn ang="0">
                    <a:pos x="T8" y="T9"/>
                  </a:cxn>
                  <a:cxn ang="0">
                    <a:pos x="T10" y="T11"/>
                  </a:cxn>
                  <a:cxn ang="0">
                    <a:pos x="T12" y="T13"/>
                  </a:cxn>
                </a:cxnLst>
                <a:rect l="0" t="0" r="r" b="b"/>
                <a:pathLst>
                  <a:path w="105" h="102">
                    <a:moveTo>
                      <a:pt x="10" y="0"/>
                    </a:moveTo>
                    <a:cubicBezTo>
                      <a:pt x="7" y="0"/>
                      <a:pt x="3" y="0"/>
                      <a:pt x="0" y="0"/>
                    </a:cubicBezTo>
                    <a:cubicBezTo>
                      <a:pt x="0" y="88"/>
                      <a:pt x="0" y="88"/>
                      <a:pt x="0" y="88"/>
                    </a:cubicBezTo>
                    <a:cubicBezTo>
                      <a:pt x="35" y="93"/>
                      <a:pt x="70" y="97"/>
                      <a:pt x="105" y="102"/>
                    </a:cubicBezTo>
                    <a:cubicBezTo>
                      <a:pt x="105" y="68"/>
                      <a:pt x="105" y="34"/>
                      <a:pt x="105" y="0"/>
                    </a:cubicBezTo>
                    <a:cubicBezTo>
                      <a:pt x="103" y="0"/>
                      <a:pt x="102" y="0"/>
                      <a:pt x="100" y="0"/>
                    </a:cubicBezTo>
                    <a:cubicBezTo>
                      <a:pt x="70" y="0"/>
                      <a:pt x="40" y="0"/>
                      <a:pt x="10" y="0"/>
                    </a:cubicBezTo>
                    <a:close/>
                  </a:path>
                </a:pathLst>
              </a:custGeom>
              <a:grpFill/>
              <a:ln w="19050" cap="rnd">
                <a:solidFill>
                  <a:srgbClr val="0072C6"/>
                </a:solidFill>
                <a:prstDash val="solid"/>
                <a:round/>
                <a:headEnd/>
                <a:tailEnd/>
              </a:ln>
              <a:extLst/>
            </p:spPr>
            <p:txBody>
              <a:bodyPr vert="horz" wrap="square" lIns="89642" tIns="44821" rIns="89642" bIns="44821" numCol="1" anchor="t" anchorCtr="0" compatLnSpc="1">
                <a:prstTxWarp prst="textNoShape">
                  <a:avLst/>
                </a:prstTxWarp>
              </a:bodyPr>
              <a:lstStyle/>
              <a:p>
                <a:endParaRPr lang="en-US" sz="1765"/>
              </a:p>
            </p:txBody>
          </p:sp>
          <p:sp>
            <p:nvSpPr>
              <p:cNvPr id="247" name="Freeform 39">
                <a:extLst>
                  <a:ext uri="{FF2B5EF4-FFF2-40B4-BE49-F238E27FC236}">
                    <a16:creationId xmlns:a16="http://schemas.microsoft.com/office/drawing/2014/main" id="{BE303140-FDB3-481A-BDD1-D4A47298D50B}"/>
                  </a:ext>
                </a:extLst>
              </p:cNvPr>
              <p:cNvSpPr>
                <a:spLocks/>
              </p:cNvSpPr>
              <p:nvPr/>
            </p:nvSpPr>
            <p:spPr bwMode="auto">
              <a:xfrm>
                <a:off x="6972210" y="5024102"/>
                <a:ext cx="214680" cy="188060"/>
              </a:xfrm>
              <a:custGeom>
                <a:avLst/>
                <a:gdLst>
                  <a:gd name="T0" fmla="*/ 140 w 140"/>
                  <a:gd name="T1" fmla="*/ 0 h 123"/>
                  <a:gd name="T2" fmla="*/ 0 w 140"/>
                  <a:gd name="T3" fmla="*/ 0 h 123"/>
                  <a:gd name="T4" fmla="*/ 1 w 140"/>
                  <a:gd name="T5" fmla="*/ 103 h 123"/>
                  <a:gd name="T6" fmla="*/ 140 w 140"/>
                  <a:gd name="T7" fmla="*/ 123 h 123"/>
                  <a:gd name="T8" fmla="*/ 140 w 140"/>
                  <a:gd name="T9" fmla="*/ 0 h 123"/>
                </a:gdLst>
                <a:ahLst/>
                <a:cxnLst>
                  <a:cxn ang="0">
                    <a:pos x="T0" y="T1"/>
                  </a:cxn>
                  <a:cxn ang="0">
                    <a:pos x="T2" y="T3"/>
                  </a:cxn>
                  <a:cxn ang="0">
                    <a:pos x="T4" y="T5"/>
                  </a:cxn>
                  <a:cxn ang="0">
                    <a:pos x="T6" y="T7"/>
                  </a:cxn>
                  <a:cxn ang="0">
                    <a:pos x="T8" y="T9"/>
                  </a:cxn>
                </a:cxnLst>
                <a:rect l="0" t="0" r="r" b="b"/>
                <a:pathLst>
                  <a:path w="140" h="123">
                    <a:moveTo>
                      <a:pt x="140" y="0"/>
                    </a:moveTo>
                    <a:cubicBezTo>
                      <a:pt x="94" y="0"/>
                      <a:pt x="47" y="0"/>
                      <a:pt x="0" y="0"/>
                    </a:cubicBezTo>
                    <a:cubicBezTo>
                      <a:pt x="0" y="34"/>
                      <a:pt x="0" y="69"/>
                      <a:pt x="1" y="103"/>
                    </a:cubicBezTo>
                    <a:cubicBezTo>
                      <a:pt x="47" y="109"/>
                      <a:pt x="94" y="116"/>
                      <a:pt x="140" y="123"/>
                    </a:cubicBezTo>
                    <a:cubicBezTo>
                      <a:pt x="140" y="82"/>
                      <a:pt x="140" y="41"/>
                      <a:pt x="140" y="0"/>
                    </a:cubicBezTo>
                    <a:close/>
                  </a:path>
                </a:pathLst>
              </a:custGeom>
              <a:grpFill/>
              <a:ln w="19050" cap="rnd">
                <a:solidFill>
                  <a:srgbClr val="0072C6"/>
                </a:solidFill>
                <a:prstDash val="solid"/>
                <a:round/>
                <a:headEnd/>
                <a:tailEnd/>
              </a:ln>
              <a:extLst/>
            </p:spPr>
            <p:txBody>
              <a:bodyPr vert="horz" wrap="square" lIns="89642" tIns="44821" rIns="89642" bIns="44821" numCol="1" anchor="t" anchorCtr="0" compatLnSpc="1">
                <a:prstTxWarp prst="textNoShape">
                  <a:avLst/>
                </a:prstTxWarp>
              </a:bodyPr>
              <a:lstStyle/>
              <a:p>
                <a:endParaRPr lang="en-US" sz="1765"/>
              </a:p>
            </p:txBody>
          </p:sp>
        </p:grpSp>
      </p:grpSp>
      <p:grpSp>
        <p:nvGrpSpPr>
          <p:cNvPr id="8" name="Group 7">
            <a:extLst>
              <a:ext uri="{FF2B5EF4-FFF2-40B4-BE49-F238E27FC236}">
                <a16:creationId xmlns:a16="http://schemas.microsoft.com/office/drawing/2014/main" id="{6E47F255-7573-497A-B235-48AA89C7D8EC}"/>
              </a:ext>
            </a:extLst>
          </p:cNvPr>
          <p:cNvGrpSpPr/>
          <p:nvPr/>
        </p:nvGrpSpPr>
        <p:grpSpPr>
          <a:xfrm>
            <a:off x="6298347" y="3402489"/>
            <a:ext cx="861056" cy="861056"/>
            <a:chOff x="6330438" y="3102073"/>
            <a:chExt cx="878322" cy="878322"/>
          </a:xfrm>
        </p:grpSpPr>
        <p:sp>
          <p:nvSpPr>
            <p:cNvPr id="419" name="Oval 418">
              <a:extLst>
                <a:ext uri="{FF2B5EF4-FFF2-40B4-BE49-F238E27FC236}">
                  <a16:creationId xmlns:a16="http://schemas.microsoft.com/office/drawing/2014/main" id="{70B8B1CD-047D-4652-B12A-715700438529}"/>
                </a:ext>
              </a:extLst>
            </p:cNvPr>
            <p:cNvSpPr/>
            <p:nvPr/>
          </p:nvSpPr>
          <p:spPr bwMode="auto">
            <a:xfrm>
              <a:off x="6330438" y="3102073"/>
              <a:ext cx="878322" cy="878322"/>
            </a:xfrm>
            <a:prstGeom prst="ellipse">
              <a:avLst/>
            </a:prstGeom>
            <a:solidFill>
              <a:schemeClr val="bg1"/>
            </a:solidFill>
            <a:ln w="19050">
              <a:solidFill>
                <a:srgbClr val="002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48" name="Freeform 16">
              <a:extLst>
                <a:ext uri="{FF2B5EF4-FFF2-40B4-BE49-F238E27FC236}">
                  <a16:creationId xmlns:a16="http://schemas.microsoft.com/office/drawing/2014/main" id="{880DF907-E8AD-49AF-83A8-575EDDCCC331}"/>
                </a:ext>
              </a:extLst>
            </p:cNvPr>
            <p:cNvSpPr>
              <a:spLocks/>
            </p:cNvSpPr>
            <p:nvPr/>
          </p:nvSpPr>
          <p:spPr bwMode="auto">
            <a:xfrm>
              <a:off x="6539134" y="3306073"/>
              <a:ext cx="408642" cy="490063"/>
            </a:xfrm>
            <a:custGeom>
              <a:avLst/>
              <a:gdLst>
                <a:gd name="T0" fmla="*/ 532 w 532"/>
                <a:gd name="T1" fmla="*/ 586 h 638"/>
                <a:gd name="T2" fmla="*/ 532 w 532"/>
                <a:gd name="T3" fmla="*/ 586 h 638"/>
                <a:gd name="T4" fmla="*/ 532 w 532"/>
                <a:gd name="T5" fmla="*/ 56 h 638"/>
                <a:gd name="T6" fmla="*/ 343 w 532"/>
                <a:gd name="T7" fmla="*/ 0 h 638"/>
                <a:gd name="T8" fmla="*/ 0 w 532"/>
                <a:gd name="T9" fmla="*/ 129 h 638"/>
                <a:gd name="T10" fmla="*/ 0 w 532"/>
                <a:gd name="T11" fmla="*/ 129 h 638"/>
                <a:gd name="T12" fmla="*/ 0 w 532"/>
                <a:gd name="T13" fmla="*/ 513 h 638"/>
                <a:gd name="T14" fmla="*/ 117 w 532"/>
                <a:gd name="T15" fmla="*/ 466 h 638"/>
                <a:gd name="T16" fmla="*/ 117 w 532"/>
                <a:gd name="T17" fmla="*/ 155 h 638"/>
                <a:gd name="T18" fmla="*/ 343 w 532"/>
                <a:gd name="T19" fmla="*/ 101 h 638"/>
                <a:gd name="T20" fmla="*/ 343 w 532"/>
                <a:gd name="T21" fmla="*/ 560 h 638"/>
                <a:gd name="T22" fmla="*/ 0 w 532"/>
                <a:gd name="T23" fmla="*/ 513 h 638"/>
                <a:gd name="T24" fmla="*/ 343 w 532"/>
                <a:gd name="T25" fmla="*/ 638 h 638"/>
                <a:gd name="T26" fmla="*/ 343 w 532"/>
                <a:gd name="T27" fmla="*/ 638 h 638"/>
                <a:gd name="T28" fmla="*/ 532 w 532"/>
                <a:gd name="T29" fmla="*/ 586 h 638"/>
                <a:gd name="T30" fmla="*/ 532 w 532"/>
                <a:gd name="T31" fmla="*/ 586 h 638"/>
                <a:gd name="T32" fmla="*/ 532 w 532"/>
                <a:gd name="T33" fmla="*/ 586 h 638"/>
                <a:gd name="T34" fmla="*/ 532 w 532"/>
                <a:gd name="T35" fmla="*/ 586 h 638"/>
                <a:gd name="T36" fmla="*/ 532 w 532"/>
                <a:gd name="T37" fmla="*/ 586 h 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32" h="638">
                  <a:moveTo>
                    <a:pt x="532" y="586"/>
                  </a:moveTo>
                  <a:lnTo>
                    <a:pt x="532" y="586"/>
                  </a:lnTo>
                  <a:lnTo>
                    <a:pt x="532" y="56"/>
                  </a:lnTo>
                  <a:lnTo>
                    <a:pt x="343" y="0"/>
                  </a:lnTo>
                  <a:lnTo>
                    <a:pt x="0" y="129"/>
                  </a:lnTo>
                  <a:lnTo>
                    <a:pt x="0" y="129"/>
                  </a:lnTo>
                  <a:lnTo>
                    <a:pt x="0" y="513"/>
                  </a:lnTo>
                  <a:lnTo>
                    <a:pt x="117" y="466"/>
                  </a:lnTo>
                  <a:lnTo>
                    <a:pt x="117" y="155"/>
                  </a:lnTo>
                  <a:lnTo>
                    <a:pt x="343" y="101"/>
                  </a:lnTo>
                  <a:lnTo>
                    <a:pt x="343" y="560"/>
                  </a:lnTo>
                  <a:lnTo>
                    <a:pt x="0" y="513"/>
                  </a:lnTo>
                  <a:lnTo>
                    <a:pt x="343" y="638"/>
                  </a:lnTo>
                  <a:lnTo>
                    <a:pt x="343" y="638"/>
                  </a:lnTo>
                  <a:lnTo>
                    <a:pt x="532" y="586"/>
                  </a:lnTo>
                  <a:lnTo>
                    <a:pt x="532" y="586"/>
                  </a:lnTo>
                  <a:lnTo>
                    <a:pt x="532" y="586"/>
                  </a:lnTo>
                  <a:lnTo>
                    <a:pt x="532" y="586"/>
                  </a:lnTo>
                  <a:lnTo>
                    <a:pt x="532" y="586"/>
                  </a:lnTo>
                  <a:close/>
                </a:path>
              </a:pathLst>
            </a:custGeom>
            <a:noFill/>
            <a:ln w="19050" cap="rnd">
              <a:solidFill>
                <a:srgbClr val="0072C6"/>
              </a:solidFill>
              <a:prstDash val="solid"/>
              <a:round/>
              <a:headEnd/>
              <a:tailEnd/>
            </a:ln>
          </p:spPr>
          <p:txBody>
            <a:bodyPr vert="horz" wrap="square" lIns="89642" tIns="44821" rIns="89642" bIns="44821" numCol="1" anchor="t" anchorCtr="0" compatLnSpc="1">
              <a:prstTxWarp prst="textNoShape">
                <a:avLst/>
              </a:prstTxWarp>
            </a:bodyPr>
            <a:lstStyle/>
            <a:p>
              <a:endParaRPr lang="en-US" sz="1765"/>
            </a:p>
          </p:txBody>
        </p:sp>
      </p:grpSp>
      <p:pic>
        <p:nvPicPr>
          <p:cNvPr id="14" name="Graphic 13">
            <a:extLst>
              <a:ext uri="{FF2B5EF4-FFF2-40B4-BE49-F238E27FC236}">
                <a16:creationId xmlns:a16="http://schemas.microsoft.com/office/drawing/2014/main" id="{592A5935-8AAB-4D48-A27B-B2499F1321D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991220" y="2500425"/>
            <a:ext cx="448212" cy="476226"/>
          </a:xfrm>
          <a:prstGeom prst="rect">
            <a:avLst/>
          </a:prstGeom>
        </p:spPr>
      </p:pic>
      <p:sp>
        <p:nvSpPr>
          <p:cNvPr id="107" name="Text Placeholder 21">
            <a:extLst>
              <a:ext uri="{FF2B5EF4-FFF2-40B4-BE49-F238E27FC236}">
                <a16:creationId xmlns:a16="http://schemas.microsoft.com/office/drawing/2014/main" id="{3388E62B-5B4B-4D3A-B6BA-47707F8414FC}"/>
              </a:ext>
            </a:extLst>
          </p:cNvPr>
          <p:cNvSpPr txBox="1">
            <a:spLocks/>
          </p:cNvSpPr>
          <p:nvPr/>
        </p:nvSpPr>
        <p:spPr>
          <a:xfrm>
            <a:off x="5781894" y="2565642"/>
            <a:ext cx="918225" cy="354866"/>
          </a:xfrm>
          <a:prstGeom prst="rect">
            <a:avLst/>
          </a:prstGeom>
        </p:spPr>
        <p:txBody>
          <a:bodyPr wrap="square" lIns="87880" tIns="87880" rIns="87880" bIns="87880" anchor="t">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gn="r">
              <a:lnSpc>
                <a:spcPct val="100000"/>
              </a:lnSpc>
              <a:defRPr/>
            </a:pPr>
            <a:r>
              <a:rPr lang="en-US" sz="1153" dirty="0">
                <a:solidFill>
                  <a:srgbClr val="0078D7"/>
                </a:solidFill>
              </a:rPr>
              <a:t>Power BI</a:t>
            </a:r>
          </a:p>
        </p:txBody>
      </p:sp>
      <p:sp>
        <p:nvSpPr>
          <p:cNvPr id="108" name="Text Placeholder 21">
            <a:extLst>
              <a:ext uri="{FF2B5EF4-FFF2-40B4-BE49-F238E27FC236}">
                <a16:creationId xmlns:a16="http://schemas.microsoft.com/office/drawing/2014/main" id="{338C31FA-C926-4759-9330-56C8B177438B}"/>
              </a:ext>
            </a:extLst>
          </p:cNvPr>
          <p:cNvSpPr txBox="1">
            <a:spLocks/>
          </p:cNvSpPr>
          <p:nvPr/>
        </p:nvSpPr>
        <p:spPr>
          <a:xfrm>
            <a:off x="5295050" y="3671536"/>
            <a:ext cx="918225" cy="354866"/>
          </a:xfrm>
          <a:prstGeom prst="rect">
            <a:avLst/>
          </a:prstGeom>
        </p:spPr>
        <p:txBody>
          <a:bodyPr wrap="square" lIns="87880" tIns="87880" rIns="87880" bIns="87880" anchor="t">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gn="r">
              <a:lnSpc>
                <a:spcPct val="100000"/>
              </a:lnSpc>
              <a:defRPr/>
            </a:pPr>
            <a:r>
              <a:rPr lang="en-US" sz="1153" dirty="0">
                <a:solidFill>
                  <a:srgbClr val="0078D7"/>
                </a:solidFill>
              </a:rPr>
              <a:t>Dynamics</a:t>
            </a:r>
          </a:p>
        </p:txBody>
      </p:sp>
      <p:sp>
        <p:nvSpPr>
          <p:cNvPr id="109" name="Text Placeholder 21">
            <a:extLst>
              <a:ext uri="{FF2B5EF4-FFF2-40B4-BE49-F238E27FC236}">
                <a16:creationId xmlns:a16="http://schemas.microsoft.com/office/drawing/2014/main" id="{27900D9E-3500-4CC2-B4BC-7C43F8880DB3}"/>
              </a:ext>
            </a:extLst>
          </p:cNvPr>
          <p:cNvSpPr txBox="1">
            <a:spLocks/>
          </p:cNvSpPr>
          <p:nvPr/>
        </p:nvSpPr>
        <p:spPr>
          <a:xfrm>
            <a:off x="5507212" y="4825850"/>
            <a:ext cx="918225" cy="354866"/>
          </a:xfrm>
          <a:prstGeom prst="rect">
            <a:avLst/>
          </a:prstGeom>
        </p:spPr>
        <p:txBody>
          <a:bodyPr wrap="square" lIns="87880" tIns="87880" rIns="87880" bIns="87880" anchor="t">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gn="r">
              <a:lnSpc>
                <a:spcPct val="100000"/>
              </a:lnSpc>
              <a:defRPr/>
            </a:pPr>
            <a:r>
              <a:rPr lang="en-US" sz="1153" dirty="0">
                <a:solidFill>
                  <a:srgbClr val="0078D7"/>
                </a:solidFill>
              </a:rPr>
              <a:t>Intune</a:t>
            </a:r>
          </a:p>
        </p:txBody>
      </p:sp>
      <p:sp>
        <p:nvSpPr>
          <p:cNvPr id="110" name="Text Placeholder 21">
            <a:extLst>
              <a:ext uri="{FF2B5EF4-FFF2-40B4-BE49-F238E27FC236}">
                <a16:creationId xmlns:a16="http://schemas.microsoft.com/office/drawing/2014/main" id="{AD2BF083-5043-43CC-BD95-432B937C8832}"/>
              </a:ext>
            </a:extLst>
          </p:cNvPr>
          <p:cNvSpPr txBox="1">
            <a:spLocks/>
          </p:cNvSpPr>
          <p:nvPr/>
        </p:nvSpPr>
        <p:spPr>
          <a:xfrm>
            <a:off x="6487356" y="5594874"/>
            <a:ext cx="918225" cy="354866"/>
          </a:xfrm>
          <a:prstGeom prst="rect">
            <a:avLst/>
          </a:prstGeom>
          <a:ln w="19050">
            <a:noFill/>
          </a:ln>
        </p:spPr>
        <p:txBody>
          <a:bodyPr wrap="square" lIns="87880" tIns="87880" rIns="87880" bIns="87880" anchor="t">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gn="r">
              <a:lnSpc>
                <a:spcPct val="100000"/>
              </a:lnSpc>
              <a:defRPr/>
            </a:pPr>
            <a:r>
              <a:rPr lang="en-US" sz="1153" dirty="0">
                <a:solidFill>
                  <a:srgbClr val="0078D7"/>
                </a:solidFill>
              </a:rPr>
              <a:t>Cortana</a:t>
            </a:r>
          </a:p>
        </p:txBody>
      </p:sp>
      <p:sp>
        <p:nvSpPr>
          <p:cNvPr id="111" name="Text Placeholder 21">
            <a:extLst>
              <a:ext uri="{FF2B5EF4-FFF2-40B4-BE49-F238E27FC236}">
                <a16:creationId xmlns:a16="http://schemas.microsoft.com/office/drawing/2014/main" id="{DE750F52-2340-4331-990A-AEFC6242E277}"/>
              </a:ext>
            </a:extLst>
          </p:cNvPr>
          <p:cNvSpPr txBox="1">
            <a:spLocks/>
          </p:cNvSpPr>
          <p:nvPr/>
        </p:nvSpPr>
        <p:spPr>
          <a:xfrm>
            <a:off x="9751121" y="5594874"/>
            <a:ext cx="918225" cy="354866"/>
          </a:xfrm>
          <a:prstGeom prst="rect">
            <a:avLst/>
          </a:prstGeom>
          <a:ln w="19050">
            <a:noFill/>
          </a:ln>
        </p:spPr>
        <p:txBody>
          <a:bodyPr wrap="square" lIns="87880" tIns="87880" rIns="87880" bIns="87880" anchor="t">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nSpc>
                <a:spcPct val="100000"/>
              </a:lnSpc>
              <a:defRPr/>
            </a:pPr>
            <a:r>
              <a:rPr lang="en-US" sz="1153" dirty="0">
                <a:solidFill>
                  <a:srgbClr val="0078D7"/>
                </a:solidFill>
              </a:rPr>
              <a:t>Skype</a:t>
            </a:r>
          </a:p>
        </p:txBody>
      </p:sp>
      <p:sp>
        <p:nvSpPr>
          <p:cNvPr id="113" name="Text Placeholder 21">
            <a:extLst>
              <a:ext uri="{FF2B5EF4-FFF2-40B4-BE49-F238E27FC236}">
                <a16:creationId xmlns:a16="http://schemas.microsoft.com/office/drawing/2014/main" id="{3CCC3837-F70B-4F73-9700-786FF5BC0DF2}"/>
              </a:ext>
            </a:extLst>
          </p:cNvPr>
          <p:cNvSpPr txBox="1">
            <a:spLocks/>
          </p:cNvSpPr>
          <p:nvPr/>
        </p:nvSpPr>
        <p:spPr>
          <a:xfrm>
            <a:off x="10327936" y="2565642"/>
            <a:ext cx="1193018" cy="354866"/>
          </a:xfrm>
          <a:prstGeom prst="rect">
            <a:avLst/>
          </a:prstGeom>
          <a:ln w="19050">
            <a:noFill/>
          </a:ln>
        </p:spPr>
        <p:txBody>
          <a:bodyPr wrap="square" lIns="87880" tIns="87880" rIns="87880" bIns="87880" anchor="t">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nSpc>
                <a:spcPct val="100000"/>
              </a:lnSpc>
              <a:defRPr/>
            </a:pPr>
            <a:r>
              <a:rPr lang="en-US" sz="1153" dirty="0">
                <a:solidFill>
                  <a:srgbClr val="0078D7"/>
                </a:solidFill>
              </a:rPr>
              <a:t>Cosmos DB</a:t>
            </a:r>
          </a:p>
        </p:txBody>
      </p:sp>
      <p:sp>
        <p:nvSpPr>
          <p:cNvPr id="114" name="Text Placeholder 21">
            <a:extLst>
              <a:ext uri="{FF2B5EF4-FFF2-40B4-BE49-F238E27FC236}">
                <a16:creationId xmlns:a16="http://schemas.microsoft.com/office/drawing/2014/main" id="{1A001382-2D5B-44BA-A5DC-A5F808043D46}"/>
              </a:ext>
            </a:extLst>
          </p:cNvPr>
          <p:cNvSpPr txBox="1">
            <a:spLocks/>
          </p:cNvSpPr>
          <p:nvPr/>
        </p:nvSpPr>
        <p:spPr>
          <a:xfrm>
            <a:off x="10916477" y="3671536"/>
            <a:ext cx="918225" cy="354866"/>
          </a:xfrm>
          <a:prstGeom prst="rect">
            <a:avLst/>
          </a:prstGeom>
          <a:ln w="19050">
            <a:noFill/>
          </a:ln>
        </p:spPr>
        <p:txBody>
          <a:bodyPr wrap="square" lIns="87880" tIns="87880" rIns="87880" bIns="87880" anchor="t">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nSpc>
                <a:spcPct val="100000"/>
              </a:lnSpc>
              <a:defRPr/>
            </a:pPr>
            <a:r>
              <a:rPr lang="en-US" sz="1153" dirty="0">
                <a:solidFill>
                  <a:srgbClr val="0078D7"/>
                </a:solidFill>
              </a:rPr>
              <a:t>IoT Hub</a:t>
            </a:r>
          </a:p>
        </p:txBody>
      </p:sp>
      <p:sp>
        <p:nvSpPr>
          <p:cNvPr id="115" name="Text Placeholder 21">
            <a:extLst>
              <a:ext uri="{FF2B5EF4-FFF2-40B4-BE49-F238E27FC236}">
                <a16:creationId xmlns:a16="http://schemas.microsoft.com/office/drawing/2014/main" id="{6C28923C-CE3F-4659-AB39-3CEF5D7EA1B0}"/>
              </a:ext>
            </a:extLst>
          </p:cNvPr>
          <p:cNvSpPr txBox="1">
            <a:spLocks/>
          </p:cNvSpPr>
          <p:nvPr/>
        </p:nvSpPr>
        <p:spPr>
          <a:xfrm>
            <a:off x="10676780" y="4825850"/>
            <a:ext cx="1223216" cy="354866"/>
          </a:xfrm>
          <a:prstGeom prst="rect">
            <a:avLst/>
          </a:prstGeom>
          <a:ln w="19050">
            <a:noFill/>
          </a:ln>
        </p:spPr>
        <p:txBody>
          <a:bodyPr wrap="square" lIns="87880" tIns="87880" rIns="87880" bIns="87880" anchor="t">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nSpc>
                <a:spcPct val="100000"/>
              </a:lnSpc>
              <a:defRPr/>
            </a:pPr>
            <a:r>
              <a:rPr lang="en-US" sz="1153" dirty="0">
                <a:solidFill>
                  <a:srgbClr val="0078D7"/>
                </a:solidFill>
              </a:rPr>
              <a:t>Event Hub</a:t>
            </a:r>
          </a:p>
        </p:txBody>
      </p:sp>
      <p:sp>
        <p:nvSpPr>
          <p:cNvPr id="116" name="Text Placeholder 21">
            <a:extLst>
              <a:ext uri="{FF2B5EF4-FFF2-40B4-BE49-F238E27FC236}">
                <a16:creationId xmlns:a16="http://schemas.microsoft.com/office/drawing/2014/main" id="{4D92375A-E67B-40EE-AAFE-98EA23E5C7F0}"/>
              </a:ext>
            </a:extLst>
          </p:cNvPr>
          <p:cNvSpPr txBox="1">
            <a:spLocks/>
          </p:cNvSpPr>
          <p:nvPr/>
        </p:nvSpPr>
        <p:spPr>
          <a:xfrm>
            <a:off x="8915748" y="1693107"/>
            <a:ext cx="1193018" cy="354866"/>
          </a:xfrm>
          <a:prstGeom prst="rect">
            <a:avLst/>
          </a:prstGeom>
          <a:ln w="19050">
            <a:noFill/>
          </a:ln>
        </p:spPr>
        <p:txBody>
          <a:bodyPr wrap="square" lIns="87880" tIns="87880" rIns="87880" bIns="87880" anchor="t">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nSpc>
                <a:spcPct val="100000"/>
              </a:lnSpc>
              <a:defRPr/>
            </a:pPr>
            <a:r>
              <a:rPr lang="en-US" sz="1153" dirty="0">
                <a:solidFill>
                  <a:srgbClr val="0078D7"/>
                </a:solidFill>
              </a:rPr>
              <a:t>SQL Database</a:t>
            </a:r>
          </a:p>
        </p:txBody>
      </p:sp>
      <p:sp>
        <p:nvSpPr>
          <p:cNvPr id="122" name="Oval 121">
            <a:extLst>
              <a:ext uri="{FF2B5EF4-FFF2-40B4-BE49-F238E27FC236}">
                <a16:creationId xmlns:a16="http://schemas.microsoft.com/office/drawing/2014/main" id="{1E5304F5-B5A6-4629-92BF-137FC4856EC1}"/>
              </a:ext>
            </a:extLst>
          </p:cNvPr>
          <p:cNvSpPr/>
          <p:nvPr/>
        </p:nvSpPr>
        <p:spPr bwMode="auto">
          <a:xfrm>
            <a:off x="7659084" y="5427230"/>
            <a:ext cx="503326" cy="503323"/>
          </a:xfrm>
          <a:prstGeom prst="ellipse">
            <a:avLst/>
          </a:prstGeom>
          <a:noFill/>
          <a:ln w="31750">
            <a:solidFill>
              <a:srgbClr val="0072C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23" name="Oval 122">
            <a:extLst>
              <a:ext uri="{FF2B5EF4-FFF2-40B4-BE49-F238E27FC236}">
                <a16:creationId xmlns:a16="http://schemas.microsoft.com/office/drawing/2014/main" id="{25840F69-7F82-4BA2-9156-01EE4A4C1356}"/>
              </a:ext>
            </a:extLst>
          </p:cNvPr>
          <p:cNvSpPr/>
          <p:nvPr/>
        </p:nvSpPr>
        <p:spPr bwMode="auto">
          <a:xfrm>
            <a:off x="7726369" y="5494515"/>
            <a:ext cx="368757" cy="368754"/>
          </a:xfrm>
          <a:prstGeom prst="ellipse">
            <a:avLst/>
          </a:prstGeom>
          <a:noFill/>
          <a:ln w="44450">
            <a:solidFill>
              <a:srgbClr val="0072C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01" name="TextBox 100">
            <a:extLst>
              <a:ext uri="{FF2B5EF4-FFF2-40B4-BE49-F238E27FC236}">
                <a16:creationId xmlns:a16="http://schemas.microsoft.com/office/drawing/2014/main" id="{2EB4D69B-E884-43A7-BB1A-ADE0FD67552B}"/>
              </a:ext>
            </a:extLst>
          </p:cNvPr>
          <p:cNvSpPr txBox="1"/>
          <p:nvPr/>
        </p:nvSpPr>
        <p:spPr>
          <a:xfrm>
            <a:off x="2898282" y="6267052"/>
            <a:ext cx="6347930" cy="615522"/>
          </a:xfrm>
          <a:prstGeom prst="rect">
            <a:avLst/>
          </a:prstGeom>
          <a:solidFill>
            <a:srgbClr val="FF8C00"/>
          </a:solidFill>
        </p:spPr>
        <p:txBody>
          <a:bodyPr wrap="square" lIns="179285" tIns="143428" rIns="179285" bIns="143428" rtlCol="0">
            <a:spAutoFit/>
          </a:bodyPr>
          <a:lstStyle/>
          <a:p>
            <a:pPr defTabSz="896386">
              <a:lnSpc>
                <a:spcPct val="90000"/>
              </a:lnSpc>
              <a:spcAft>
                <a:spcPts val="588"/>
              </a:spcAft>
              <a:defRPr/>
            </a:pPr>
            <a:r>
              <a:rPr lang="en-US" sz="2353" kern="0" dirty="0">
                <a:gradFill>
                  <a:gsLst>
                    <a:gs pos="2917">
                      <a:srgbClr val="505050"/>
                    </a:gs>
                    <a:gs pos="30000">
                      <a:srgbClr val="505050"/>
                    </a:gs>
                  </a:gsLst>
                  <a:lin ang="5400000" scaled="0"/>
                </a:gradFill>
                <a:latin typeface="Segoe UI"/>
              </a:rPr>
              <a:t>Designed for mission critical tier 1 workloads</a:t>
            </a:r>
          </a:p>
        </p:txBody>
      </p:sp>
      <p:pic>
        <p:nvPicPr>
          <p:cNvPr id="102" name="Picture 101">
            <a:extLst>
              <a:ext uri="{FF2B5EF4-FFF2-40B4-BE49-F238E27FC236}">
                <a16:creationId xmlns:a16="http://schemas.microsoft.com/office/drawing/2014/main" id="{B05F9D5F-F184-4237-8D4F-09FC4354D505}"/>
              </a:ext>
            </a:extLst>
          </p:cNvPr>
          <p:cNvPicPr>
            <a:picLocks noChangeAspect="1"/>
          </p:cNvPicPr>
          <p:nvPr/>
        </p:nvPicPr>
        <p:blipFill>
          <a:blip r:embed="rId10"/>
          <a:stretch>
            <a:fillRect/>
          </a:stretch>
        </p:blipFill>
        <p:spPr>
          <a:xfrm>
            <a:off x="7496487" y="2892311"/>
            <a:ext cx="2028685" cy="2028685"/>
          </a:xfrm>
          <a:prstGeom prst="rect">
            <a:avLst/>
          </a:prstGeom>
        </p:spPr>
      </p:pic>
      <p:pic>
        <p:nvPicPr>
          <p:cNvPr id="4" name="Picture 3">
            <a:extLst>
              <a:ext uri="{FF2B5EF4-FFF2-40B4-BE49-F238E27FC236}">
                <a16:creationId xmlns:a16="http://schemas.microsoft.com/office/drawing/2014/main" id="{3586EE9F-7684-4347-A58A-17C6DB38626A}"/>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6441739" y="37052"/>
            <a:ext cx="4374698" cy="1964521"/>
          </a:xfrm>
          <a:prstGeom prst="rect">
            <a:avLst/>
          </a:prstGeom>
        </p:spPr>
      </p:pic>
      <p:sp>
        <p:nvSpPr>
          <p:cNvPr id="9" name="TextBox 8">
            <a:extLst>
              <a:ext uri="{FF2B5EF4-FFF2-40B4-BE49-F238E27FC236}">
                <a16:creationId xmlns:a16="http://schemas.microsoft.com/office/drawing/2014/main" id="{C7F80F4B-F2CA-BC46-8511-A2E87EE65436}"/>
              </a:ext>
            </a:extLst>
          </p:cNvPr>
          <p:cNvSpPr txBox="1"/>
          <p:nvPr/>
        </p:nvSpPr>
        <p:spPr>
          <a:xfrm>
            <a:off x="7624723" y="302172"/>
            <a:ext cx="1816331"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Customer Profile:</a:t>
            </a:r>
          </a:p>
        </p:txBody>
      </p:sp>
    </p:spTree>
    <p:extLst>
      <p:ext uri="{BB962C8B-B14F-4D97-AF65-F5344CB8AC3E}">
        <p14:creationId xmlns:p14="http://schemas.microsoft.com/office/powerpoint/2010/main" val="31598857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54308" y="266296"/>
            <a:ext cx="5067879" cy="1512754"/>
          </a:xfrm>
        </p:spPr>
        <p:txBody>
          <a:bodyPr>
            <a:normAutofit fontScale="90000"/>
          </a:bodyPr>
          <a:lstStyle/>
          <a:p>
            <a:r>
              <a:rPr lang="en-US" dirty="0">
                <a:solidFill>
                  <a:schemeClr val="tx1"/>
                </a:solidFill>
                <a:cs typeface="Segoe UI Semibold" panose="020B0702040204020203" pitchFamily="34" charset="0"/>
              </a:rPr>
              <a:t>Business critical application  customer use cases</a:t>
            </a:r>
          </a:p>
        </p:txBody>
      </p:sp>
      <p:sp>
        <p:nvSpPr>
          <p:cNvPr id="117" name="Rectangle 116">
            <a:extLst>
              <a:ext uri="{FF2B5EF4-FFF2-40B4-BE49-F238E27FC236}">
                <a16:creationId xmlns:a16="http://schemas.microsoft.com/office/drawing/2014/main" id="{72F63503-5ED6-4044-AD4C-01ABBD93E456}"/>
              </a:ext>
            </a:extLst>
          </p:cNvPr>
          <p:cNvSpPr/>
          <p:nvPr/>
        </p:nvSpPr>
        <p:spPr bwMode="auto">
          <a:xfrm>
            <a:off x="866" y="6284394"/>
            <a:ext cx="12190271" cy="572634"/>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96" name="Oval 295">
            <a:extLst>
              <a:ext uri="{FF2B5EF4-FFF2-40B4-BE49-F238E27FC236}">
                <a16:creationId xmlns:a16="http://schemas.microsoft.com/office/drawing/2014/main" id="{88EB2A57-1CF1-43C5-BB35-837D6204A6D0}"/>
              </a:ext>
            </a:extLst>
          </p:cNvPr>
          <p:cNvSpPr/>
          <p:nvPr/>
        </p:nvSpPr>
        <p:spPr bwMode="auto">
          <a:xfrm>
            <a:off x="1410639" y="1721354"/>
            <a:ext cx="3640486" cy="3640486"/>
          </a:xfrm>
          <a:prstGeom prst="ellipse">
            <a:avLst/>
          </a:prstGeom>
          <a:noFill/>
          <a:ln w="19050">
            <a:solidFill>
              <a:srgbClr val="002050"/>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2353" dirty="0">
                <a:gradFill>
                  <a:gsLst>
                    <a:gs pos="0">
                      <a:srgbClr val="FFFFFF"/>
                    </a:gs>
                    <a:gs pos="100000">
                      <a:srgbClr val="FFFFFF"/>
                    </a:gs>
                  </a:gsLst>
                  <a:lin ang="5400000" scaled="0"/>
                </a:gradFill>
                <a:ea typeface="Segoe UI" pitchFamily="34" charset="0"/>
                <a:cs typeface="Segoe UI" pitchFamily="34" charset="0"/>
              </a:rPr>
              <a:t> </a:t>
            </a:r>
          </a:p>
        </p:txBody>
      </p:sp>
      <p:sp>
        <p:nvSpPr>
          <p:cNvPr id="313" name="Oval 312">
            <a:extLst>
              <a:ext uri="{FF2B5EF4-FFF2-40B4-BE49-F238E27FC236}">
                <a16:creationId xmlns:a16="http://schemas.microsoft.com/office/drawing/2014/main" id="{E944D36E-CFE5-4A4E-BB36-2F4F2948984C}"/>
              </a:ext>
            </a:extLst>
          </p:cNvPr>
          <p:cNvSpPr/>
          <p:nvPr/>
        </p:nvSpPr>
        <p:spPr bwMode="auto">
          <a:xfrm>
            <a:off x="2802692" y="1311411"/>
            <a:ext cx="860933" cy="860933"/>
          </a:xfrm>
          <a:prstGeom prst="ellipse">
            <a:avLst/>
          </a:prstGeom>
          <a:solidFill>
            <a:schemeClr val="bg1"/>
          </a:solidFill>
          <a:ln w="19050">
            <a:solidFill>
              <a:srgbClr val="002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14" name="Oval 413">
            <a:extLst>
              <a:ext uri="{FF2B5EF4-FFF2-40B4-BE49-F238E27FC236}">
                <a16:creationId xmlns:a16="http://schemas.microsoft.com/office/drawing/2014/main" id="{FEEDC5DA-B134-4FEC-81BA-681560922EDB}"/>
              </a:ext>
            </a:extLst>
          </p:cNvPr>
          <p:cNvSpPr/>
          <p:nvPr/>
        </p:nvSpPr>
        <p:spPr bwMode="auto">
          <a:xfrm>
            <a:off x="1489293" y="1836176"/>
            <a:ext cx="860933" cy="860933"/>
          </a:xfrm>
          <a:prstGeom prst="ellipse">
            <a:avLst/>
          </a:prstGeom>
          <a:solidFill>
            <a:schemeClr val="bg1"/>
          </a:solidFill>
          <a:ln w="19050">
            <a:solidFill>
              <a:srgbClr val="002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15" name="Oval 414">
            <a:extLst>
              <a:ext uri="{FF2B5EF4-FFF2-40B4-BE49-F238E27FC236}">
                <a16:creationId xmlns:a16="http://schemas.microsoft.com/office/drawing/2014/main" id="{E22868E9-5388-409B-BD5E-E4AA4BB64E7F}"/>
              </a:ext>
            </a:extLst>
          </p:cNvPr>
          <p:cNvSpPr/>
          <p:nvPr/>
        </p:nvSpPr>
        <p:spPr bwMode="auto">
          <a:xfrm>
            <a:off x="4098388" y="1836176"/>
            <a:ext cx="860933" cy="860933"/>
          </a:xfrm>
          <a:prstGeom prst="ellipse">
            <a:avLst/>
          </a:prstGeom>
          <a:solidFill>
            <a:schemeClr val="bg1"/>
          </a:solidFill>
          <a:ln w="19050">
            <a:solidFill>
              <a:srgbClr val="002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20" name="Oval 419">
            <a:extLst>
              <a:ext uri="{FF2B5EF4-FFF2-40B4-BE49-F238E27FC236}">
                <a16:creationId xmlns:a16="http://schemas.microsoft.com/office/drawing/2014/main" id="{534A5AE2-CCD0-4C0E-8247-8BA0AB393B41}"/>
              </a:ext>
            </a:extLst>
          </p:cNvPr>
          <p:cNvSpPr/>
          <p:nvPr/>
        </p:nvSpPr>
        <p:spPr bwMode="auto">
          <a:xfrm>
            <a:off x="4653172" y="2939205"/>
            <a:ext cx="860933" cy="860933"/>
          </a:xfrm>
          <a:prstGeom prst="ellipse">
            <a:avLst/>
          </a:prstGeom>
          <a:solidFill>
            <a:schemeClr val="bg1"/>
          </a:solidFill>
          <a:ln w="19050">
            <a:solidFill>
              <a:srgbClr val="002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21" name="Oval 420">
            <a:extLst>
              <a:ext uri="{FF2B5EF4-FFF2-40B4-BE49-F238E27FC236}">
                <a16:creationId xmlns:a16="http://schemas.microsoft.com/office/drawing/2014/main" id="{3D76E4A4-263A-45BD-822B-F8D958E0058B}"/>
              </a:ext>
            </a:extLst>
          </p:cNvPr>
          <p:cNvSpPr/>
          <p:nvPr/>
        </p:nvSpPr>
        <p:spPr bwMode="auto">
          <a:xfrm>
            <a:off x="4415192" y="4143004"/>
            <a:ext cx="860933" cy="860933"/>
          </a:xfrm>
          <a:prstGeom prst="ellipse">
            <a:avLst/>
          </a:prstGeom>
          <a:solidFill>
            <a:schemeClr val="bg1"/>
          </a:solidFill>
          <a:ln w="19050">
            <a:solidFill>
              <a:srgbClr val="002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22" name="Oval 421">
            <a:extLst>
              <a:ext uri="{FF2B5EF4-FFF2-40B4-BE49-F238E27FC236}">
                <a16:creationId xmlns:a16="http://schemas.microsoft.com/office/drawing/2014/main" id="{EBF97C7F-DE3D-4C4A-A35B-8393D3F4AB48}"/>
              </a:ext>
            </a:extLst>
          </p:cNvPr>
          <p:cNvSpPr/>
          <p:nvPr/>
        </p:nvSpPr>
        <p:spPr bwMode="auto">
          <a:xfrm>
            <a:off x="3467260" y="4784819"/>
            <a:ext cx="860933" cy="860933"/>
          </a:xfrm>
          <a:prstGeom prst="ellipse">
            <a:avLst/>
          </a:prstGeom>
          <a:solidFill>
            <a:schemeClr val="bg1"/>
          </a:solidFill>
          <a:ln w="19050">
            <a:solidFill>
              <a:srgbClr val="002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23" name="Oval 422">
            <a:extLst>
              <a:ext uri="{FF2B5EF4-FFF2-40B4-BE49-F238E27FC236}">
                <a16:creationId xmlns:a16="http://schemas.microsoft.com/office/drawing/2014/main" id="{FF6E8ED5-F98E-403A-B8AD-EFAC06C8AB07}"/>
              </a:ext>
            </a:extLst>
          </p:cNvPr>
          <p:cNvSpPr/>
          <p:nvPr/>
        </p:nvSpPr>
        <p:spPr bwMode="auto">
          <a:xfrm>
            <a:off x="2178360" y="4784819"/>
            <a:ext cx="860933" cy="860933"/>
          </a:xfrm>
          <a:prstGeom prst="ellipse">
            <a:avLst/>
          </a:prstGeom>
          <a:solidFill>
            <a:schemeClr val="bg1"/>
          </a:solidFill>
          <a:ln w="19050">
            <a:solidFill>
              <a:srgbClr val="002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24" name="Oval 423">
            <a:extLst>
              <a:ext uri="{FF2B5EF4-FFF2-40B4-BE49-F238E27FC236}">
                <a16:creationId xmlns:a16="http://schemas.microsoft.com/office/drawing/2014/main" id="{2A16F714-0E48-4517-8F14-1DE03BD2F37C}"/>
              </a:ext>
            </a:extLst>
          </p:cNvPr>
          <p:cNvSpPr/>
          <p:nvPr/>
        </p:nvSpPr>
        <p:spPr bwMode="auto">
          <a:xfrm>
            <a:off x="1236644" y="4109588"/>
            <a:ext cx="860933" cy="860933"/>
          </a:xfrm>
          <a:prstGeom prst="ellipse">
            <a:avLst/>
          </a:prstGeom>
          <a:solidFill>
            <a:schemeClr val="bg1"/>
          </a:solidFill>
          <a:ln w="19050">
            <a:solidFill>
              <a:srgbClr val="002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19" name="Oval 418">
            <a:extLst>
              <a:ext uri="{FF2B5EF4-FFF2-40B4-BE49-F238E27FC236}">
                <a16:creationId xmlns:a16="http://schemas.microsoft.com/office/drawing/2014/main" id="{70B8B1CD-047D-4652-B12A-715700438529}"/>
              </a:ext>
            </a:extLst>
          </p:cNvPr>
          <p:cNvSpPr/>
          <p:nvPr/>
        </p:nvSpPr>
        <p:spPr bwMode="auto">
          <a:xfrm>
            <a:off x="996657" y="2939205"/>
            <a:ext cx="860933" cy="860933"/>
          </a:xfrm>
          <a:prstGeom prst="ellipse">
            <a:avLst/>
          </a:prstGeom>
          <a:solidFill>
            <a:schemeClr val="bg1"/>
          </a:solidFill>
          <a:ln w="19050">
            <a:solidFill>
              <a:srgbClr val="002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07" name="Text Placeholder 21">
            <a:extLst>
              <a:ext uri="{FF2B5EF4-FFF2-40B4-BE49-F238E27FC236}">
                <a16:creationId xmlns:a16="http://schemas.microsoft.com/office/drawing/2014/main" id="{3388E62B-5B4B-4D3A-B6BA-47707F8414FC}"/>
              </a:ext>
            </a:extLst>
          </p:cNvPr>
          <p:cNvSpPr txBox="1">
            <a:spLocks/>
          </p:cNvSpPr>
          <p:nvPr/>
        </p:nvSpPr>
        <p:spPr>
          <a:xfrm>
            <a:off x="480277" y="2102477"/>
            <a:ext cx="918094" cy="532231"/>
          </a:xfrm>
          <a:prstGeom prst="rect">
            <a:avLst/>
          </a:prstGeom>
        </p:spPr>
        <p:txBody>
          <a:bodyPr wrap="square" lIns="87867" tIns="87867" rIns="87867" bIns="87867" anchor="t">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gn="r">
              <a:lnSpc>
                <a:spcPct val="100000"/>
              </a:lnSpc>
              <a:defRPr/>
            </a:pPr>
            <a:r>
              <a:rPr lang="en-US" sz="1153" dirty="0">
                <a:solidFill>
                  <a:srgbClr val="0078D7"/>
                </a:solidFill>
              </a:rPr>
              <a:t>Azure Monitor</a:t>
            </a:r>
          </a:p>
        </p:txBody>
      </p:sp>
      <p:sp>
        <p:nvSpPr>
          <p:cNvPr id="108" name="Text Placeholder 21">
            <a:extLst>
              <a:ext uri="{FF2B5EF4-FFF2-40B4-BE49-F238E27FC236}">
                <a16:creationId xmlns:a16="http://schemas.microsoft.com/office/drawing/2014/main" id="{338C31FA-C926-4759-9330-56C8B177438B}"/>
              </a:ext>
            </a:extLst>
          </p:cNvPr>
          <p:cNvSpPr txBox="1">
            <a:spLocks/>
          </p:cNvSpPr>
          <p:nvPr/>
        </p:nvSpPr>
        <p:spPr>
          <a:xfrm>
            <a:off x="-6498" y="3208214"/>
            <a:ext cx="918094" cy="532231"/>
          </a:xfrm>
          <a:prstGeom prst="rect">
            <a:avLst/>
          </a:prstGeom>
        </p:spPr>
        <p:txBody>
          <a:bodyPr wrap="square" lIns="87867" tIns="87867" rIns="87867" bIns="87867" anchor="t">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gn="r">
              <a:lnSpc>
                <a:spcPct val="100000"/>
              </a:lnSpc>
              <a:defRPr/>
            </a:pPr>
            <a:r>
              <a:rPr lang="en-US" sz="1153" dirty="0">
                <a:solidFill>
                  <a:srgbClr val="0078D7"/>
                </a:solidFill>
              </a:rPr>
              <a:t>Core Azure Services</a:t>
            </a:r>
          </a:p>
        </p:txBody>
      </p:sp>
      <p:sp>
        <p:nvSpPr>
          <p:cNvPr id="109" name="Text Placeholder 21">
            <a:extLst>
              <a:ext uri="{FF2B5EF4-FFF2-40B4-BE49-F238E27FC236}">
                <a16:creationId xmlns:a16="http://schemas.microsoft.com/office/drawing/2014/main" id="{27900D9E-3500-4CC2-B4BC-7C43F8880DB3}"/>
              </a:ext>
            </a:extLst>
          </p:cNvPr>
          <p:cNvSpPr txBox="1">
            <a:spLocks/>
          </p:cNvSpPr>
          <p:nvPr/>
        </p:nvSpPr>
        <p:spPr>
          <a:xfrm>
            <a:off x="205633" y="4362364"/>
            <a:ext cx="918094" cy="532231"/>
          </a:xfrm>
          <a:prstGeom prst="rect">
            <a:avLst/>
          </a:prstGeom>
        </p:spPr>
        <p:txBody>
          <a:bodyPr wrap="square" lIns="87867" tIns="87867" rIns="87867" bIns="87867" anchor="t">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gn="r">
              <a:lnSpc>
                <a:spcPct val="100000"/>
              </a:lnSpc>
              <a:defRPr/>
            </a:pPr>
            <a:r>
              <a:rPr lang="en-US" sz="1153" dirty="0">
                <a:solidFill>
                  <a:srgbClr val="0078D7"/>
                </a:solidFill>
              </a:rPr>
              <a:t>Archive Storage</a:t>
            </a:r>
          </a:p>
        </p:txBody>
      </p:sp>
      <p:sp>
        <p:nvSpPr>
          <p:cNvPr id="110" name="Text Placeholder 21">
            <a:extLst>
              <a:ext uri="{FF2B5EF4-FFF2-40B4-BE49-F238E27FC236}">
                <a16:creationId xmlns:a16="http://schemas.microsoft.com/office/drawing/2014/main" id="{AD2BF083-5043-43CC-BD95-432B937C8832}"/>
              </a:ext>
            </a:extLst>
          </p:cNvPr>
          <p:cNvSpPr txBox="1">
            <a:spLocks/>
          </p:cNvSpPr>
          <p:nvPr/>
        </p:nvSpPr>
        <p:spPr>
          <a:xfrm>
            <a:off x="847633" y="5131278"/>
            <a:ext cx="1256099" cy="354871"/>
          </a:xfrm>
          <a:prstGeom prst="rect">
            <a:avLst/>
          </a:prstGeom>
          <a:ln w="19050">
            <a:noFill/>
          </a:ln>
        </p:spPr>
        <p:txBody>
          <a:bodyPr wrap="square" lIns="87867" tIns="87867" rIns="87867" bIns="87867" anchor="t">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gn="r">
              <a:lnSpc>
                <a:spcPct val="100000"/>
              </a:lnSpc>
              <a:defRPr/>
            </a:pPr>
            <a:r>
              <a:rPr lang="en-US" sz="1153" dirty="0">
                <a:solidFill>
                  <a:srgbClr val="0078D7"/>
                </a:solidFill>
              </a:rPr>
              <a:t>Azure Networking</a:t>
            </a:r>
          </a:p>
        </p:txBody>
      </p:sp>
      <p:sp>
        <p:nvSpPr>
          <p:cNvPr id="111" name="Text Placeholder 21">
            <a:extLst>
              <a:ext uri="{FF2B5EF4-FFF2-40B4-BE49-F238E27FC236}">
                <a16:creationId xmlns:a16="http://schemas.microsoft.com/office/drawing/2014/main" id="{DE750F52-2340-4331-990A-AEFC6242E277}"/>
              </a:ext>
            </a:extLst>
          </p:cNvPr>
          <p:cNvSpPr txBox="1">
            <a:spLocks/>
          </p:cNvSpPr>
          <p:nvPr/>
        </p:nvSpPr>
        <p:spPr>
          <a:xfrm>
            <a:off x="4448939" y="5131278"/>
            <a:ext cx="1369906" cy="354841"/>
          </a:xfrm>
          <a:prstGeom prst="rect">
            <a:avLst/>
          </a:prstGeom>
          <a:ln w="19050">
            <a:noFill/>
          </a:ln>
        </p:spPr>
        <p:txBody>
          <a:bodyPr wrap="square" lIns="87867" tIns="87867" rIns="87867" bIns="87867" anchor="t">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nSpc>
                <a:spcPct val="100000"/>
              </a:lnSpc>
              <a:defRPr/>
            </a:pPr>
            <a:r>
              <a:rPr lang="en-US" sz="1153" dirty="0">
                <a:solidFill>
                  <a:srgbClr val="0078D7"/>
                </a:solidFill>
              </a:rPr>
              <a:t>Stream Analytics</a:t>
            </a:r>
          </a:p>
        </p:txBody>
      </p:sp>
      <p:sp>
        <p:nvSpPr>
          <p:cNvPr id="113" name="Text Placeholder 21">
            <a:extLst>
              <a:ext uri="{FF2B5EF4-FFF2-40B4-BE49-F238E27FC236}">
                <a16:creationId xmlns:a16="http://schemas.microsoft.com/office/drawing/2014/main" id="{3CCC3837-F70B-4F73-9700-786FF5BC0DF2}"/>
              </a:ext>
            </a:extLst>
          </p:cNvPr>
          <p:cNvSpPr txBox="1">
            <a:spLocks/>
          </p:cNvSpPr>
          <p:nvPr/>
        </p:nvSpPr>
        <p:spPr>
          <a:xfrm>
            <a:off x="4994646" y="1940774"/>
            <a:ext cx="1326187" cy="532231"/>
          </a:xfrm>
          <a:prstGeom prst="rect">
            <a:avLst/>
          </a:prstGeom>
          <a:ln w="19050">
            <a:noFill/>
          </a:ln>
        </p:spPr>
        <p:txBody>
          <a:bodyPr wrap="square" lIns="87867" tIns="87867" rIns="87867" bIns="87867" anchor="t">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nSpc>
                <a:spcPct val="100000"/>
              </a:lnSpc>
              <a:defRPr/>
            </a:pPr>
            <a:r>
              <a:rPr lang="en-US" sz="1153" dirty="0">
                <a:solidFill>
                  <a:srgbClr val="0078D7"/>
                </a:solidFill>
              </a:rPr>
              <a:t>Azure Database for PostgreSQL</a:t>
            </a:r>
          </a:p>
        </p:txBody>
      </p:sp>
      <p:sp>
        <p:nvSpPr>
          <p:cNvPr id="114" name="Text Placeholder 21">
            <a:extLst>
              <a:ext uri="{FF2B5EF4-FFF2-40B4-BE49-F238E27FC236}">
                <a16:creationId xmlns:a16="http://schemas.microsoft.com/office/drawing/2014/main" id="{1A001382-2D5B-44BA-A5DC-A5F808043D46}"/>
              </a:ext>
            </a:extLst>
          </p:cNvPr>
          <p:cNvSpPr txBox="1">
            <a:spLocks/>
          </p:cNvSpPr>
          <p:nvPr/>
        </p:nvSpPr>
        <p:spPr>
          <a:xfrm>
            <a:off x="5572103" y="2995671"/>
            <a:ext cx="918094" cy="709620"/>
          </a:xfrm>
          <a:prstGeom prst="rect">
            <a:avLst/>
          </a:prstGeom>
          <a:ln w="19050">
            <a:noFill/>
          </a:ln>
        </p:spPr>
        <p:txBody>
          <a:bodyPr wrap="square" lIns="87867" tIns="87867" rIns="87867" bIns="87867" anchor="t">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nSpc>
                <a:spcPct val="100000"/>
              </a:lnSpc>
              <a:defRPr/>
            </a:pPr>
            <a:r>
              <a:rPr lang="en-US" sz="1153" dirty="0">
                <a:solidFill>
                  <a:srgbClr val="0078D7"/>
                </a:solidFill>
              </a:rPr>
              <a:t>Azure Container Registry</a:t>
            </a:r>
          </a:p>
        </p:txBody>
      </p:sp>
      <p:sp>
        <p:nvSpPr>
          <p:cNvPr id="115" name="Text Placeholder 21">
            <a:extLst>
              <a:ext uri="{FF2B5EF4-FFF2-40B4-BE49-F238E27FC236}">
                <a16:creationId xmlns:a16="http://schemas.microsoft.com/office/drawing/2014/main" id="{6C28923C-CE3F-4659-AB39-3CEF5D7EA1B0}"/>
              </a:ext>
            </a:extLst>
          </p:cNvPr>
          <p:cNvSpPr txBox="1">
            <a:spLocks/>
          </p:cNvSpPr>
          <p:nvPr/>
        </p:nvSpPr>
        <p:spPr>
          <a:xfrm>
            <a:off x="5374469" y="4362364"/>
            <a:ext cx="1223042" cy="358372"/>
          </a:xfrm>
          <a:prstGeom prst="rect">
            <a:avLst/>
          </a:prstGeom>
          <a:ln w="19050">
            <a:noFill/>
          </a:ln>
        </p:spPr>
        <p:txBody>
          <a:bodyPr wrap="square" lIns="87867" tIns="87867" rIns="87867" bIns="87867" anchor="t">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nSpc>
                <a:spcPct val="100000"/>
              </a:lnSpc>
              <a:defRPr/>
            </a:pPr>
            <a:r>
              <a:rPr lang="en-US" sz="1153" dirty="0">
                <a:solidFill>
                  <a:srgbClr val="0078D7"/>
                </a:solidFill>
              </a:rPr>
              <a:t>Event Grid</a:t>
            </a:r>
          </a:p>
        </p:txBody>
      </p:sp>
      <p:sp>
        <p:nvSpPr>
          <p:cNvPr id="116" name="Text Placeholder 21">
            <a:extLst>
              <a:ext uri="{FF2B5EF4-FFF2-40B4-BE49-F238E27FC236}">
                <a16:creationId xmlns:a16="http://schemas.microsoft.com/office/drawing/2014/main" id="{4D92375A-E67B-40EE-AAFE-98EA23E5C7F0}"/>
              </a:ext>
            </a:extLst>
          </p:cNvPr>
          <p:cNvSpPr txBox="1">
            <a:spLocks/>
          </p:cNvSpPr>
          <p:nvPr/>
        </p:nvSpPr>
        <p:spPr>
          <a:xfrm>
            <a:off x="3613687" y="1230066"/>
            <a:ext cx="1243596" cy="532231"/>
          </a:xfrm>
          <a:prstGeom prst="rect">
            <a:avLst/>
          </a:prstGeom>
          <a:ln w="19050">
            <a:noFill/>
          </a:ln>
        </p:spPr>
        <p:txBody>
          <a:bodyPr wrap="square" lIns="87867" tIns="87867" rIns="87867" bIns="87867" anchor="t">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nSpc>
                <a:spcPct val="100000"/>
              </a:lnSpc>
              <a:defRPr/>
            </a:pPr>
            <a:r>
              <a:rPr lang="en-US" sz="1153" dirty="0">
                <a:solidFill>
                  <a:srgbClr val="0078D7"/>
                </a:solidFill>
              </a:rPr>
              <a:t>Azure Database for MySQL</a:t>
            </a:r>
          </a:p>
        </p:txBody>
      </p:sp>
      <p:pic>
        <p:nvPicPr>
          <p:cNvPr id="101" name="Graphic 100">
            <a:extLst>
              <a:ext uri="{FF2B5EF4-FFF2-40B4-BE49-F238E27FC236}">
                <a16:creationId xmlns:a16="http://schemas.microsoft.com/office/drawing/2014/main" id="{4B649DF8-5056-4D67-82A2-BBDAD6B82DDF}"/>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4605398" y="4315536"/>
            <a:ext cx="558227" cy="558227"/>
          </a:xfrm>
          <a:prstGeom prst="rect">
            <a:avLst/>
          </a:prstGeom>
        </p:spPr>
      </p:pic>
      <p:pic>
        <p:nvPicPr>
          <p:cNvPr id="102" name="Picture 101">
            <a:extLst>
              <a:ext uri="{FF2B5EF4-FFF2-40B4-BE49-F238E27FC236}">
                <a16:creationId xmlns:a16="http://schemas.microsoft.com/office/drawing/2014/main" id="{517A6D82-BEA6-467A-AD61-62B4A5FD626B}"/>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2905813" y="1447832"/>
            <a:ext cx="616070" cy="616070"/>
          </a:xfrm>
          <a:prstGeom prst="rect">
            <a:avLst/>
          </a:prstGeom>
        </p:spPr>
      </p:pic>
      <p:pic>
        <p:nvPicPr>
          <p:cNvPr id="103" name="Graphic 102">
            <a:extLst>
              <a:ext uri="{FF2B5EF4-FFF2-40B4-BE49-F238E27FC236}">
                <a16:creationId xmlns:a16="http://schemas.microsoft.com/office/drawing/2014/main" id="{9C7E77BA-5055-40D8-BF6E-6DD795D2B7B6}"/>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4770116" y="3068376"/>
            <a:ext cx="627946" cy="627946"/>
          </a:xfrm>
          <a:prstGeom prst="rect">
            <a:avLst/>
          </a:prstGeom>
        </p:spPr>
      </p:pic>
      <p:pic>
        <p:nvPicPr>
          <p:cNvPr id="105" name="Picture 104">
            <a:extLst>
              <a:ext uri="{FF2B5EF4-FFF2-40B4-BE49-F238E27FC236}">
                <a16:creationId xmlns:a16="http://schemas.microsoft.com/office/drawing/2014/main" id="{A0E5AA0C-5C4C-44EE-A7B0-9F1A90D705CD}"/>
              </a:ext>
            </a:extLst>
          </p:cNvPr>
          <p:cNvPicPr>
            <a:picLocks noChangeAspect="1"/>
          </p:cNvPicPr>
          <p:nvPr/>
        </p:nvPicPr>
        <p:blipFill>
          <a:blip r:embed="rId9"/>
          <a:stretch>
            <a:fillRect/>
          </a:stretch>
        </p:blipFill>
        <p:spPr>
          <a:xfrm>
            <a:off x="4253704" y="1967069"/>
            <a:ext cx="603579" cy="595196"/>
          </a:xfrm>
          <a:prstGeom prst="rect">
            <a:avLst/>
          </a:prstGeom>
        </p:spPr>
      </p:pic>
      <p:pic>
        <p:nvPicPr>
          <p:cNvPr id="112" name="Graphic 111">
            <a:extLst>
              <a:ext uri="{FF2B5EF4-FFF2-40B4-BE49-F238E27FC236}">
                <a16:creationId xmlns:a16="http://schemas.microsoft.com/office/drawing/2014/main" id="{04F082AC-9373-49C7-BB42-99AD24723B56}"/>
              </a:ext>
            </a:extLst>
          </p:cNvPr>
          <p:cNvPicPr>
            <a:picLocks noChangeAspect="1"/>
          </p:cNvPicPr>
          <p:nvPr/>
        </p:nvPicPr>
        <p:blipFill>
          <a:blip r:embed="rId10">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1657473" y="1999940"/>
            <a:ext cx="514371" cy="514371"/>
          </a:xfrm>
          <a:prstGeom prst="rect">
            <a:avLst/>
          </a:prstGeom>
        </p:spPr>
      </p:pic>
      <p:pic>
        <p:nvPicPr>
          <p:cNvPr id="16" name="Picture 15">
            <a:extLst>
              <a:ext uri="{FF2B5EF4-FFF2-40B4-BE49-F238E27FC236}">
                <a16:creationId xmlns:a16="http://schemas.microsoft.com/office/drawing/2014/main" id="{A653AF85-43AC-44A6-9E53-F28C39B64E06}"/>
              </a:ext>
            </a:extLst>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1439472" y="4304319"/>
            <a:ext cx="469755" cy="469755"/>
          </a:xfrm>
          <a:prstGeom prst="rect">
            <a:avLst/>
          </a:prstGeom>
        </p:spPr>
      </p:pic>
      <p:pic>
        <p:nvPicPr>
          <p:cNvPr id="18" name="Picture 17">
            <a:extLst>
              <a:ext uri="{FF2B5EF4-FFF2-40B4-BE49-F238E27FC236}">
                <a16:creationId xmlns:a16="http://schemas.microsoft.com/office/drawing/2014/main" id="{EEF8EC2D-1C2D-4CF9-BA85-E19AD5C798B1}"/>
              </a:ext>
            </a:extLst>
          </p:cNvPr>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1103972" y="3093554"/>
            <a:ext cx="653421" cy="513855"/>
          </a:xfrm>
          <a:prstGeom prst="rect">
            <a:avLst/>
          </a:prstGeom>
        </p:spPr>
      </p:pic>
      <p:pic>
        <p:nvPicPr>
          <p:cNvPr id="20" name="Picture 19">
            <a:extLst>
              <a:ext uri="{FF2B5EF4-FFF2-40B4-BE49-F238E27FC236}">
                <a16:creationId xmlns:a16="http://schemas.microsoft.com/office/drawing/2014/main" id="{32EC94AC-76AB-4D17-886A-16526B7AE992}"/>
              </a:ext>
            </a:extLst>
          </p:cNvPr>
          <p:cNvPicPr>
            <a:picLocks noChangeAspect="1"/>
          </p:cNvPicPr>
          <p:nvPr/>
        </p:nvPicPr>
        <p:blipFill>
          <a:blip r:embed="rId14" cstate="print">
            <a:extLst>
              <a:ext uri="{28A0092B-C50C-407E-A947-70E740481C1C}">
                <a14:useLocalDpi xmlns:a14="http://schemas.microsoft.com/office/drawing/2010/main"/>
              </a:ext>
            </a:extLst>
          </a:blip>
          <a:stretch>
            <a:fillRect/>
          </a:stretch>
        </p:blipFill>
        <p:spPr>
          <a:xfrm>
            <a:off x="2296734" y="4907294"/>
            <a:ext cx="671318" cy="671318"/>
          </a:xfrm>
          <a:prstGeom prst="rect">
            <a:avLst/>
          </a:prstGeom>
        </p:spPr>
      </p:pic>
      <p:pic>
        <p:nvPicPr>
          <p:cNvPr id="6" name="Picture 5">
            <a:extLst>
              <a:ext uri="{FF2B5EF4-FFF2-40B4-BE49-F238E27FC236}">
                <a16:creationId xmlns:a16="http://schemas.microsoft.com/office/drawing/2014/main" id="{B08510A8-DA0E-46C4-B4C7-CF0D4D96D8D5}"/>
              </a:ext>
            </a:extLst>
          </p:cNvPr>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3515250" y="4832809"/>
            <a:ext cx="764951" cy="764951"/>
          </a:xfrm>
          <a:prstGeom prst="rect">
            <a:avLst/>
          </a:prstGeom>
        </p:spPr>
      </p:pic>
      <p:pic>
        <p:nvPicPr>
          <p:cNvPr id="46" name="Picture 45">
            <a:extLst>
              <a:ext uri="{FF2B5EF4-FFF2-40B4-BE49-F238E27FC236}">
                <a16:creationId xmlns:a16="http://schemas.microsoft.com/office/drawing/2014/main" id="{C182609F-B715-460D-ADF5-110C5220E236}"/>
              </a:ext>
            </a:extLst>
          </p:cNvPr>
          <p:cNvPicPr>
            <a:picLocks noChangeAspect="1"/>
          </p:cNvPicPr>
          <p:nvPr/>
        </p:nvPicPr>
        <p:blipFill>
          <a:blip r:embed="rId16"/>
          <a:stretch>
            <a:fillRect/>
          </a:stretch>
        </p:blipFill>
        <p:spPr>
          <a:xfrm>
            <a:off x="2194825" y="2429021"/>
            <a:ext cx="2028685" cy="2028685"/>
          </a:xfrm>
          <a:prstGeom prst="rect">
            <a:avLst/>
          </a:prstGeom>
        </p:spPr>
      </p:pic>
      <p:pic>
        <p:nvPicPr>
          <p:cNvPr id="34" name="Picture 33">
            <a:extLst>
              <a:ext uri="{FF2B5EF4-FFF2-40B4-BE49-F238E27FC236}">
                <a16:creationId xmlns:a16="http://schemas.microsoft.com/office/drawing/2014/main" id="{D92BDD48-4CD9-ED45-ADD9-C7307E20D29A}"/>
              </a:ext>
            </a:extLst>
          </p:cNvPr>
          <p:cNvPicPr>
            <a:picLocks noChangeAspect="1"/>
          </p:cNvPicPr>
          <p:nvPr/>
        </p:nvPicPr>
        <p:blipFill>
          <a:blip r:embed="rId17" cstate="print">
            <a:extLst>
              <a:ext uri="{28A0092B-C50C-407E-A947-70E740481C1C}">
                <a14:useLocalDpi xmlns:a14="http://schemas.microsoft.com/office/drawing/2010/main"/>
              </a:ext>
            </a:extLst>
          </a:blip>
          <a:stretch>
            <a:fillRect/>
          </a:stretch>
        </p:blipFill>
        <p:spPr>
          <a:xfrm>
            <a:off x="489421" y="-404278"/>
            <a:ext cx="5263265" cy="2363545"/>
          </a:xfrm>
          <a:prstGeom prst="rect">
            <a:avLst/>
          </a:prstGeom>
        </p:spPr>
      </p:pic>
      <p:pic>
        <p:nvPicPr>
          <p:cNvPr id="39" name="Picture 38">
            <a:extLst>
              <a:ext uri="{FF2B5EF4-FFF2-40B4-BE49-F238E27FC236}">
                <a16:creationId xmlns:a16="http://schemas.microsoft.com/office/drawing/2014/main" id="{1B494DEE-667F-7843-AD62-08507BCA7B48}"/>
              </a:ext>
            </a:extLst>
          </p:cNvPr>
          <p:cNvPicPr>
            <a:picLocks noChangeAspect="1"/>
          </p:cNvPicPr>
          <p:nvPr/>
        </p:nvPicPr>
        <p:blipFill>
          <a:blip r:embed="rId18"/>
          <a:stretch>
            <a:fillRect/>
          </a:stretch>
        </p:blipFill>
        <p:spPr>
          <a:xfrm>
            <a:off x="7210898" y="3126150"/>
            <a:ext cx="2460499" cy="775226"/>
          </a:xfrm>
          <a:prstGeom prst="rect">
            <a:avLst/>
          </a:prstGeom>
        </p:spPr>
      </p:pic>
      <p:graphicFrame>
        <p:nvGraphicFramePr>
          <p:cNvPr id="45" name="Object 44">
            <a:extLst>
              <a:ext uri="{FF2B5EF4-FFF2-40B4-BE49-F238E27FC236}">
                <a16:creationId xmlns:a16="http://schemas.microsoft.com/office/drawing/2014/main" id="{0C4634BB-6B6B-D14F-9181-5E40EF04F6A0}"/>
              </a:ext>
            </a:extLst>
          </p:cNvPr>
          <p:cNvGraphicFramePr>
            <a:graphicFrameLocks noChangeAspect="1"/>
          </p:cNvGraphicFramePr>
          <p:nvPr>
            <p:extLst>
              <p:ext uri="{D42A27DB-BD31-4B8C-83A1-F6EECF244321}">
                <p14:modId xmlns:p14="http://schemas.microsoft.com/office/powerpoint/2010/main" val="698238369"/>
              </p:ext>
            </p:extLst>
          </p:nvPr>
        </p:nvGraphicFramePr>
        <p:xfrm>
          <a:off x="9533318" y="3734349"/>
          <a:ext cx="1260319" cy="1260319"/>
        </p:xfrm>
        <a:graphic>
          <a:graphicData uri="http://schemas.openxmlformats.org/presentationml/2006/ole">
            <mc:AlternateContent xmlns:mc="http://schemas.openxmlformats.org/markup-compatibility/2006">
              <mc:Choice xmlns:v="urn:schemas-microsoft-com:vml" Requires="v">
                <p:oleObj spid="_x0000_s1028" name="Image" r:id="rId19" imgW="6768000" imgH="6768000" progId="Photoshop.Image.12">
                  <p:embed/>
                </p:oleObj>
              </mc:Choice>
              <mc:Fallback>
                <p:oleObj name="Image" r:id="rId19" imgW="6768000" imgH="6768000" progId="Photoshop.Image.12">
                  <p:embed/>
                  <p:pic>
                    <p:nvPicPr>
                      <p:cNvPr id="45" name="Object 44">
                        <a:extLst>
                          <a:ext uri="{FF2B5EF4-FFF2-40B4-BE49-F238E27FC236}">
                            <a16:creationId xmlns:a16="http://schemas.microsoft.com/office/drawing/2014/main" id="{0C4634BB-6B6B-D14F-9181-5E40EF04F6A0}"/>
                          </a:ext>
                        </a:extLst>
                      </p:cNvPr>
                      <p:cNvPicPr/>
                      <p:nvPr/>
                    </p:nvPicPr>
                    <p:blipFill>
                      <a:blip r:embed="rId20"/>
                      <a:stretch>
                        <a:fillRect/>
                      </a:stretch>
                    </p:blipFill>
                    <p:spPr>
                      <a:xfrm>
                        <a:off x="9533318" y="3734349"/>
                        <a:ext cx="1260319" cy="1260319"/>
                      </a:xfrm>
                      <a:prstGeom prst="rect">
                        <a:avLst/>
                      </a:prstGeom>
                    </p:spPr>
                  </p:pic>
                </p:oleObj>
              </mc:Fallback>
            </mc:AlternateContent>
          </a:graphicData>
        </a:graphic>
      </p:graphicFrame>
      <p:pic>
        <p:nvPicPr>
          <p:cNvPr id="47" name="Picture 46">
            <a:extLst>
              <a:ext uri="{FF2B5EF4-FFF2-40B4-BE49-F238E27FC236}">
                <a16:creationId xmlns:a16="http://schemas.microsoft.com/office/drawing/2014/main" id="{A727650B-4C4A-5747-857E-40304FECAEA9}"/>
              </a:ext>
            </a:extLst>
          </p:cNvPr>
          <p:cNvPicPr>
            <a:picLocks noChangeAspect="1"/>
          </p:cNvPicPr>
          <p:nvPr/>
        </p:nvPicPr>
        <p:blipFill>
          <a:blip r:embed="rId21" cstate="print">
            <a:extLst>
              <a:ext uri="{28A0092B-C50C-407E-A947-70E740481C1C}">
                <a14:useLocalDpi xmlns:a14="http://schemas.microsoft.com/office/drawing/2010/main"/>
              </a:ext>
            </a:extLst>
          </a:blip>
          <a:stretch>
            <a:fillRect/>
          </a:stretch>
        </p:blipFill>
        <p:spPr>
          <a:xfrm>
            <a:off x="7477848" y="4078614"/>
            <a:ext cx="1422452" cy="527961"/>
          </a:xfrm>
          <a:prstGeom prst="rect">
            <a:avLst/>
          </a:prstGeom>
        </p:spPr>
      </p:pic>
      <p:pic>
        <p:nvPicPr>
          <p:cNvPr id="48" name="Picture 47">
            <a:extLst>
              <a:ext uri="{FF2B5EF4-FFF2-40B4-BE49-F238E27FC236}">
                <a16:creationId xmlns:a16="http://schemas.microsoft.com/office/drawing/2014/main" id="{0BA2C5B2-0004-1544-905E-3C84AAEDD854}"/>
              </a:ext>
            </a:extLst>
          </p:cNvPr>
          <p:cNvPicPr>
            <a:picLocks noChangeAspect="1"/>
          </p:cNvPicPr>
          <p:nvPr/>
        </p:nvPicPr>
        <p:blipFill>
          <a:blip r:embed="rId22" cstate="print">
            <a:extLst>
              <a:ext uri="{28A0092B-C50C-407E-A947-70E740481C1C}">
                <a14:useLocalDpi xmlns:a14="http://schemas.microsoft.com/office/drawing/2010/main"/>
              </a:ext>
            </a:extLst>
          </a:blip>
          <a:stretch>
            <a:fillRect/>
          </a:stretch>
        </p:blipFill>
        <p:spPr>
          <a:xfrm>
            <a:off x="9422300" y="5108277"/>
            <a:ext cx="1582795" cy="547647"/>
          </a:xfrm>
          <a:prstGeom prst="rect">
            <a:avLst/>
          </a:prstGeom>
        </p:spPr>
      </p:pic>
      <p:pic>
        <p:nvPicPr>
          <p:cNvPr id="49" name="Picture 48">
            <a:extLst>
              <a:ext uri="{FF2B5EF4-FFF2-40B4-BE49-F238E27FC236}">
                <a16:creationId xmlns:a16="http://schemas.microsoft.com/office/drawing/2014/main" id="{68CA27C0-DE03-FF42-B199-F69CA06C0F3D}"/>
              </a:ext>
            </a:extLst>
          </p:cNvPr>
          <p:cNvPicPr>
            <a:picLocks noChangeAspect="1"/>
          </p:cNvPicPr>
          <p:nvPr/>
        </p:nvPicPr>
        <p:blipFill>
          <a:blip r:embed="rId23" cstate="print">
            <a:extLst>
              <a:ext uri="{28A0092B-C50C-407E-A947-70E740481C1C}">
                <a14:useLocalDpi xmlns:a14="http://schemas.microsoft.com/office/drawing/2010/main"/>
              </a:ext>
            </a:extLst>
          </a:blip>
          <a:stretch>
            <a:fillRect/>
          </a:stretch>
        </p:blipFill>
        <p:spPr>
          <a:xfrm>
            <a:off x="7383656" y="4902666"/>
            <a:ext cx="1610835" cy="839245"/>
          </a:xfrm>
          <a:prstGeom prst="rect">
            <a:avLst/>
          </a:prstGeom>
        </p:spPr>
      </p:pic>
      <p:pic>
        <p:nvPicPr>
          <p:cNvPr id="50" name="Picture 49">
            <a:extLst>
              <a:ext uri="{FF2B5EF4-FFF2-40B4-BE49-F238E27FC236}">
                <a16:creationId xmlns:a16="http://schemas.microsoft.com/office/drawing/2014/main" id="{C1B43B3E-D923-1748-87C6-E0F244BCC9D6}"/>
              </a:ext>
            </a:extLst>
          </p:cNvPr>
          <p:cNvPicPr>
            <a:picLocks noChangeAspect="1"/>
          </p:cNvPicPr>
          <p:nvPr/>
        </p:nvPicPr>
        <p:blipFill rotWithShape="1">
          <a:blip r:embed="rId24" cstate="print">
            <a:extLst>
              <a:ext uri="{28A0092B-C50C-407E-A947-70E740481C1C}">
                <a14:useLocalDpi xmlns:a14="http://schemas.microsoft.com/office/drawing/2010/main"/>
              </a:ext>
            </a:extLst>
          </a:blip>
          <a:srcRect/>
          <a:stretch/>
        </p:blipFill>
        <p:spPr>
          <a:xfrm>
            <a:off x="7210898" y="1872817"/>
            <a:ext cx="1834468" cy="516252"/>
          </a:xfrm>
          <a:prstGeom prst="rect">
            <a:avLst/>
          </a:prstGeom>
        </p:spPr>
      </p:pic>
      <p:pic>
        <p:nvPicPr>
          <p:cNvPr id="51" name="Picture 50">
            <a:extLst>
              <a:ext uri="{FF2B5EF4-FFF2-40B4-BE49-F238E27FC236}">
                <a16:creationId xmlns:a16="http://schemas.microsoft.com/office/drawing/2014/main" id="{F8F81F5B-DDA3-3A4A-A44C-285B8D6F35A8}"/>
              </a:ext>
            </a:extLst>
          </p:cNvPr>
          <p:cNvPicPr>
            <a:picLocks noChangeAspect="1"/>
          </p:cNvPicPr>
          <p:nvPr/>
        </p:nvPicPr>
        <p:blipFill rotWithShape="1">
          <a:blip r:embed="rId25" cstate="print">
            <a:extLst>
              <a:ext uri="{28A0092B-C50C-407E-A947-70E740481C1C}">
                <a14:useLocalDpi xmlns:a14="http://schemas.microsoft.com/office/drawing/2010/main"/>
              </a:ext>
            </a:extLst>
          </a:blip>
          <a:srcRect r="3461"/>
          <a:stretch/>
        </p:blipFill>
        <p:spPr>
          <a:xfrm>
            <a:off x="9410636" y="1937206"/>
            <a:ext cx="1661446" cy="619564"/>
          </a:xfrm>
          <a:prstGeom prst="rect">
            <a:avLst/>
          </a:prstGeom>
        </p:spPr>
      </p:pic>
      <p:pic>
        <p:nvPicPr>
          <p:cNvPr id="52" name="Picture 51">
            <a:extLst>
              <a:ext uri="{FF2B5EF4-FFF2-40B4-BE49-F238E27FC236}">
                <a16:creationId xmlns:a16="http://schemas.microsoft.com/office/drawing/2014/main" id="{F7C9EA22-BC7C-C145-9F8A-13B94F94E330}"/>
              </a:ext>
            </a:extLst>
          </p:cNvPr>
          <p:cNvPicPr>
            <a:picLocks noChangeAspect="1"/>
          </p:cNvPicPr>
          <p:nvPr/>
        </p:nvPicPr>
        <p:blipFill>
          <a:blip r:embed="rId26" cstate="print">
            <a:extLst>
              <a:ext uri="{28A0092B-C50C-407E-A947-70E740481C1C}">
                <a14:useLocalDpi xmlns:a14="http://schemas.microsoft.com/office/drawing/2010/main"/>
              </a:ext>
            </a:extLst>
          </a:blip>
          <a:stretch>
            <a:fillRect/>
          </a:stretch>
        </p:blipFill>
        <p:spPr>
          <a:xfrm>
            <a:off x="9588248" y="2477876"/>
            <a:ext cx="1250900" cy="1265344"/>
          </a:xfrm>
          <a:prstGeom prst="rect">
            <a:avLst/>
          </a:prstGeom>
        </p:spPr>
      </p:pic>
      <p:pic>
        <p:nvPicPr>
          <p:cNvPr id="53" name="Picture 52">
            <a:extLst>
              <a:ext uri="{FF2B5EF4-FFF2-40B4-BE49-F238E27FC236}">
                <a16:creationId xmlns:a16="http://schemas.microsoft.com/office/drawing/2014/main" id="{0DC51A2C-C208-D144-BDDD-1DBB8DC06682}"/>
              </a:ext>
            </a:extLst>
          </p:cNvPr>
          <p:cNvPicPr>
            <a:picLocks noChangeAspect="1"/>
          </p:cNvPicPr>
          <p:nvPr/>
        </p:nvPicPr>
        <p:blipFill>
          <a:blip r:embed="rId27" cstate="print">
            <a:extLst>
              <a:ext uri="{28A0092B-C50C-407E-A947-70E740481C1C}">
                <a14:useLocalDpi xmlns:a14="http://schemas.microsoft.com/office/drawing/2010/main"/>
              </a:ext>
            </a:extLst>
          </a:blip>
          <a:stretch>
            <a:fillRect/>
          </a:stretch>
        </p:blipFill>
        <p:spPr>
          <a:xfrm>
            <a:off x="7335851" y="2500274"/>
            <a:ext cx="1887127" cy="514671"/>
          </a:xfrm>
          <a:prstGeom prst="rect">
            <a:avLst/>
          </a:prstGeom>
        </p:spPr>
      </p:pic>
    </p:spTree>
    <p:extLst>
      <p:ext uri="{BB962C8B-B14F-4D97-AF65-F5344CB8AC3E}">
        <p14:creationId xmlns:p14="http://schemas.microsoft.com/office/powerpoint/2010/main" val="4179657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771112F-F64F-486F-8595-77242B58DF83}"/>
              </a:ext>
            </a:extLst>
          </p:cNvPr>
          <p:cNvSpPr>
            <a:spLocks noGrp="1"/>
          </p:cNvSpPr>
          <p:nvPr>
            <p:ph type="title"/>
          </p:nvPr>
        </p:nvSpPr>
        <p:spPr>
          <a:xfrm>
            <a:off x="335130" y="218661"/>
            <a:ext cx="5205337" cy="635000"/>
          </a:xfrm>
        </p:spPr>
        <p:txBody>
          <a:bodyPr>
            <a:noAutofit/>
          </a:bodyPr>
          <a:lstStyle/>
          <a:p>
            <a:r>
              <a:rPr lang="en-US" sz="3600" dirty="0">
                <a:latin typeface="+mj-lt"/>
              </a:rPr>
              <a:t>Enterprise Microservice &amp; API Catalog </a:t>
            </a:r>
          </a:p>
        </p:txBody>
      </p:sp>
      <p:sp>
        <p:nvSpPr>
          <p:cNvPr id="8" name="TextBox 7">
            <a:extLst>
              <a:ext uri="{FF2B5EF4-FFF2-40B4-BE49-F238E27FC236}">
                <a16:creationId xmlns:a16="http://schemas.microsoft.com/office/drawing/2014/main" id="{2A6ED61F-FBA7-6C46-9BAA-9349CF33EC88}"/>
              </a:ext>
            </a:extLst>
          </p:cNvPr>
          <p:cNvSpPr txBox="1"/>
          <p:nvPr/>
        </p:nvSpPr>
        <p:spPr>
          <a:xfrm>
            <a:off x="201958" y="1465620"/>
            <a:ext cx="3707530" cy="5170646"/>
          </a:xfrm>
          <a:prstGeom prst="rect">
            <a:avLst/>
          </a:prstGeom>
          <a:noFill/>
        </p:spPr>
        <p:txBody>
          <a:bodyPr wrap="square" lIns="0" tIns="0" rIns="0" bIns="0" rtlCol="0">
            <a:spAutoFit/>
          </a:bodyPr>
          <a:lstStyle/>
          <a:p>
            <a:pPr marL="342900" indent="-342900" algn="l">
              <a:buFont typeface="Arial" panose="020B0604020202020204" pitchFamily="34" charset="0"/>
              <a:buChar char="•"/>
            </a:pPr>
            <a:r>
              <a:rPr lang="en-US" sz="2400" dirty="0">
                <a:gradFill>
                  <a:gsLst>
                    <a:gs pos="2917">
                      <a:schemeClr val="tx1"/>
                    </a:gs>
                    <a:gs pos="30000">
                      <a:schemeClr val="tx1"/>
                    </a:gs>
                  </a:gsLst>
                  <a:lin ang="5400000" scaled="0"/>
                </a:gradFill>
              </a:rPr>
              <a:t>API Management &amp; SF on the same VNET</a:t>
            </a:r>
          </a:p>
          <a:p>
            <a:pPr marL="342900" indent="-342900" algn="l">
              <a:buFont typeface="Arial" panose="020B0604020202020204" pitchFamily="34" charset="0"/>
              <a:buChar char="•"/>
            </a:pPr>
            <a:r>
              <a:rPr lang="en-US" sz="2400" dirty="0">
                <a:gradFill>
                  <a:gsLst>
                    <a:gs pos="2917">
                      <a:schemeClr val="tx1"/>
                    </a:gs>
                    <a:gs pos="30000">
                      <a:schemeClr val="tx1"/>
                    </a:gs>
                  </a:gsLst>
                  <a:lin ang="5400000" scaled="0"/>
                </a:gradFill>
              </a:rPr>
              <a:t>Internal &amp; Externally based API users (</a:t>
            </a:r>
            <a:r>
              <a:rPr lang="en-US" sz="2400" dirty="0" err="1">
                <a:gradFill>
                  <a:gsLst>
                    <a:gs pos="2917">
                      <a:schemeClr val="tx1"/>
                    </a:gs>
                    <a:gs pos="30000">
                      <a:schemeClr val="tx1"/>
                    </a:gs>
                  </a:gsLst>
                  <a:lin ang="5400000" scaled="0"/>
                </a:gradFill>
              </a:rPr>
              <a:t>devs</a:t>
            </a:r>
            <a:r>
              <a:rPr lang="en-US" sz="2400" dirty="0">
                <a:gradFill>
                  <a:gsLst>
                    <a:gs pos="2917">
                      <a:schemeClr val="tx1"/>
                    </a:gs>
                    <a:gs pos="30000">
                      <a:schemeClr val="tx1"/>
                    </a:gs>
                  </a:gsLst>
                  <a:lin ang="5400000" scaled="0"/>
                </a:gradFill>
              </a:rPr>
              <a:t>)</a:t>
            </a:r>
          </a:p>
          <a:p>
            <a:pPr marL="342900" indent="-342900" algn="l">
              <a:buFont typeface="Arial" panose="020B0604020202020204" pitchFamily="34" charset="0"/>
              <a:buChar char="•"/>
            </a:pPr>
            <a:r>
              <a:rPr lang="en-US" sz="2400" dirty="0">
                <a:gradFill>
                  <a:gsLst>
                    <a:gs pos="2917">
                      <a:schemeClr val="tx1"/>
                    </a:gs>
                    <a:gs pos="30000">
                      <a:schemeClr val="tx1"/>
                    </a:gs>
                  </a:gsLst>
                  <a:lin ang="5400000" scaled="0"/>
                </a:gradFill>
              </a:rPr>
              <a:t>APIM native integration with SF (no LB)</a:t>
            </a:r>
          </a:p>
          <a:p>
            <a:pPr marL="342900" indent="-342900" algn="l">
              <a:buFont typeface="Arial" panose="020B0604020202020204" pitchFamily="34" charset="0"/>
              <a:buChar char="•"/>
            </a:pPr>
            <a:r>
              <a:rPr lang="en-US" sz="2400" dirty="0">
                <a:gradFill>
                  <a:gsLst>
                    <a:gs pos="2917">
                      <a:schemeClr val="tx1"/>
                    </a:gs>
                    <a:gs pos="30000">
                      <a:schemeClr val="tx1"/>
                    </a:gs>
                  </a:gsLst>
                  <a:lin ang="5400000" scaled="0"/>
                </a:gradFill>
              </a:rPr>
              <a:t>Density on the VMSS</a:t>
            </a:r>
          </a:p>
          <a:p>
            <a:pPr marL="342900" indent="-342900" algn="l">
              <a:buFont typeface="Arial" panose="020B0604020202020204" pitchFamily="34" charset="0"/>
              <a:buChar char="•"/>
            </a:pPr>
            <a:r>
              <a:rPr lang="en-US" sz="2400" dirty="0">
                <a:gradFill>
                  <a:gsLst>
                    <a:gs pos="2917">
                      <a:schemeClr val="tx1"/>
                    </a:gs>
                    <a:gs pos="30000">
                      <a:schemeClr val="tx1"/>
                    </a:gs>
                  </a:gsLst>
                  <a:lin ang="5400000" scaled="0"/>
                </a:gradFill>
              </a:rPr>
              <a:t>Stateful, Stateless, Container based APIs on SF</a:t>
            </a:r>
          </a:p>
          <a:p>
            <a:pPr marL="342900" indent="-342900" algn="l">
              <a:buFont typeface="Arial" panose="020B0604020202020204" pitchFamily="34" charset="0"/>
              <a:buChar char="•"/>
            </a:pPr>
            <a:r>
              <a:rPr lang="en-US" sz="2400" dirty="0">
                <a:gradFill>
                  <a:gsLst>
                    <a:gs pos="2917">
                      <a:schemeClr val="tx1"/>
                    </a:gs>
                    <a:gs pos="30000">
                      <a:schemeClr val="tx1"/>
                    </a:gs>
                  </a:gsLst>
                  <a:lin ang="5400000" scaled="0"/>
                </a:gradFill>
              </a:rPr>
              <a:t>Extremely rich </a:t>
            </a:r>
            <a:r>
              <a:rPr lang="en-US" sz="2400" dirty="0" err="1">
                <a:gradFill>
                  <a:gsLst>
                    <a:gs pos="2917">
                      <a:schemeClr val="tx1"/>
                    </a:gs>
                    <a:gs pos="30000">
                      <a:schemeClr val="tx1"/>
                    </a:gs>
                  </a:gsLst>
                  <a:lin ang="5400000" scaled="0"/>
                </a:gradFill>
              </a:rPr>
              <a:t>ASP.Net</a:t>
            </a:r>
            <a:r>
              <a:rPr lang="en-US" sz="2400" dirty="0">
                <a:gradFill>
                  <a:gsLst>
                    <a:gs pos="2917">
                      <a:schemeClr val="tx1"/>
                    </a:gs>
                    <a:gs pos="30000">
                      <a:schemeClr val="tx1"/>
                    </a:gs>
                  </a:gsLst>
                  <a:lin ang="5400000" scaled="0"/>
                </a:gradFill>
              </a:rPr>
              <a:t> Core Stateful services </a:t>
            </a:r>
          </a:p>
          <a:p>
            <a:pPr marL="342900" indent="-342900" algn="l">
              <a:buFont typeface="Arial" panose="020B0604020202020204" pitchFamily="34" charset="0"/>
              <a:buChar char="•"/>
            </a:pPr>
            <a:endParaRPr lang="en-US" sz="2400" dirty="0">
              <a:gradFill>
                <a:gsLst>
                  <a:gs pos="2917">
                    <a:schemeClr val="tx1"/>
                  </a:gs>
                  <a:gs pos="30000">
                    <a:schemeClr val="tx1"/>
                  </a:gs>
                </a:gsLst>
                <a:lin ang="5400000" scaled="0"/>
              </a:gradFill>
            </a:endParaRPr>
          </a:p>
          <a:p>
            <a:pPr algn="l"/>
            <a:endParaRPr lang="en-US" sz="2400" dirty="0" err="1">
              <a:gradFill>
                <a:gsLst>
                  <a:gs pos="2917">
                    <a:schemeClr val="tx1"/>
                  </a:gs>
                  <a:gs pos="30000">
                    <a:schemeClr val="tx1"/>
                  </a:gs>
                </a:gsLst>
                <a:lin ang="5400000" scaled="0"/>
              </a:gradFill>
            </a:endParaRPr>
          </a:p>
        </p:txBody>
      </p:sp>
      <p:grpSp>
        <p:nvGrpSpPr>
          <p:cNvPr id="6" name="Group 5">
            <a:extLst>
              <a:ext uri="{FF2B5EF4-FFF2-40B4-BE49-F238E27FC236}">
                <a16:creationId xmlns:a16="http://schemas.microsoft.com/office/drawing/2014/main" id="{F51A05EF-D5EF-7345-8DDC-0DA3ECDC9DD0}"/>
              </a:ext>
            </a:extLst>
          </p:cNvPr>
          <p:cNvGrpSpPr/>
          <p:nvPr/>
        </p:nvGrpSpPr>
        <p:grpSpPr>
          <a:xfrm>
            <a:off x="5062734" y="218661"/>
            <a:ext cx="7057694" cy="3149006"/>
            <a:chOff x="4895760" y="3670853"/>
            <a:chExt cx="7057694" cy="3149006"/>
          </a:xfrm>
        </p:grpSpPr>
        <p:sp>
          <p:nvSpPr>
            <p:cNvPr id="19" name="Rectangle 18">
              <a:extLst>
                <a:ext uri="{FF2B5EF4-FFF2-40B4-BE49-F238E27FC236}">
                  <a16:creationId xmlns:a16="http://schemas.microsoft.com/office/drawing/2014/main" id="{3D7C959F-AC5D-7B47-AC65-3B4C51F3AECD}"/>
                </a:ext>
              </a:extLst>
            </p:cNvPr>
            <p:cNvSpPr/>
            <p:nvPr/>
          </p:nvSpPr>
          <p:spPr bwMode="auto">
            <a:xfrm>
              <a:off x="6324599" y="3670853"/>
              <a:ext cx="5628855" cy="3149006"/>
            </a:xfrm>
            <a:prstGeom prst="rect">
              <a:avLst/>
            </a:prstGeom>
            <a:ln w="22225"/>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a:extLst>
                <a:ext uri="{FF2B5EF4-FFF2-40B4-BE49-F238E27FC236}">
                  <a16:creationId xmlns:a16="http://schemas.microsoft.com/office/drawing/2014/main" id="{A7588354-D206-5D4C-841E-07051DDCEE73}"/>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643833" y="3969375"/>
              <a:ext cx="1506606" cy="1506606"/>
            </a:xfrm>
            <a:prstGeom prst="rect">
              <a:avLst/>
            </a:prstGeom>
          </p:spPr>
        </p:pic>
        <p:pic>
          <p:nvPicPr>
            <p:cNvPr id="12" name="Picture 11">
              <a:extLst>
                <a:ext uri="{FF2B5EF4-FFF2-40B4-BE49-F238E27FC236}">
                  <a16:creationId xmlns:a16="http://schemas.microsoft.com/office/drawing/2014/main" id="{93D666A8-B3D8-ED4C-986C-502D03C63308}"/>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9915933" y="4027791"/>
              <a:ext cx="1375420" cy="1375420"/>
            </a:xfrm>
            <a:prstGeom prst="rect">
              <a:avLst/>
            </a:prstGeom>
          </p:spPr>
        </p:pic>
        <p:pic>
          <p:nvPicPr>
            <p:cNvPr id="14" name="Picture 13">
              <a:extLst>
                <a:ext uri="{FF2B5EF4-FFF2-40B4-BE49-F238E27FC236}">
                  <a16:creationId xmlns:a16="http://schemas.microsoft.com/office/drawing/2014/main" id="{3984325E-D53F-9143-AD2D-8D7BEA5EE130}"/>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731989" y="5301314"/>
              <a:ext cx="1506606" cy="1506606"/>
            </a:xfrm>
            <a:prstGeom prst="rect">
              <a:avLst/>
            </a:prstGeom>
          </p:spPr>
        </p:pic>
        <p:pic>
          <p:nvPicPr>
            <p:cNvPr id="16" name="Picture 15">
              <a:extLst>
                <a:ext uri="{FF2B5EF4-FFF2-40B4-BE49-F238E27FC236}">
                  <a16:creationId xmlns:a16="http://schemas.microsoft.com/office/drawing/2014/main" id="{C305F644-5248-0441-B95D-822E9BD38466}"/>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0062856" y="5444438"/>
              <a:ext cx="1375420" cy="1375420"/>
            </a:xfrm>
            <a:prstGeom prst="rect">
              <a:avLst/>
            </a:prstGeom>
          </p:spPr>
        </p:pic>
        <p:pic>
          <p:nvPicPr>
            <p:cNvPr id="18" name="Picture 17">
              <a:extLst>
                <a:ext uri="{FF2B5EF4-FFF2-40B4-BE49-F238E27FC236}">
                  <a16:creationId xmlns:a16="http://schemas.microsoft.com/office/drawing/2014/main" id="{9F6B9002-69CA-094B-B919-CF59E6185309}"/>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4895760" y="4877171"/>
              <a:ext cx="1375420" cy="1375420"/>
            </a:xfrm>
            <a:prstGeom prst="rect">
              <a:avLst/>
            </a:prstGeom>
          </p:spPr>
        </p:pic>
        <p:sp>
          <p:nvSpPr>
            <p:cNvPr id="20" name="TextBox 19">
              <a:extLst>
                <a:ext uri="{FF2B5EF4-FFF2-40B4-BE49-F238E27FC236}">
                  <a16:creationId xmlns:a16="http://schemas.microsoft.com/office/drawing/2014/main" id="{54A1A267-F8DB-6D4A-AEE9-32A911E8D797}"/>
                </a:ext>
              </a:extLst>
            </p:cNvPr>
            <p:cNvSpPr txBox="1"/>
            <p:nvPr/>
          </p:nvSpPr>
          <p:spPr>
            <a:xfrm>
              <a:off x="6530605" y="3741754"/>
              <a:ext cx="1803699"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API Management</a:t>
              </a:r>
            </a:p>
          </p:txBody>
        </p:sp>
        <p:sp>
          <p:nvSpPr>
            <p:cNvPr id="21" name="TextBox 20">
              <a:extLst>
                <a:ext uri="{FF2B5EF4-FFF2-40B4-BE49-F238E27FC236}">
                  <a16:creationId xmlns:a16="http://schemas.microsoft.com/office/drawing/2014/main" id="{601C6CF6-9A90-4C45-AE3E-405E66E1CC1C}"/>
                </a:ext>
              </a:extLst>
            </p:cNvPr>
            <p:cNvSpPr txBox="1"/>
            <p:nvPr/>
          </p:nvSpPr>
          <p:spPr>
            <a:xfrm>
              <a:off x="9491415" y="3716920"/>
              <a:ext cx="2224455"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Service Fabric Cluster</a:t>
              </a:r>
            </a:p>
          </p:txBody>
        </p:sp>
        <p:sp>
          <p:nvSpPr>
            <p:cNvPr id="22" name="TextBox 21">
              <a:extLst>
                <a:ext uri="{FF2B5EF4-FFF2-40B4-BE49-F238E27FC236}">
                  <a16:creationId xmlns:a16="http://schemas.microsoft.com/office/drawing/2014/main" id="{9F64B731-561E-1F42-B1A8-72ED13AE8B6F}"/>
                </a:ext>
              </a:extLst>
            </p:cNvPr>
            <p:cNvSpPr txBox="1"/>
            <p:nvPr/>
          </p:nvSpPr>
          <p:spPr>
            <a:xfrm>
              <a:off x="9379464" y="6500143"/>
              <a:ext cx="602729"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VMSS</a:t>
              </a:r>
            </a:p>
          </p:txBody>
        </p:sp>
        <p:sp>
          <p:nvSpPr>
            <p:cNvPr id="23" name="TextBox 22">
              <a:extLst>
                <a:ext uri="{FF2B5EF4-FFF2-40B4-BE49-F238E27FC236}">
                  <a16:creationId xmlns:a16="http://schemas.microsoft.com/office/drawing/2014/main" id="{732676FA-3BC6-F744-BB0F-9396299F489D}"/>
                </a:ext>
              </a:extLst>
            </p:cNvPr>
            <p:cNvSpPr txBox="1"/>
            <p:nvPr/>
          </p:nvSpPr>
          <p:spPr>
            <a:xfrm>
              <a:off x="7204766" y="6500142"/>
              <a:ext cx="561051"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VNET</a:t>
              </a:r>
            </a:p>
          </p:txBody>
        </p:sp>
        <p:sp>
          <p:nvSpPr>
            <p:cNvPr id="24" name="TextBox 23">
              <a:extLst>
                <a:ext uri="{FF2B5EF4-FFF2-40B4-BE49-F238E27FC236}">
                  <a16:creationId xmlns:a16="http://schemas.microsoft.com/office/drawing/2014/main" id="{13B0F12A-4E70-A54E-ABC9-6AC5A745FBED}"/>
                </a:ext>
              </a:extLst>
            </p:cNvPr>
            <p:cNvSpPr txBox="1"/>
            <p:nvPr/>
          </p:nvSpPr>
          <p:spPr>
            <a:xfrm>
              <a:off x="4992105" y="6273640"/>
              <a:ext cx="961930"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Azure AD</a:t>
              </a:r>
            </a:p>
          </p:txBody>
        </p:sp>
        <p:cxnSp>
          <p:nvCxnSpPr>
            <p:cNvPr id="32" name="Elbow Connector 31">
              <a:extLst>
                <a:ext uri="{FF2B5EF4-FFF2-40B4-BE49-F238E27FC236}">
                  <a16:creationId xmlns:a16="http://schemas.microsoft.com/office/drawing/2014/main" id="{B30B7CDF-AA11-E842-95CE-D2233367EEF5}"/>
                </a:ext>
              </a:extLst>
            </p:cNvPr>
            <p:cNvCxnSpPr>
              <a:cxnSpLocks/>
              <a:stCxn id="18" idx="0"/>
              <a:endCxn id="10" idx="1"/>
            </p:cNvCxnSpPr>
            <p:nvPr/>
          </p:nvCxnSpPr>
          <p:spPr>
            <a:xfrm rot="5400000" flipH="1" flipV="1">
              <a:off x="6036405" y="4269744"/>
              <a:ext cx="154493" cy="1060363"/>
            </a:xfrm>
            <a:prstGeom prst="bentConnector2">
              <a:avLst/>
            </a:prstGeom>
            <a:ln w="2222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6" name="Elbow Connector 35">
              <a:extLst>
                <a:ext uri="{FF2B5EF4-FFF2-40B4-BE49-F238E27FC236}">
                  <a16:creationId xmlns:a16="http://schemas.microsoft.com/office/drawing/2014/main" id="{064DA5AB-87EE-DD4D-AB3B-055AF2DB108C}"/>
                </a:ext>
              </a:extLst>
            </p:cNvPr>
            <p:cNvCxnSpPr>
              <a:cxnSpLocks/>
              <a:stCxn id="10" idx="3"/>
              <a:endCxn id="12" idx="1"/>
            </p:cNvCxnSpPr>
            <p:nvPr/>
          </p:nvCxnSpPr>
          <p:spPr>
            <a:xfrm flipV="1">
              <a:off x="8150439" y="4715501"/>
              <a:ext cx="1765494" cy="7177"/>
            </a:xfrm>
            <a:prstGeom prst="bentConnector3">
              <a:avLst>
                <a:gd name="adj1" fmla="val 50000"/>
              </a:avLst>
            </a:prstGeom>
            <a:ln w="22225">
              <a:headEnd type="none" w="lg" len="med"/>
              <a:tailEnd type="triangle"/>
            </a:ln>
          </p:spPr>
          <p:style>
            <a:lnRef idx="1">
              <a:schemeClr val="accent1"/>
            </a:lnRef>
            <a:fillRef idx="0">
              <a:schemeClr val="accent1"/>
            </a:fillRef>
            <a:effectRef idx="0">
              <a:schemeClr val="accent1"/>
            </a:effectRef>
            <a:fontRef idx="minor">
              <a:schemeClr val="tx1"/>
            </a:fontRef>
          </p:style>
        </p:cxnSp>
      </p:grpSp>
      <p:pic>
        <p:nvPicPr>
          <p:cNvPr id="44" name="Picture 43">
            <a:extLst>
              <a:ext uri="{FF2B5EF4-FFF2-40B4-BE49-F238E27FC236}">
                <a16:creationId xmlns:a16="http://schemas.microsoft.com/office/drawing/2014/main" id="{B95D1394-04EA-8640-8798-8DEF0BE5606B}"/>
              </a:ext>
            </a:extLst>
          </p:cNvPr>
          <p:cNvPicPr>
            <a:picLocks noChangeAspect="1"/>
          </p:cNvPicPr>
          <p:nvPr/>
        </p:nvPicPr>
        <p:blipFill>
          <a:blip r:embed="rId8"/>
          <a:stretch>
            <a:fillRect/>
          </a:stretch>
        </p:blipFill>
        <p:spPr>
          <a:xfrm>
            <a:off x="4191647" y="3864665"/>
            <a:ext cx="7933184" cy="2932646"/>
          </a:xfrm>
          <a:prstGeom prst="rect">
            <a:avLst/>
          </a:prstGeom>
        </p:spPr>
      </p:pic>
      <p:sp>
        <p:nvSpPr>
          <p:cNvPr id="46" name="Up Arrow 45">
            <a:extLst>
              <a:ext uri="{FF2B5EF4-FFF2-40B4-BE49-F238E27FC236}">
                <a16:creationId xmlns:a16="http://schemas.microsoft.com/office/drawing/2014/main" id="{83C54E00-C065-1B47-B8B7-66C314BA36F5}"/>
              </a:ext>
            </a:extLst>
          </p:cNvPr>
          <p:cNvSpPr/>
          <p:nvPr/>
        </p:nvSpPr>
        <p:spPr bwMode="auto">
          <a:xfrm rot="10800000">
            <a:off x="8731877" y="1278929"/>
            <a:ext cx="435178" cy="2594310"/>
          </a:xfrm>
          <a:prstGeom prst="upArrow">
            <a:avLst>
              <a:gd name="adj1" fmla="val 50613"/>
              <a:gd name="adj2" fmla="val 5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3925054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771112F-F64F-486F-8595-77242B58DF83}"/>
              </a:ext>
            </a:extLst>
          </p:cNvPr>
          <p:cNvSpPr>
            <a:spLocks noGrp="1"/>
          </p:cNvSpPr>
          <p:nvPr>
            <p:ph type="title"/>
          </p:nvPr>
        </p:nvSpPr>
        <p:spPr/>
        <p:txBody>
          <a:bodyPr>
            <a:normAutofit/>
          </a:bodyPr>
          <a:lstStyle/>
          <a:p>
            <a:r>
              <a:rPr lang="en-US" sz="3600" dirty="0"/>
              <a:t>DevOps Heavy Applications  </a:t>
            </a:r>
          </a:p>
        </p:txBody>
      </p:sp>
      <p:sp>
        <p:nvSpPr>
          <p:cNvPr id="5" name="Content Placeholder 4">
            <a:extLst>
              <a:ext uri="{FF2B5EF4-FFF2-40B4-BE49-F238E27FC236}">
                <a16:creationId xmlns:a16="http://schemas.microsoft.com/office/drawing/2014/main" id="{7F39908E-509E-4DC7-B5DB-4E61C02D3B6F}"/>
              </a:ext>
            </a:extLst>
          </p:cNvPr>
          <p:cNvSpPr>
            <a:spLocks noGrp="1"/>
          </p:cNvSpPr>
          <p:nvPr>
            <p:ph idx="32"/>
          </p:nvPr>
        </p:nvSpPr>
        <p:spPr>
          <a:xfrm>
            <a:off x="457200" y="1092201"/>
            <a:ext cx="6131337" cy="5046642"/>
          </a:xfrm>
        </p:spPr>
        <p:txBody>
          <a:bodyPr/>
          <a:lstStyle/>
          <a:p>
            <a:r>
              <a:rPr lang="en-US" dirty="0"/>
              <a:t>Cross cutting concern, can be across all of the previously mentioned workloads</a:t>
            </a:r>
          </a:p>
          <a:p>
            <a:r>
              <a:rPr lang="en-US" dirty="0"/>
              <a:t>SF is agnostic to the CICD technology </a:t>
            </a:r>
          </a:p>
          <a:p>
            <a:r>
              <a:rPr lang="en-US" dirty="0"/>
              <a:t>Several release options (Rolling upgrade, VIP Swap, Controlled migration, </a:t>
            </a:r>
            <a:r>
              <a:rPr lang="en-US" dirty="0" err="1"/>
              <a:t>etc</a:t>
            </a:r>
            <a:r>
              <a:rPr lang="en-US" dirty="0"/>
              <a:t>)</a:t>
            </a:r>
          </a:p>
          <a:p>
            <a:r>
              <a:rPr lang="en-US" dirty="0"/>
              <a:t>Service Fabric handles the runtime and underlying resource updates </a:t>
            </a:r>
          </a:p>
        </p:txBody>
      </p:sp>
      <p:pic>
        <p:nvPicPr>
          <p:cNvPr id="9" name="Picture 8">
            <a:extLst>
              <a:ext uri="{FF2B5EF4-FFF2-40B4-BE49-F238E27FC236}">
                <a16:creationId xmlns:a16="http://schemas.microsoft.com/office/drawing/2014/main" id="{26206BCE-2A89-2F4C-8B56-041A9246D759}"/>
              </a:ext>
            </a:extLst>
          </p:cNvPr>
          <p:cNvPicPr>
            <a:picLocks noChangeAspect="1"/>
          </p:cNvPicPr>
          <p:nvPr/>
        </p:nvPicPr>
        <p:blipFill>
          <a:blip r:embed="rId3"/>
          <a:stretch>
            <a:fillRect/>
          </a:stretch>
        </p:blipFill>
        <p:spPr>
          <a:xfrm>
            <a:off x="6834458" y="494060"/>
            <a:ext cx="5146261" cy="2460556"/>
          </a:xfrm>
          <a:prstGeom prst="rect">
            <a:avLst/>
          </a:prstGeom>
        </p:spPr>
      </p:pic>
      <p:pic>
        <p:nvPicPr>
          <p:cNvPr id="10" name="Picture 9">
            <a:extLst>
              <a:ext uri="{FF2B5EF4-FFF2-40B4-BE49-F238E27FC236}">
                <a16:creationId xmlns:a16="http://schemas.microsoft.com/office/drawing/2014/main" id="{1C1D1E2E-C795-5149-AB98-23DE666BCAE9}"/>
              </a:ext>
            </a:extLst>
          </p:cNvPr>
          <p:cNvPicPr>
            <a:picLocks noChangeAspect="1"/>
          </p:cNvPicPr>
          <p:nvPr/>
        </p:nvPicPr>
        <p:blipFill>
          <a:blip r:embed="rId4"/>
          <a:stretch>
            <a:fillRect/>
          </a:stretch>
        </p:blipFill>
        <p:spPr>
          <a:xfrm>
            <a:off x="6834458" y="3008200"/>
            <a:ext cx="5146261" cy="3130643"/>
          </a:xfrm>
          <a:prstGeom prst="rect">
            <a:avLst/>
          </a:prstGeom>
        </p:spPr>
      </p:pic>
      <p:sp>
        <p:nvSpPr>
          <p:cNvPr id="12" name="TextBox 11">
            <a:extLst>
              <a:ext uri="{FF2B5EF4-FFF2-40B4-BE49-F238E27FC236}">
                <a16:creationId xmlns:a16="http://schemas.microsoft.com/office/drawing/2014/main" id="{CD00A27F-78D5-1E4E-BF88-F56206160CD4}"/>
              </a:ext>
            </a:extLst>
          </p:cNvPr>
          <p:cNvSpPr txBox="1"/>
          <p:nvPr/>
        </p:nvSpPr>
        <p:spPr>
          <a:xfrm>
            <a:off x="7202849" y="6232800"/>
            <a:ext cx="3940502" cy="307777"/>
          </a:xfrm>
          <a:prstGeom prst="rect">
            <a:avLst/>
          </a:prstGeom>
          <a:noFill/>
        </p:spPr>
        <p:txBody>
          <a:bodyPr wrap="none" lIns="0" tIns="0" rIns="0" bIns="0" rtlCol="0">
            <a:spAutoFit/>
          </a:bodyPr>
          <a:lstStyle/>
          <a:p>
            <a:r>
              <a:rPr lang="en-US" sz="2000" dirty="0">
                <a:gradFill>
                  <a:gsLst>
                    <a:gs pos="2917">
                      <a:schemeClr val="tx1"/>
                    </a:gs>
                    <a:gs pos="30000">
                      <a:schemeClr val="tx1"/>
                    </a:gs>
                  </a:gsLst>
                  <a:lin ang="5400000" scaled="0"/>
                </a:gradFill>
              </a:rPr>
              <a:t>Mr. Donovan Brown: </a:t>
            </a:r>
            <a:r>
              <a:rPr lang="en-US" dirty="0"/>
              <a:t>#</a:t>
            </a:r>
            <a:r>
              <a:rPr lang="en-US" dirty="0" err="1"/>
              <a:t>RubDevOpsOnIt</a:t>
            </a:r>
            <a:endParaRPr lang="en-US" sz="20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4383222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18E7EFE-18D2-DA4E-A678-79347F97EDA5}"/>
              </a:ext>
            </a:extLst>
          </p:cNvPr>
          <p:cNvPicPr>
            <a:picLocks noChangeAspect="1"/>
          </p:cNvPicPr>
          <p:nvPr/>
        </p:nvPicPr>
        <p:blipFill>
          <a:blip r:embed="rId3"/>
          <a:stretch>
            <a:fillRect/>
          </a:stretch>
        </p:blipFill>
        <p:spPr>
          <a:xfrm>
            <a:off x="2188366" y="2279104"/>
            <a:ext cx="8091116" cy="4578896"/>
          </a:xfrm>
          <a:prstGeom prst="rect">
            <a:avLst/>
          </a:prstGeom>
        </p:spPr>
      </p:pic>
      <p:pic>
        <p:nvPicPr>
          <p:cNvPr id="5" name="Picture 4">
            <a:extLst>
              <a:ext uri="{FF2B5EF4-FFF2-40B4-BE49-F238E27FC236}">
                <a16:creationId xmlns:a16="http://schemas.microsoft.com/office/drawing/2014/main" id="{3986C124-319C-E44C-8CD2-7D5A219086F4}"/>
              </a:ext>
            </a:extLst>
          </p:cNvPr>
          <p:cNvPicPr>
            <a:picLocks noChangeAspect="1"/>
          </p:cNvPicPr>
          <p:nvPr/>
        </p:nvPicPr>
        <p:blipFill>
          <a:blip r:embed="rId4"/>
          <a:stretch>
            <a:fillRect/>
          </a:stretch>
        </p:blipFill>
        <p:spPr>
          <a:xfrm>
            <a:off x="3186098" y="2306998"/>
            <a:ext cx="5594953" cy="4412921"/>
          </a:xfrm>
          <a:prstGeom prst="rect">
            <a:avLst/>
          </a:prstGeom>
        </p:spPr>
      </p:pic>
      <p:grpSp>
        <p:nvGrpSpPr>
          <p:cNvPr id="17" name="Group 16"/>
          <p:cNvGrpSpPr/>
          <p:nvPr/>
        </p:nvGrpSpPr>
        <p:grpSpPr>
          <a:xfrm>
            <a:off x="3186098" y="2354923"/>
            <a:ext cx="5324494" cy="4392890"/>
            <a:chOff x="6271016" y="139474"/>
            <a:chExt cx="5699375" cy="4543844"/>
          </a:xfrm>
        </p:grpSpPr>
        <p:grpSp>
          <p:nvGrpSpPr>
            <p:cNvPr id="10" name="Group 9"/>
            <p:cNvGrpSpPr/>
            <p:nvPr/>
          </p:nvGrpSpPr>
          <p:grpSpPr>
            <a:xfrm>
              <a:off x="6408751" y="139474"/>
              <a:ext cx="5561640" cy="4543844"/>
              <a:chOff x="7657169" y="139474"/>
              <a:chExt cx="4313222" cy="3428674"/>
            </a:xfrm>
          </p:grpSpPr>
          <p:pic>
            <p:nvPicPr>
              <p:cNvPr id="7" name="Picture 6">
                <a:extLst>
                  <a:ext uri="{FF2B5EF4-FFF2-40B4-BE49-F238E27FC236}">
                    <a16:creationId xmlns:a16="http://schemas.microsoft.com/office/drawing/2014/main" id="{0584E634-E7C9-A34F-B0B2-FABF85A60267}"/>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657169" y="139474"/>
                <a:ext cx="4313222" cy="3428674"/>
              </a:xfrm>
              <a:prstGeom prst="rect">
                <a:avLst/>
              </a:prstGeom>
            </p:spPr>
          </p:pic>
          <p:grpSp>
            <p:nvGrpSpPr>
              <p:cNvPr id="9" name="Group 8"/>
              <p:cNvGrpSpPr/>
              <p:nvPr/>
            </p:nvGrpSpPr>
            <p:grpSpPr>
              <a:xfrm>
                <a:off x="10495136" y="2321767"/>
                <a:ext cx="1123123" cy="437322"/>
                <a:chOff x="2655150" y="5579469"/>
                <a:chExt cx="1123123" cy="437322"/>
              </a:xfrm>
            </p:grpSpPr>
            <p:sp>
              <p:nvSpPr>
                <p:cNvPr id="8" name="Rectangle 7"/>
                <p:cNvSpPr/>
                <p:nvPr/>
              </p:nvSpPr>
              <p:spPr bwMode="auto">
                <a:xfrm>
                  <a:off x="2655150" y="5579469"/>
                  <a:ext cx="1123123" cy="437322"/>
                </a:xfrm>
                <a:prstGeom prst="rect">
                  <a:avLst/>
                </a:prstGeom>
                <a:solidFill>
                  <a:srgbClr val="3F187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2"/>
                <p:cNvPicPr>
                  <a:picLocks noChangeAspect="1"/>
                </p:cNvPicPr>
                <p:nvPr/>
              </p:nvPicPr>
              <p:blipFill>
                <a:blip r:embed="rId6">
                  <a:clrChange>
                    <a:clrFrom>
                      <a:srgbClr val="4472C4"/>
                    </a:clrFrom>
                    <a:clrTo>
                      <a:srgbClr val="4472C4">
                        <a:alpha val="0"/>
                      </a:srgbClr>
                    </a:clrTo>
                  </a:clrChange>
                  <a:extLst>
                    <a:ext uri="{28A0092B-C50C-407E-A947-70E740481C1C}">
                      <a14:useLocalDpi xmlns:a14="http://schemas.microsoft.com/office/drawing/2010/main" val="0"/>
                    </a:ext>
                  </a:extLst>
                </a:blip>
                <a:stretch>
                  <a:fillRect/>
                </a:stretch>
              </p:blipFill>
              <p:spPr>
                <a:xfrm>
                  <a:off x="2690910" y="5615045"/>
                  <a:ext cx="1028703" cy="333376"/>
                </a:xfrm>
                <a:prstGeom prst="rect">
                  <a:avLst/>
                </a:prstGeom>
              </p:spPr>
            </p:pic>
          </p:grpSp>
        </p:grpSp>
        <p:grpSp>
          <p:nvGrpSpPr>
            <p:cNvPr id="14" name="Group 13"/>
            <p:cNvGrpSpPr/>
            <p:nvPr/>
          </p:nvGrpSpPr>
          <p:grpSpPr>
            <a:xfrm>
              <a:off x="6271016" y="3230816"/>
              <a:ext cx="1967429" cy="995734"/>
              <a:chOff x="426978" y="5167496"/>
              <a:chExt cx="1967429" cy="995734"/>
            </a:xfrm>
          </p:grpSpPr>
          <p:pic>
            <p:nvPicPr>
              <p:cNvPr id="12" name="Picture 1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98665" y="5167496"/>
                <a:ext cx="780290" cy="780290"/>
              </a:xfrm>
              <a:prstGeom prst="rect">
                <a:avLst/>
              </a:prstGeom>
            </p:spPr>
          </p:pic>
          <p:sp>
            <p:nvSpPr>
              <p:cNvPr id="13" name="TextBox 12"/>
              <p:cNvSpPr txBox="1"/>
              <p:nvPr/>
            </p:nvSpPr>
            <p:spPr>
              <a:xfrm flipH="1">
                <a:off x="426978" y="5947786"/>
                <a:ext cx="1967429" cy="215444"/>
              </a:xfrm>
              <a:prstGeom prst="rect">
                <a:avLst/>
              </a:prstGeom>
              <a:noFill/>
            </p:spPr>
            <p:txBody>
              <a:bodyPr wrap="square" lIns="0" tIns="0" rIns="0" bIns="0" rtlCol="0">
                <a:spAutoFit/>
              </a:bodyPr>
              <a:lstStyle/>
              <a:p>
                <a:pPr algn="l"/>
                <a:r>
                  <a:rPr lang="en-US" sz="1400" dirty="0">
                    <a:gradFill>
                      <a:gsLst>
                        <a:gs pos="2917">
                          <a:schemeClr val="tx1"/>
                        </a:gs>
                        <a:gs pos="30000">
                          <a:schemeClr val="tx1"/>
                        </a:gs>
                      </a:gsLst>
                      <a:lin ang="5400000" scaled="0"/>
                    </a:gradFill>
                  </a:rPr>
                  <a:t>Azure LB / </a:t>
                </a:r>
                <a:r>
                  <a:rPr lang="en-US" sz="1400" dirty="0" err="1">
                    <a:gradFill>
                      <a:gsLst>
                        <a:gs pos="2917">
                          <a:schemeClr val="tx1"/>
                        </a:gs>
                        <a:gs pos="30000">
                          <a:schemeClr val="tx1"/>
                        </a:gs>
                      </a:gsLst>
                      <a:lin ang="5400000" scaled="0"/>
                    </a:gradFill>
                  </a:rPr>
                  <a:t>AppGateway</a:t>
                </a:r>
                <a:endParaRPr lang="en-US" sz="1400" dirty="0">
                  <a:gradFill>
                    <a:gsLst>
                      <a:gs pos="2917">
                        <a:schemeClr val="tx1"/>
                      </a:gs>
                      <a:gs pos="30000">
                        <a:schemeClr val="tx1"/>
                      </a:gs>
                    </a:gsLst>
                    <a:lin ang="5400000" scaled="0"/>
                  </a:gradFill>
                </a:endParaRPr>
              </a:p>
            </p:txBody>
          </p:sp>
        </p:grpSp>
        <p:grpSp>
          <p:nvGrpSpPr>
            <p:cNvPr id="16" name="Group 15"/>
            <p:cNvGrpSpPr/>
            <p:nvPr/>
          </p:nvGrpSpPr>
          <p:grpSpPr>
            <a:xfrm>
              <a:off x="7763799" y="2934326"/>
              <a:ext cx="1416277" cy="1019213"/>
              <a:chOff x="3087083" y="5557641"/>
              <a:chExt cx="1416277" cy="1019213"/>
            </a:xfrm>
          </p:grpSpPr>
          <p:pic>
            <p:nvPicPr>
              <p:cNvPr id="11" name="Picture 1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332925" y="5557641"/>
                <a:ext cx="780290" cy="780290"/>
              </a:xfrm>
              <a:prstGeom prst="rect">
                <a:avLst/>
              </a:prstGeom>
            </p:spPr>
          </p:pic>
          <p:sp>
            <p:nvSpPr>
              <p:cNvPr id="15" name="TextBox 14"/>
              <p:cNvSpPr txBox="1"/>
              <p:nvPr/>
            </p:nvSpPr>
            <p:spPr>
              <a:xfrm>
                <a:off x="3087083" y="6361410"/>
                <a:ext cx="1416277" cy="215444"/>
              </a:xfrm>
              <a:prstGeom prst="rect">
                <a:avLst/>
              </a:prstGeom>
              <a:noFill/>
            </p:spPr>
            <p:txBody>
              <a:bodyPr wrap="square" lIns="0" tIns="0" rIns="0" bIns="0" rtlCol="0">
                <a:spAutoFit/>
              </a:bodyPr>
              <a:lstStyle/>
              <a:p>
                <a:pPr algn="l"/>
                <a:r>
                  <a:rPr lang="en-US" sz="1400" dirty="0" err="1">
                    <a:gradFill>
                      <a:gsLst>
                        <a:gs pos="2917">
                          <a:schemeClr val="tx1"/>
                        </a:gs>
                        <a:gs pos="30000">
                          <a:schemeClr val="tx1"/>
                        </a:gs>
                      </a:gsLst>
                      <a:lin ang="5400000" scaled="0"/>
                    </a:gradFill>
                  </a:rPr>
                  <a:t>TrafficManager</a:t>
                </a:r>
                <a:endParaRPr lang="en-US" sz="1400" dirty="0">
                  <a:gradFill>
                    <a:gsLst>
                      <a:gs pos="2917">
                        <a:schemeClr val="tx1"/>
                      </a:gs>
                      <a:gs pos="30000">
                        <a:schemeClr val="tx1"/>
                      </a:gs>
                    </a:gsLst>
                    <a:lin ang="5400000" scaled="0"/>
                  </a:gradFill>
                </a:endParaRPr>
              </a:p>
            </p:txBody>
          </p:sp>
        </p:grpSp>
      </p:grpSp>
      <p:sp>
        <p:nvSpPr>
          <p:cNvPr id="2" name="Title 1">
            <a:extLst>
              <a:ext uri="{FF2B5EF4-FFF2-40B4-BE49-F238E27FC236}">
                <a16:creationId xmlns:a16="http://schemas.microsoft.com/office/drawing/2014/main" id="{5DF850D6-4E9C-AC47-BC76-D38B4CB3C2AD}"/>
              </a:ext>
            </a:extLst>
          </p:cNvPr>
          <p:cNvSpPr>
            <a:spLocks noGrp="1"/>
          </p:cNvSpPr>
          <p:nvPr>
            <p:ph type="title"/>
          </p:nvPr>
        </p:nvSpPr>
        <p:spPr>
          <a:xfrm>
            <a:off x="270211" y="139474"/>
            <a:ext cx="8185632" cy="553998"/>
          </a:xfrm>
        </p:spPr>
        <p:txBody>
          <a:bodyPr/>
          <a:lstStyle/>
          <a:p>
            <a:r>
              <a:rPr lang="en-US" dirty="0"/>
              <a:t>Key Service Fabric DevOps Features</a:t>
            </a:r>
          </a:p>
        </p:txBody>
      </p:sp>
      <p:sp>
        <p:nvSpPr>
          <p:cNvPr id="4" name="TextBox 3">
            <a:extLst>
              <a:ext uri="{FF2B5EF4-FFF2-40B4-BE49-F238E27FC236}">
                <a16:creationId xmlns:a16="http://schemas.microsoft.com/office/drawing/2014/main" id="{284B01C4-7FD9-6D4A-B10E-C724519DD37B}"/>
              </a:ext>
            </a:extLst>
          </p:cNvPr>
          <p:cNvSpPr txBox="1"/>
          <p:nvPr/>
        </p:nvSpPr>
        <p:spPr>
          <a:xfrm>
            <a:off x="270211" y="761571"/>
            <a:ext cx="6290845" cy="1477328"/>
          </a:xfrm>
          <a:prstGeom prst="rect">
            <a:avLst/>
          </a:prstGeom>
          <a:noFill/>
        </p:spPr>
        <p:txBody>
          <a:bodyPr wrap="square" lIns="0" tIns="0" rIns="0" bIns="0" rtlCol="0">
            <a:spAutoFit/>
          </a:bodyPr>
          <a:lstStyle/>
          <a:p>
            <a:pPr marL="457200" indent="-457200">
              <a:buFont typeface="Arial" panose="020B0604020202020204" pitchFamily="34" charset="0"/>
              <a:buChar char="•"/>
            </a:pPr>
            <a:r>
              <a:rPr lang="en-US" sz="3200" dirty="0"/>
              <a:t>Service Affinity </a:t>
            </a:r>
          </a:p>
          <a:p>
            <a:pPr marL="457200" indent="-457200">
              <a:buFont typeface="Arial" panose="020B0604020202020204" pitchFamily="34" charset="0"/>
              <a:buChar char="•"/>
            </a:pPr>
            <a:r>
              <a:rPr lang="en-US" sz="3200" dirty="0"/>
              <a:t>Node Placement</a:t>
            </a:r>
          </a:p>
          <a:p>
            <a:pPr marL="457200" indent="-457200">
              <a:buFont typeface="Arial" panose="020B0604020202020204" pitchFamily="34" charset="0"/>
              <a:buChar char="•"/>
            </a:pPr>
            <a:r>
              <a:rPr lang="en-US" sz="3200" dirty="0"/>
              <a:t>Multi-version, Blue-Green  </a:t>
            </a:r>
          </a:p>
        </p:txBody>
      </p:sp>
      <p:sp>
        <p:nvSpPr>
          <p:cNvPr id="18" name="TextBox 17"/>
          <p:cNvSpPr txBox="1"/>
          <p:nvPr/>
        </p:nvSpPr>
        <p:spPr>
          <a:xfrm>
            <a:off x="6058735" y="859961"/>
            <a:ext cx="6218434" cy="1477328"/>
          </a:xfrm>
          <a:prstGeom prst="rect">
            <a:avLst/>
          </a:prstGeom>
          <a:noFill/>
        </p:spPr>
        <p:txBody>
          <a:bodyPr wrap="none" lIns="0" tIns="0" rIns="0" bIns="0" rtlCol="0">
            <a:spAutoFit/>
          </a:bodyPr>
          <a:lstStyle/>
          <a:p>
            <a:pPr marL="457200" indent="-457200">
              <a:buFont typeface="Arial" panose="020B0604020202020204" pitchFamily="34" charset="0"/>
              <a:buChar char="•"/>
            </a:pPr>
            <a:r>
              <a:rPr lang="en-US" sz="3200" dirty="0"/>
              <a:t>Chaos testing </a:t>
            </a:r>
          </a:p>
          <a:p>
            <a:pPr marL="457200" indent="-457200">
              <a:buFont typeface="Arial" panose="020B0604020202020204" pitchFamily="34" charset="0"/>
              <a:buChar char="•"/>
            </a:pPr>
            <a:r>
              <a:rPr lang="en-US" sz="3200" dirty="0"/>
              <a:t>Open REST API, PowerShell, CLI </a:t>
            </a:r>
          </a:p>
          <a:p>
            <a:pPr algn="l"/>
            <a:endParaRPr lang="en-US" sz="3200"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3238481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6"/>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5"/>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169970-4C38-3E45-A789-DDC68DFB0E77}"/>
              </a:ext>
            </a:extLst>
          </p:cNvPr>
          <p:cNvSpPr>
            <a:spLocks noGrp="1"/>
          </p:cNvSpPr>
          <p:nvPr>
            <p:ph type="title"/>
          </p:nvPr>
        </p:nvSpPr>
        <p:spPr/>
        <p:txBody>
          <a:bodyPr>
            <a:normAutofit fontScale="90000"/>
          </a:bodyPr>
          <a:lstStyle/>
          <a:p>
            <a:r>
              <a:rPr lang="en-US" dirty="0"/>
              <a:t>Service Fabric Build and Release Pipeline Example</a:t>
            </a:r>
          </a:p>
        </p:txBody>
      </p:sp>
      <p:graphicFrame>
        <p:nvGraphicFramePr>
          <p:cNvPr id="5" name="Diagram 4">
            <a:extLst>
              <a:ext uri="{FF2B5EF4-FFF2-40B4-BE49-F238E27FC236}">
                <a16:creationId xmlns:a16="http://schemas.microsoft.com/office/drawing/2014/main" id="{C8EF4899-8CA2-CA42-84FC-FC70553DE98C}"/>
              </a:ext>
            </a:extLst>
          </p:cNvPr>
          <p:cNvGraphicFramePr/>
          <p:nvPr>
            <p:extLst>
              <p:ext uri="{D42A27DB-BD31-4B8C-83A1-F6EECF244321}">
                <p14:modId xmlns:p14="http://schemas.microsoft.com/office/powerpoint/2010/main" val="3129420613"/>
              </p:ext>
            </p:extLst>
          </p:nvPr>
        </p:nvGraphicFramePr>
        <p:xfrm>
          <a:off x="457199" y="1412978"/>
          <a:ext cx="11376991" cy="51601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950183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a:ext>
            </a:extLst>
          </a:blip>
          <a:stretch>
            <a:fillRect/>
          </a:stretch>
        </p:blipFill>
        <p:spPr>
          <a:xfrm rot="8580576">
            <a:off x="7709547" y="402408"/>
            <a:ext cx="3756794" cy="3705839"/>
          </a:xfrm>
          <a:prstGeom prst="rect">
            <a:avLst/>
          </a:prstGeom>
        </p:spPr>
      </p:pic>
      <p:sp>
        <p:nvSpPr>
          <p:cNvPr id="4" name="Title 3"/>
          <p:cNvSpPr>
            <a:spLocks noGrp="1"/>
          </p:cNvSpPr>
          <p:nvPr>
            <p:ph type="title"/>
          </p:nvPr>
        </p:nvSpPr>
        <p:spPr>
          <a:xfrm>
            <a:off x="588263" y="457200"/>
            <a:ext cx="11018520" cy="553998"/>
          </a:xfrm>
        </p:spPr>
        <p:txBody>
          <a:bodyPr/>
          <a:lstStyle/>
          <a:p>
            <a:r>
              <a:rPr lang="en-US" dirty="0"/>
              <a:t>What is Service Fabric?</a:t>
            </a:r>
          </a:p>
        </p:txBody>
      </p:sp>
      <p:sp>
        <p:nvSpPr>
          <p:cNvPr id="5" name="Text Placeholder 4"/>
          <p:cNvSpPr>
            <a:spLocks noGrp="1"/>
          </p:cNvSpPr>
          <p:nvPr>
            <p:ph type="body" sz="quarter" idx="10"/>
          </p:nvPr>
        </p:nvSpPr>
        <p:spPr>
          <a:xfrm>
            <a:off x="588263" y="1095632"/>
            <a:ext cx="11018520" cy="5213863"/>
          </a:xfrm>
        </p:spPr>
        <p:txBody>
          <a:bodyPr/>
          <a:lstStyle/>
          <a:p>
            <a:pPr marL="448193" indent="-448193">
              <a:buFontTx/>
              <a:buChar char="-"/>
            </a:pPr>
            <a:r>
              <a:rPr lang="en-US" sz="3137" dirty="0">
                <a:solidFill>
                  <a:schemeClr val="tx1"/>
                </a:solidFill>
              </a:rPr>
              <a:t>Middleware platform for building and managing enterprise-class, Tier-1 cloud-scale applications</a:t>
            </a:r>
          </a:p>
          <a:p>
            <a:pPr marL="448193" indent="-448193">
              <a:buFontTx/>
              <a:buChar char="-"/>
            </a:pPr>
            <a:r>
              <a:rPr lang="en-US" sz="3137" dirty="0">
                <a:solidFill>
                  <a:schemeClr val="tx1"/>
                </a:solidFill>
              </a:rPr>
              <a:t>Simplifies packaging, deploying, and managing scalable microservices</a:t>
            </a:r>
          </a:p>
          <a:p>
            <a:pPr marL="448193" indent="-448193">
              <a:buFontTx/>
              <a:buChar char="-"/>
            </a:pPr>
            <a:r>
              <a:rPr lang="en-US" sz="3137" dirty="0">
                <a:solidFill>
                  <a:schemeClr val="tx1"/>
                </a:solidFill>
              </a:rPr>
              <a:t>Enterprise grade container orchestrator for both Windows and Linux containers </a:t>
            </a:r>
          </a:p>
          <a:p>
            <a:pPr marL="448193" indent="-448193">
              <a:buFontTx/>
              <a:buChar char="-"/>
            </a:pPr>
            <a:r>
              <a:rPr lang="en-US" sz="3137" dirty="0">
                <a:solidFill>
                  <a:schemeClr val="tx1"/>
                </a:solidFill>
              </a:rPr>
              <a:t>Designed to be scalable, reliable, and manageable</a:t>
            </a:r>
          </a:p>
          <a:p>
            <a:pPr marL="448193" indent="-448193">
              <a:buFontTx/>
              <a:buChar char="-"/>
            </a:pPr>
            <a:r>
              <a:rPr lang="en-US" sz="3137" dirty="0">
                <a:solidFill>
                  <a:schemeClr val="tx1"/>
                </a:solidFill>
              </a:rPr>
              <a:t>Designed to allow developers and administrators to avoid solving complex infrastructure problems and focus on implementing mission-critical, demanding workloads</a:t>
            </a:r>
          </a:p>
        </p:txBody>
      </p:sp>
    </p:spTree>
    <p:extLst>
      <p:ext uri="{BB962C8B-B14F-4D97-AF65-F5344CB8AC3E}">
        <p14:creationId xmlns:p14="http://schemas.microsoft.com/office/powerpoint/2010/main" val="2875563135"/>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a:t>Publish a Service Fabric Application</a:t>
            </a:r>
          </a:p>
        </p:txBody>
      </p:sp>
      <p:graphicFrame>
        <p:nvGraphicFramePr>
          <p:cNvPr id="12" name="Diagram 11"/>
          <p:cNvGraphicFramePr/>
          <p:nvPr>
            <p:extLst/>
          </p:nvPr>
        </p:nvGraphicFramePr>
        <p:xfrm>
          <a:off x="721304" y="1561449"/>
          <a:ext cx="10532992" cy="164344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5" name="Right Brace 14"/>
          <p:cNvSpPr/>
          <p:nvPr/>
        </p:nvSpPr>
        <p:spPr>
          <a:xfrm rot="5400000">
            <a:off x="5722490" y="-1351933"/>
            <a:ext cx="522914" cy="10532992"/>
          </a:xfrm>
          <a:prstGeom prst="rightBrace">
            <a:avLst/>
          </a:prstGeom>
          <a:ln w="28575">
            <a:headEnd type="none" w="med"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sz="1765"/>
          </a:p>
        </p:txBody>
      </p:sp>
      <p:sp>
        <p:nvSpPr>
          <p:cNvPr id="16" name="TextBox 15"/>
          <p:cNvSpPr txBox="1"/>
          <p:nvPr/>
        </p:nvSpPr>
        <p:spPr>
          <a:xfrm>
            <a:off x="1539174" y="4176022"/>
            <a:ext cx="8889546" cy="1418114"/>
          </a:xfrm>
          <a:prstGeom prst="rect">
            <a:avLst/>
          </a:prstGeom>
          <a:noFill/>
        </p:spPr>
        <p:txBody>
          <a:bodyPr wrap="square" lIns="179285" tIns="143428" rIns="179285" bIns="143428" rtlCol="0">
            <a:spAutoFit/>
          </a:bodyPr>
          <a:lstStyle/>
          <a:p>
            <a:pPr>
              <a:lnSpc>
                <a:spcPct val="90000"/>
              </a:lnSpc>
              <a:spcAft>
                <a:spcPts val="588"/>
              </a:spcAft>
            </a:pPr>
            <a:r>
              <a:rPr lang="en-US" sz="2353" dirty="0">
                <a:gradFill>
                  <a:gsLst>
                    <a:gs pos="2917">
                      <a:schemeClr val="tx1"/>
                    </a:gs>
                    <a:gs pos="30000">
                      <a:schemeClr val="tx1"/>
                    </a:gs>
                  </a:gsLst>
                  <a:lin ang="5400000" scaled="0"/>
                </a:gradFill>
              </a:rPr>
              <a:t>SDK </a:t>
            </a:r>
            <a:r>
              <a:rPr lang="en-US" sz="2353" dirty="0">
                <a:gradFill>
                  <a:gsLst>
                    <a:gs pos="2917">
                      <a:schemeClr val="tx1"/>
                    </a:gs>
                    <a:gs pos="30000">
                      <a:schemeClr val="tx1"/>
                    </a:gs>
                  </a:gsLst>
                  <a:lin ang="5400000" scaled="0"/>
                </a:gradFill>
                <a:sym typeface="Wingdings" panose="05000000000000000000" pitchFamily="2" charset="2"/>
              </a:rPr>
              <a:t> </a:t>
            </a:r>
            <a:r>
              <a:rPr lang="en-US" sz="2353" dirty="0">
                <a:gradFill>
                  <a:gsLst>
                    <a:gs pos="2917">
                      <a:schemeClr val="tx1"/>
                    </a:gs>
                    <a:gs pos="30000">
                      <a:schemeClr val="tx1"/>
                    </a:gs>
                  </a:gsLst>
                  <a:lin ang="5400000" scaled="0"/>
                </a:gradFill>
              </a:rPr>
              <a:t>Publish-NewServiceFabricApplication.ps1</a:t>
            </a:r>
            <a:endParaRPr lang="en-US" sz="2353" dirty="0">
              <a:gradFill>
                <a:gsLst>
                  <a:gs pos="2917">
                    <a:schemeClr val="tx1"/>
                  </a:gs>
                  <a:gs pos="30000">
                    <a:schemeClr val="tx1"/>
                  </a:gs>
                </a:gsLst>
                <a:lin ang="5400000" scaled="0"/>
              </a:gradFill>
              <a:sym typeface="Wingdings" panose="05000000000000000000" pitchFamily="2" charset="2"/>
            </a:endParaRPr>
          </a:p>
          <a:p>
            <a:pPr>
              <a:lnSpc>
                <a:spcPct val="90000"/>
              </a:lnSpc>
              <a:spcAft>
                <a:spcPts val="588"/>
              </a:spcAft>
            </a:pPr>
            <a:r>
              <a:rPr lang="en-US" sz="2353" dirty="0">
                <a:gradFill>
                  <a:gsLst>
                    <a:gs pos="2917">
                      <a:schemeClr val="tx1"/>
                    </a:gs>
                    <a:gs pos="30000">
                      <a:schemeClr val="tx1"/>
                    </a:gs>
                  </a:gsLst>
                  <a:lin ang="5400000" scaled="0"/>
                </a:gradFill>
                <a:sym typeface="Wingdings" panose="05000000000000000000" pitchFamily="2" charset="2"/>
              </a:rPr>
              <a:t>Visual Studio Project  Deploy-FabricApplication.ps1</a:t>
            </a:r>
          </a:p>
          <a:p>
            <a:pPr>
              <a:lnSpc>
                <a:spcPct val="90000"/>
              </a:lnSpc>
              <a:spcAft>
                <a:spcPts val="588"/>
              </a:spcAft>
            </a:pPr>
            <a:r>
              <a:rPr lang="en-US" sz="2353" dirty="0">
                <a:gradFill>
                  <a:gsLst>
                    <a:gs pos="2917">
                      <a:schemeClr val="tx1"/>
                    </a:gs>
                    <a:gs pos="30000">
                      <a:schemeClr val="tx1"/>
                    </a:gs>
                  </a:gsLst>
                  <a:lin ang="5400000" scaled="0"/>
                </a:gradFill>
                <a:sym typeface="Wingdings" panose="05000000000000000000" pitchFamily="2" charset="2"/>
              </a:rPr>
              <a:t>Visual Studio Team Services  Deploy Service Fabric Application</a:t>
            </a:r>
            <a:endParaRPr lang="en-US" sz="2353" dirty="0">
              <a:gradFill>
                <a:gsLst>
                  <a:gs pos="2917">
                    <a:schemeClr val="tx1"/>
                  </a:gs>
                  <a:gs pos="30000">
                    <a:schemeClr val="tx1"/>
                  </a:gs>
                </a:gsLst>
                <a:lin ang="5400000" scaled="0"/>
              </a:gradFill>
            </a:endParaRPr>
          </a:p>
        </p:txBody>
      </p:sp>
      <p:sp>
        <p:nvSpPr>
          <p:cNvPr id="19" name="TextBox 18"/>
          <p:cNvSpPr txBox="1"/>
          <p:nvPr/>
        </p:nvSpPr>
        <p:spPr>
          <a:xfrm>
            <a:off x="717451" y="3279596"/>
            <a:ext cx="10532992" cy="561211"/>
          </a:xfrm>
          <a:prstGeom prst="rect">
            <a:avLst/>
          </a:prstGeom>
          <a:noFill/>
        </p:spPr>
        <p:txBody>
          <a:bodyPr wrap="square" lIns="179285" tIns="143428" rIns="179285" bIns="143428" rtlCol="0">
            <a:spAutoFit/>
          </a:bodyPr>
          <a:lstStyle/>
          <a:p>
            <a:pPr algn="ctr">
              <a:lnSpc>
                <a:spcPct val="90000"/>
              </a:lnSpc>
              <a:spcAft>
                <a:spcPts val="588"/>
              </a:spcAft>
            </a:pPr>
            <a:r>
              <a:rPr lang="en-US" sz="1961" dirty="0">
                <a:gradFill>
                  <a:gsLst>
                    <a:gs pos="2917">
                      <a:schemeClr val="tx1"/>
                    </a:gs>
                    <a:gs pos="30000">
                      <a:schemeClr val="tx1"/>
                    </a:gs>
                  </a:gsLst>
                  <a:lin ang="5400000" scaled="0"/>
                </a:gradFill>
              </a:rPr>
              <a:t>PowerShell and Runtime (</a:t>
            </a:r>
            <a:r>
              <a:rPr lang="en-US" sz="1961" dirty="0" err="1"/>
              <a:t>FabricClient.ApplicationManagementClient</a:t>
            </a:r>
            <a:r>
              <a:rPr lang="en-US" sz="1961" dirty="0"/>
              <a:t>)</a:t>
            </a:r>
            <a:r>
              <a:rPr lang="en-US" sz="1961" dirty="0">
                <a:gradFill>
                  <a:gsLst>
                    <a:gs pos="2917">
                      <a:schemeClr val="tx1"/>
                    </a:gs>
                    <a:gs pos="30000">
                      <a:schemeClr val="tx1"/>
                    </a:gs>
                  </a:gsLst>
                  <a:lin ang="5400000" scaled="0"/>
                </a:gradFill>
              </a:rPr>
              <a:t> </a:t>
            </a:r>
          </a:p>
        </p:txBody>
      </p:sp>
    </p:spTree>
    <p:extLst>
      <p:ext uri="{BB962C8B-B14F-4D97-AF65-F5344CB8AC3E}">
        <p14:creationId xmlns:p14="http://schemas.microsoft.com/office/powerpoint/2010/main" val="13632483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1000"/>
                                        <p:tgtEl>
                                          <p:spTgt spid="15"/>
                                        </p:tgtEl>
                                      </p:cBhvr>
                                    </p:animEffect>
                                    <p:anim calcmode="lin" valueType="num">
                                      <p:cBhvr>
                                        <p:cTn id="8" dur="1000" fill="hold"/>
                                        <p:tgtEl>
                                          <p:spTgt spid="15"/>
                                        </p:tgtEl>
                                        <p:attrNameLst>
                                          <p:attrName>ppt_x</p:attrName>
                                        </p:attrNameLst>
                                      </p:cBhvr>
                                      <p:tavLst>
                                        <p:tav tm="0">
                                          <p:val>
                                            <p:strVal val="#ppt_x"/>
                                          </p:val>
                                        </p:tav>
                                        <p:tav tm="100000">
                                          <p:val>
                                            <p:strVal val="#ppt_x"/>
                                          </p:val>
                                        </p:tav>
                                      </p:tavLst>
                                    </p:anim>
                                    <p:anim calcmode="lin" valueType="num">
                                      <p:cBhvr>
                                        <p:cTn id="9" dur="1000" fill="hold"/>
                                        <p:tgtEl>
                                          <p:spTgt spid="1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1000"/>
                                        <p:tgtEl>
                                          <p:spTgt spid="16"/>
                                        </p:tgtEl>
                                      </p:cBhvr>
                                    </p:animEffect>
                                    <p:anim calcmode="lin" valueType="num">
                                      <p:cBhvr>
                                        <p:cTn id="13" dur="1000" fill="hold"/>
                                        <p:tgtEl>
                                          <p:spTgt spid="16"/>
                                        </p:tgtEl>
                                        <p:attrNameLst>
                                          <p:attrName>ppt_x</p:attrName>
                                        </p:attrNameLst>
                                      </p:cBhvr>
                                      <p:tavLst>
                                        <p:tav tm="0">
                                          <p:val>
                                            <p:strVal val="#ppt_x"/>
                                          </p:val>
                                        </p:tav>
                                        <p:tav tm="100000">
                                          <p:val>
                                            <p:strVal val="#ppt_x"/>
                                          </p:val>
                                        </p:tav>
                                      </p:tavLst>
                                    </p:anim>
                                    <p:anim calcmode="lin" valueType="num">
                                      <p:cBhvr>
                                        <p:cTn id="14"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58877" y="487"/>
            <a:ext cx="4123927" cy="2907368"/>
          </a:xfrm>
          <a:prstGeom prst="rect">
            <a:avLst/>
          </a:prstGeom>
        </p:spPr>
      </p:pic>
      <p:sp>
        <p:nvSpPr>
          <p:cNvPr id="2" name="Text Placeholder 1"/>
          <p:cNvSpPr>
            <a:spLocks noGrp="1"/>
          </p:cNvSpPr>
          <p:nvPr>
            <p:ph type="body" sz="quarter" idx="10"/>
          </p:nvPr>
        </p:nvSpPr>
        <p:spPr>
          <a:xfrm>
            <a:off x="269239" y="1189495"/>
            <a:ext cx="11655841" cy="5322483"/>
          </a:xfrm>
        </p:spPr>
        <p:txBody>
          <a:bodyPr/>
          <a:lstStyle/>
          <a:p>
            <a:r>
              <a:rPr lang="en-US" sz="3529" dirty="0"/>
              <a:t>Netflix and AWS </a:t>
            </a:r>
          </a:p>
          <a:p>
            <a:r>
              <a:rPr lang="en-US" sz="3529" dirty="0"/>
              <a:t>Built into service fabric </a:t>
            </a:r>
          </a:p>
          <a:p>
            <a:r>
              <a:rPr lang="en-US" sz="3529" dirty="0"/>
              <a:t>Generates faults to exercise the cluster</a:t>
            </a:r>
          </a:p>
          <a:p>
            <a:pPr lvl="1"/>
            <a:r>
              <a:rPr lang="en-US" sz="1961" dirty="0"/>
              <a:t>Restart a node </a:t>
            </a:r>
          </a:p>
          <a:p>
            <a:pPr lvl="1"/>
            <a:r>
              <a:rPr lang="en-US" sz="1961" dirty="0"/>
              <a:t>Restart a deployed code package</a:t>
            </a:r>
          </a:p>
          <a:p>
            <a:pPr lvl="1"/>
            <a:r>
              <a:rPr lang="en-US" sz="1961" dirty="0"/>
              <a:t>Remove a replica</a:t>
            </a:r>
          </a:p>
          <a:p>
            <a:pPr lvl="1"/>
            <a:r>
              <a:rPr lang="en-US" sz="1961" dirty="0"/>
              <a:t>Restart a replica</a:t>
            </a:r>
          </a:p>
          <a:p>
            <a:pPr lvl="1"/>
            <a:r>
              <a:rPr lang="en-US" sz="1961" dirty="0"/>
              <a:t>Move a primary replica</a:t>
            </a:r>
          </a:p>
          <a:p>
            <a:pPr lvl="1"/>
            <a:r>
              <a:rPr lang="en-US" sz="1961" dirty="0"/>
              <a:t>Move a secondary replica</a:t>
            </a:r>
          </a:p>
          <a:p>
            <a:r>
              <a:rPr lang="en-US" sz="3529" dirty="0"/>
              <a:t>Highly configurable </a:t>
            </a:r>
          </a:p>
          <a:p>
            <a:r>
              <a:rPr lang="en-US" sz="3529" dirty="0"/>
              <a:t>Run from C# or PowerShell</a:t>
            </a:r>
          </a:p>
        </p:txBody>
      </p:sp>
      <p:sp>
        <p:nvSpPr>
          <p:cNvPr id="3" name="Title 2"/>
          <p:cNvSpPr>
            <a:spLocks noGrp="1"/>
          </p:cNvSpPr>
          <p:nvPr>
            <p:ph type="title"/>
          </p:nvPr>
        </p:nvSpPr>
        <p:spPr/>
        <p:txBody>
          <a:bodyPr/>
          <a:lstStyle/>
          <a:p>
            <a:r>
              <a:rPr lang="en-US" dirty="0"/>
              <a:t>Chaos Testing </a:t>
            </a: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11546" y="3927160"/>
            <a:ext cx="4462814" cy="2736217"/>
          </a:xfrm>
          <a:prstGeom prst="rect">
            <a:avLst/>
          </a:prstGeom>
        </p:spPr>
      </p:pic>
    </p:spTree>
    <p:extLst>
      <p:ext uri="{BB962C8B-B14F-4D97-AF65-F5344CB8AC3E}">
        <p14:creationId xmlns:p14="http://schemas.microsoft.com/office/powerpoint/2010/main" val="39926657"/>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0066" y="4935005"/>
            <a:ext cx="11651870" cy="861774"/>
          </a:xfrm>
        </p:spPr>
        <p:txBody>
          <a:bodyPr/>
          <a:lstStyle/>
          <a:p>
            <a:r>
              <a:rPr lang="en-US" dirty="0"/>
              <a:t>Some upgrades can be done 1 way and</a:t>
            </a:r>
            <a:br>
              <a:rPr lang="en-US" dirty="0"/>
            </a:br>
            <a:r>
              <a:rPr lang="en-US" dirty="0"/>
              <a:t>other upgrades another way</a:t>
            </a:r>
          </a:p>
        </p:txBody>
      </p:sp>
      <p:sp>
        <p:nvSpPr>
          <p:cNvPr id="2" name="Title 1"/>
          <p:cNvSpPr>
            <a:spLocks noGrp="1"/>
          </p:cNvSpPr>
          <p:nvPr>
            <p:ph type="title"/>
          </p:nvPr>
        </p:nvSpPr>
        <p:spPr/>
        <p:txBody>
          <a:bodyPr/>
          <a:lstStyle/>
          <a:p>
            <a:r>
              <a:rPr lang="en-US" dirty="0"/>
              <a:t>Cluster Upgrade Options</a:t>
            </a:r>
          </a:p>
        </p:txBody>
      </p:sp>
      <p:graphicFrame>
        <p:nvGraphicFramePr>
          <p:cNvPr id="3" name="Table 2"/>
          <p:cNvGraphicFramePr>
            <a:graphicFrameLocks noGrp="1"/>
          </p:cNvGraphicFramePr>
          <p:nvPr>
            <p:extLst/>
          </p:nvPr>
        </p:nvGraphicFramePr>
        <p:xfrm>
          <a:off x="447270" y="1370969"/>
          <a:ext cx="11297461" cy="3383182"/>
        </p:xfrm>
        <a:graphic>
          <a:graphicData uri="http://schemas.openxmlformats.org/drawingml/2006/table">
            <a:tbl>
              <a:tblPr firstRow="1" bandRow="1">
                <a:tableStyleId>{21E4AEA4-8DFA-4A89-87EB-49C32662AFE0}</a:tableStyleId>
              </a:tblPr>
              <a:tblGrid>
                <a:gridCol w="3402102">
                  <a:extLst>
                    <a:ext uri="{9D8B030D-6E8A-4147-A177-3AD203B41FA5}">
                      <a16:colId xmlns:a16="http://schemas.microsoft.com/office/drawing/2014/main" val="771749075"/>
                    </a:ext>
                  </a:extLst>
                </a:gridCol>
                <a:gridCol w="1976475">
                  <a:extLst>
                    <a:ext uri="{9D8B030D-6E8A-4147-A177-3AD203B41FA5}">
                      <a16:colId xmlns:a16="http://schemas.microsoft.com/office/drawing/2014/main" val="228542432"/>
                    </a:ext>
                  </a:extLst>
                </a:gridCol>
                <a:gridCol w="1844032">
                  <a:extLst>
                    <a:ext uri="{9D8B030D-6E8A-4147-A177-3AD203B41FA5}">
                      <a16:colId xmlns:a16="http://schemas.microsoft.com/office/drawing/2014/main" val="2261847071"/>
                    </a:ext>
                  </a:extLst>
                </a:gridCol>
                <a:gridCol w="2037426">
                  <a:extLst>
                    <a:ext uri="{9D8B030D-6E8A-4147-A177-3AD203B41FA5}">
                      <a16:colId xmlns:a16="http://schemas.microsoft.com/office/drawing/2014/main" val="1612960646"/>
                    </a:ext>
                  </a:extLst>
                </a:gridCol>
                <a:gridCol w="2037426">
                  <a:extLst>
                    <a:ext uri="{9D8B030D-6E8A-4147-A177-3AD203B41FA5}">
                      <a16:colId xmlns:a16="http://schemas.microsoft.com/office/drawing/2014/main" val="2309574659"/>
                    </a:ext>
                  </a:extLst>
                </a:gridCol>
              </a:tblGrid>
              <a:tr h="700941">
                <a:tc>
                  <a:txBody>
                    <a:bodyPr/>
                    <a:lstStyle/>
                    <a:p>
                      <a:pPr algn="ctr"/>
                      <a:endParaRPr lang="en-US" sz="2000" dirty="0"/>
                    </a:p>
                  </a:txBody>
                  <a:tcPr marL="91427" marR="91427" marT="45713" marB="45713"/>
                </a:tc>
                <a:tc>
                  <a:txBody>
                    <a:bodyPr/>
                    <a:lstStyle/>
                    <a:p>
                      <a:pPr algn="ctr"/>
                      <a:r>
                        <a:rPr lang="en-US" sz="2000" dirty="0"/>
                        <a:t>Delete</a:t>
                      </a:r>
                      <a:br>
                        <a:rPr lang="en-US" sz="2000" dirty="0"/>
                      </a:br>
                      <a:r>
                        <a:rPr lang="en-US" sz="2000" dirty="0"/>
                        <a:t>&amp; Upload</a:t>
                      </a:r>
                    </a:p>
                  </a:txBody>
                  <a:tcPr marL="91427" marR="91427" marT="45713" marB="45713"/>
                </a:tc>
                <a:tc>
                  <a:txBody>
                    <a:bodyPr/>
                    <a:lstStyle/>
                    <a:p>
                      <a:pPr algn="ctr"/>
                      <a:r>
                        <a:rPr lang="en-US" sz="2000" dirty="0"/>
                        <a:t>Rolling</a:t>
                      </a:r>
                      <a:br>
                        <a:rPr lang="en-US" sz="2000" dirty="0"/>
                      </a:br>
                      <a:r>
                        <a:rPr lang="en-US" sz="2000" dirty="0"/>
                        <a:t>Upgrade</a:t>
                      </a:r>
                    </a:p>
                  </a:txBody>
                  <a:tcPr marL="91427" marR="91427" marT="45713" marB="45713"/>
                </a:tc>
                <a:tc>
                  <a:txBody>
                    <a:bodyPr/>
                    <a:lstStyle/>
                    <a:p>
                      <a:pPr algn="ctr"/>
                      <a:r>
                        <a:rPr lang="en-US" sz="2000" dirty="0"/>
                        <a:t>VIP</a:t>
                      </a:r>
                      <a:br>
                        <a:rPr lang="en-US" sz="2000" dirty="0"/>
                      </a:br>
                      <a:r>
                        <a:rPr lang="en-US" sz="2000" dirty="0"/>
                        <a:t>Swap</a:t>
                      </a:r>
                    </a:p>
                  </a:txBody>
                  <a:tcPr marL="91427" marR="91427" marT="45713" marB="45713"/>
                </a:tc>
                <a:tc>
                  <a:txBody>
                    <a:bodyPr/>
                    <a:lstStyle/>
                    <a:p>
                      <a:pPr algn="ctr"/>
                      <a:r>
                        <a:rPr lang="en-US" sz="2000" dirty="0"/>
                        <a:t>Controlled</a:t>
                      </a:r>
                      <a:br>
                        <a:rPr lang="en-US" sz="2000" dirty="0"/>
                      </a:br>
                      <a:r>
                        <a:rPr lang="en-US" sz="2000" dirty="0"/>
                        <a:t>Migration</a:t>
                      </a:r>
                    </a:p>
                  </a:txBody>
                  <a:tcPr marL="91427" marR="91427" marT="45713" marB="45713"/>
                </a:tc>
                <a:extLst>
                  <a:ext uri="{0D108BD9-81ED-4DB2-BD59-A6C34878D82A}">
                    <a16:rowId xmlns:a16="http://schemas.microsoft.com/office/drawing/2014/main" val="3692457884"/>
                  </a:ext>
                </a:extLst>
              </a:tr>
              <a:tr h="396184">
                <a:tc>
                  <a:txBody>
                    <a:bodyPr/>
                    <a:lstStyle/>
                    <a:p>
                      <a:r>
                        <a:rPr lang="en-US" sz="2000" dirty="0" err="1"/>
                        <a:t>Add’l</a:t>
                      </a:r>
                      <a:r>
                        <a:rPr lang="en-US" sz="2000" dirty="0"/>
                        <a:t> Hardware Costs</a:t>
                      </a:r>
                    </a:p>
                  </a:txBody>
                  <a:tcPr marL="91427" marR="91427" marT="45713" marB="45713"/>
                </a:tc>
                <a:tc>
                  <a:txBody>
                    <a:bodyPr/>
                    <a:lstStyle/>
                    <a:p>
                      <a:pPr algn="ctr"/>
                      <a:r>
                        <a:rPr lang="en-US" sz="2000" dirty="0"/>
                        <a:t>None</a:t>
                      </a:r>
                    </a:p>
                  </a:txBody>
                  <a:tcPr marL="91427" marR="91427" marT="45713" marB="45713"/>
                </a:tc>
                <a:tc>
                  <a:txBody>
                    <a:bodyPr/>
                    <a:lstStyle/>
                    <a:p>
                      <a:pPr algn="ctr"/>
                      <a:r>
                        <a:rPr lang="en-US" sz="2000" dirty="0"/>
                        <a:t>None</a:t>
                      </a:r>
                    </a:p>
                  </a:txBody>
                  <a:tcPr marL="91427" marR="91427" marT="45713" marB="45713"/>
                </a:tc>
                <a:tc>
                  <a:txBody>
                    <a:bodyPr/>
                    <a:lstStyle/>
                    <a:p>
                      <a:pPr algn="ctr"/>
                      <a:r>
                        <a:rPr lang="en-US" sz="2000" dirty="0"/>
                        <a:t>2x</a:t>
                      </a:r>
                    </a:p>
                  </a:txBody>
                  <a:tcPr marL="91427" marR="91427" marT="45713" marB="45713"/>
                </a:tc>
                <a:tc>
                  <a:txBody>
                    <a:bodyPr/>
                    <a:lstStyle/>
                    <a:p>
                      <a:pPr algn="ctr"/>
                      <a:r>
                        <a:rPr lang="en-US" sz="2000" dirty="0"/>
                        <a:t>1x to 2x</a:t>
                      </a:r>
                    </a:p>
                  </a:txBody>
                  <a:tcPr marL="91427" marR="91427" marT="45713" marB="45713"/>
                </a:tc>
                <a:extLst>
                  <a:ext uri="{0D108BD9-81ED-4DB2-BD59-A6C34878D82A}">
                    <a16:rowId xmlns:a16="http://schemas.microsoft.com/office/drawing/2014/main" val="3760058424"/>
                  </a:ext>
                </a:extLst>
              </a:tr>
              <a:tr h="396184">
                <a:tc>
                  <a:txBody>
                    <a:bodyPr/>
                    <a:lstStyle/>
                    <a:p>
                      <a:r>
                        <a:rPr lang="en-US" sz="2000" dirty="0"/>
                        <a:t>Service availability</a:t>
                      </a:r>
                    </a:p>
                  </a:txBody>
                  <a:tcPr marL="91427" marR="91427" marT="45713" marB="45713"/>
                </a:tc>
                <a:tc>
                  <a:txBody>
                    <a:bodyPr/>
                    <a:lstStyle/>
                    <a:p>
                      <a:pPr algn="ctr"/>
                      <a:r>
                        <a:rPr lang="en-US" sz="2000" dirty="0"/>
                        <a:t>Downtime</a:t>
                      </a:r>
                    </a:p>
                  </a:txBody>
                  <a:tcPr marL="91427" marR="91427" marT="45713" marB="45713"/>
                </a:tc>
                <a:tc>
                  <a:txBody>
                    <a:bodyPr/>
                    <a:lstStyle/>
                    <a:p>
                      <a:pPr algn="ctr"/>
                      <a:r>
                        <a:rPr lang="en-US" sz="2000" dirty="0"/>
                        <a:t>Reduced</a:t>
                      </a:r>
                      <a:r>
                        <a:rPr lang="en-US" sz="2000" baseline="0" dirty="0"/>
                        <a:t> </a:t>
                      </a:r>
                      <a:r>
                        <a:rPr lang="en-US" sz="2000" dirty="0"/>
                        <a:t>scale</a:t>
                      </a:r>
                    </a:p>
                  </a:txBody>
                  <a:tcPr marL="91427" marR="91427" marT="45713" marB="45713"/>
                </a:tc>
                <a:tc>
                  <a:txBody>
                    <a:bodyPr/>
                    <a:lstStyle/>
                    <a:p>
                      <a:pPr algn="ctr"/>
                      <a:r>
                        <a:rPr lang="en-US" sz="2000" dirty="0"/>
                        <a:t>Same</a:t>
                      </a:r>
                    </a:p>
                  </a:txBody>
                  <a:tcPr marL="91427" marR="91427" marT="45713" marB="45713"/>
                </a:tc>
                <a:tc>
                  <a:txBody>
                    <a:bodyPr/>
                    <a:lstStyle/>
                    <a:p>
                      <a:pPr algn="ctr"/>
                      <a:r>
                        <a:rPr lang="en-US" sz="2000" dirty="0"/>
                        <a:t>Same</a:t>
                      </a:r>
                    </a:p>
                  </a:txBody>
                  <a:tcPr marL="91427" marR="91427" marT="45713" marB="45713"/>
                </a:tc>
                <a:extLst>
                  <a:ext uri="{0D108BD9-81ED-4DB2-BD59-A6C34878D82A}">
                    <a16:rowId xmlns:a16="http://schemas.microsoft.com/office/drawing/2014/main" val="3291066290"/>
                  </a:ext>
                </a:extLst>
              </a:tr>
              <a:tr h="700941">
                <a:tc>
                  <a:txBody>
                    <a:bodyPr/>
                    <a:lstStyle/>
                    <a:p>
                      <a:r>
                        <a:rPr lang="en-US" sz="2000" dirty="0"/>
                        <a:t>Failed upgrade recovery</a:t>
                      </a:r>
                    </a:p>
                  </a:txBody>
                  <a:tcPr marL="91427" marR="91427" marT="45713" marB="45713"/>
                </a:tc>
                <a:tc>
                  <a:txBody>
                    <a:bodyPr/>
                    <a:lstStyle/>
                    <a:p>
                      <a:pPr algn="ctr"/>
                      <a:r>
                        <a:rPr lang="en-US" sz="2000" dirty="0"/>
                        <a:t>Downtime until</a:t>
                      </a:r>
                      <a:br>
                        <a:rPr lang="en-US" sz="2000" dirty="0"/>
                      </a:br>
                      <a:r>
                        <a:rPr lang="en-US" sz="2000" dirty="0"/>
                        <a:t>V1 upload</a:t>
                      </a:r>
                    </a:p>
                  </a:txBody>
                  <a:tcPr marL="91427" marR="91427" marT="45713" marB="45713"/>
                </a:tc>
                <a:tc>
                  <a:txBody>
                    <a:bodyPr/>
                    <a:lstStyle/>
                    <a:p>
                      <a:pPr algn="ctr"/>
                      <a:r>
                        <a:rPr lang="en-US" sz="2000" dirty="0"/>
                        <a:t>Reduced scale</a:t>
                      </a:r>
                      <a:br>
                        <a:rPr lang="en-US" sz="2000" dirty="0"/>
                      </a:br>
                      <a:r>
                        <a:rPr lang="en-US" sz="2000" dirty="0"/>
                        <a:t>until rollback</a:t>
                      </a:r>
                    </a:p>
                  </a:txBody>
                  <a:tcPr marL="91427" marR="91427" marT="45713" marB="45713"/>
                </a:tc>
                <a:tc>
                  <a:txBody>
                    <a:bodyPr/>
                    <a:lstStyle/>
                    <a:p>
                      <a:pPr algn="ctr"/>
                      <a:r>
                        <a:rPr lang="en-US" sz="2000" dirty="0"/>
                        <a:t>Immediate after</a:t>
                      </a:r>
                      <a:br>
                        <a:rPr lang="en-US" sz="2000" dirty="0"/>
                      </a:br>
                      <a:r>
                        <a:rPr lang="en-US" sz="2000" dirty="0"/>
                        <a:t>swap back</a:t>
                      </a:r>
                    </a:p>
                  </a:txBody>
                  <a:tcPr marL="91427" marR="91427" marT="45713" marB="45713"/>
                </a:tc>
                <a:tc>
                  <a:txBody>
                    <a:bodyPr/>
                    <a:lstStyle/>
                    <a:p>
                      <a:pPr algn="ctr"/>
                      <a:r>
                        <a:rPr lang="en-US" sz="2000" dirty="0"/>
                        <a:t>Immediate after</a:t>
                      </a:r>
                      <a:br>
                        <a:rPr lang="en-US" sz="2000" dirty="0"/>
                      </a:br>
                      <a:r>
                        <a:rPr lang="en-US" sz="2000" baseline="0" dirty="0"/>
                        <a:t>TM </a:t>
                      </a:r>
                      <a:r>
                        <a:rPr lang="en-US" sz="2000" baseline="0" dirty="0" err="1"/>
                        <a:t>reconfig</a:t>
                      </a:r>
                      <a:endParaRPr lang="en-US" sz="2000" dirty="0"/>
                    </a:p>
                  </a:txBody>
                  <a:tcPr marL="91427" marR="91427" marT="45713" marB="45713"/>
                </a:tc>
                <a:extLst>
                  <a:ext uri="{0D108BD9-81ED-4DB2-BD59-A6C34878D82A}">
                    <a16:rowId xmlns:a16="http://schemas.microsoft.com/office/drawing/2014/main" val="1650131803"/>
                  </a:ext>
                </a:extLst>
              </a:tr>
              <a:tr h="396184">
                <a:tc>
                  <a:txBody>
                    <a:bodyPr/>
                    <a:lstStyle/>
                    <a:p>
                      <a:r>
                        <a:rPr lang="en-US" sz="2000" dirty="0"/>
                        <a:t>V2 testability</a:t>
                      </a:r>
                    </a:p>
                  </a:txBody>
                  <a:tcPr marL="91427" marR="91427" marT="45713" marB="45713"/>
                </a:tc>
                <a:tc>
                  <a:txBody>
                    <a:bodyPr/>
                    <a:lstStyle/>
                    <a:p>
                      <a:pPr algn="ctr"/>
                      <a:r>
                        <a:rPr lang="en-US" sz="2000" dirty="0"/>
                        <a:t>Not at all</a:t>
                      </a:r>
                    </a:p>
                  </a:txBody>
                  <a:tcPr marL="91427" marR="91427" marT="45713" marB="45713"/>
                </a:tc>
                <a:tc>
                  <a:txBody>
                    <a:bodyPr/>
                    <a:lstStyle/>
                    <a:p>
                      <a:pPr algn="ctr"/>
                      <a:r>
                        <a:rPr lang="en-US" sz="2000" dirty="0"/>
                        <a:t>Not at all</a:t>
                      </a:r>
                    </a:p>
                  </a:txBody>
                  <a:tcPr marL="91427" marR="91427" marT="45713" marB="45713"/>
                </a:tc>
                <a:tc>
                  <a:txBody>
                    <a:bodyPr/>
                    <a:lstStyle/>
                    <a:p>
                      <a:pPr algn="ctr"/>
                      <a:r>
                        <a:rPr lang="en-US" sz="2000" dirty="0"/>
                        <a:t>Private &amp; Public</a:t>
                      </a:r>
                    </a:p>
                  </a:txBody>
                  <a:tcPr marL="91427" marR="91427" marT="45713" marB="45713"/>
                </a:tc>
                <a:tc>
                  <a:txBody>
                    <a:bodyPr/>
                    <a:lstStyle/>
                    <a:p>
                      <a:pPr algn="ctr"/>
                      <a:r>
                        <a:rPr lang="en-US" sz="2000" dirty="0"/>
                        <a:t>Private &amp; Public</a:t>
                      </a:r>
                    </a:p>
                  </a:txBody>
                  <a:tcPr marL="91427" marR="91427" marT="45713" marB="45713"/>
                </a:tc>
                <a:extLst>
                  <a:ext uri="{0D108BD9-81ED-4DB2-BD59-A6C34878D82A}">
                    <a16:rowId xmlns:a16="http://schemas.microsoft.com/office/drawing/2014/main" val="2346247863"/>
                  </a:ext>
                </a:extLst>
              </a:tr>
              <a:tr h="396184">
                <a:tc>
                  <a:txBody>
                    <a:bodyPr/>
                    <a:lstStyle/>
                    <a:p>
                      <a:r>
                        <a:rPr lang="en-US" sz="2000" dirty="0"/>
                        <a:t>Protocol</a:t>
                      </a:r>
                      <a:r>
                        <a:rPr lang="en-US" sz="2000" baseline="0" dirty="0"/>
                        <a:t>/Schema change</a:t>
                      </a:r>
                      <a:endParaRPr lang="en-US" sz="2000" dirty="0"/>
                    </a:p>
                  </a:txBody>
                  <a:tcPr marL="91427" marR="91427" marT="45713" marB="45713"/>
                </a:tc>
                <a:tc>
                  <a:txBody>
                    <a:bodyPr/>
                    <a:lstStyle/>
                    <a:p>
                      <a:pPr algn="ctr"/>
                      <a:r>
                        <a:rPr lang="en-US" sz="2000" dirty="0"/>
                        <a:t>1-Phase</a:t>
                      </a:r>
                    </a:p>
                  </a:txBody>
                  <a:tcPr marL="91427" marR="91427" marT="45713" marB="45713"/>
                </a:tc>
                <a:tc>
                  <a:txBody>
                    <a:bodyPr/>
                    <a:lstStyle/>
                    <a:p>
                      <a:pPr algn="ctr"/>
                      <a:r>
                        <a:rPr lang="en-US" sz="2000" dirty="0"/>
                        <a:t>2-Phase</a:t>
                      </a:r>
                    </a:p>
                  </a:txBody>
                  <a:tcPr marL="91427" marR="91427" marT="45713" marB="45713"/>
                </a:tc>
                <a:tc>
                  <a:txBody>
                    <a:bodyPr/>
                    <a:lstStyle/>
                    <a:p>
                      <a:pPr algn="ctr"/>
                      <a:r>
                        <a:rPr lang="en-US" sz="2000" dirty="0"/>
                        <a:t>1-Phase</a:t>
                      </a:r>
                    </a:p>
                  </a:txBody>
                  <a:tcPr marL="91427" marR="91427" marT="45713" marB="45713"/>
                </a:tc>
                <a:tc>
                  <a:txBody>
                    <a:bodyPr/>
                    <a:lstStyle/>
                    <a:p>
                      <a:pPr algn="ctr"/>
                      <a:r>
                        <a:rPr lang="en-US" sz="2000" dirty="0"/>
                        <a:t>1-Phase</a:t>
                      </a:r>
                    </a:p>
                  </a:txBody>
                  <a:tcPr marL="91427" marR="91427" marT="45713" marB="45713"/>
                </a:tc>
                <a:extLst>
                  <a:ext uri="{0D108BD9-81ED-4DB2-BD59-A6C34878D82A}">
                    <a16:rowId xmlns:a16="http://schemas.microsoft.com/office/drawing/2014/main" val="1073995334"/>
                  </a:ext>
                </a:extLst>
              </a:tr>
              <a:tr h="396184">
                <a:tc>
                  <a:txBody>
                    <a:bodyPr/>
                    <a:lstStyle/>
                    <a:p>
                      <a:r>
                        <a:rPr lang="en-US" sz="2000" dirty="0"/>
                        <a:t>Usable</a:t>
                      </a:r>
                      <a:r>
                        <a:rPr lang="en-US" sz="2000" baseline="0" dirty="0"/>
                        <a:t> with </a:t>
                      </a:r>
                      <a:r>
                        <a:rPr lang="en-US" sz="2000" baseline="0" dirty="0" err="1"/>
                        <a:t>stateful</a:t>
                      </a:r>
                      <a:r>
                        <a:rPr lang="en-US" sz="2000" baseline="0" dirty="0"/>
                        <a:t> services</a:t>
                      </a:r>
                      <a:endParaRPr lang="en-US" sz="2000" dirty="0"/>
                    </a:p>
                  </a:txBody>
                  <a:tcPr marL="91427" marR="91427" marT="45713" marB="45713"/>
                </a:tc>
                <a:tc>
                  <a:txBody>
                    <a:bodyPr/>
                    <a:lstStyle/>
                    <a:p>
                      <a:pPr algn="ctr"/>
                      <a:r>
                        <a:rPr lang="en-US" sz="2000" dirty="0"/>
                        <a:t>No</a:t>
                      </a:r>
                    </a:p>
                  </a:txBody>
                  <a:tcPr marL="91427" marR="91427" marT="45713" marB="45713"/>
                </a:tc>
                <a:tc>
                  <a:txBody>
                    <a:bodyPr/>
                    <a:lstStyle/>
                    <a:p>
                      <a:pPr algn="ctr"/>
                      <a:r>
                        <a:rPr lang="en-US" sz="2000" dirty="0"/>
                        <a:t>Yes</a:t>
                      </a:r>
                    </a:p>
                  </a:txBody>
                  <a:tcPr marL="91427" marR="91427" marT="45713" marB="45713"/>
                </a:tc>
                <a:tc>
                  <a:txBody>
                    <a:bodyPr/>
                    <a:lstStyle/>
                    <a:p>
                      <a:pPr algn="ctr"/>
                      <a:r>
                        <a:rPr lang="en-US" sz="2000" dirty="0"/>
                        <a:t>No</a:t>
                      </a:r>
                    </a:p>
                  </a:txBody>
                  <a:tcPr marL="91427" marR="91427" marT="45713" marB="45713"/>
                </a:tc>
                <a:tc>
                  <a:txBody>
                    <a:bodyPr/>
                    <a:lstStyle/>
                    <a:p>
                      <a:pPr algn="ctr"/>
                      <a:r>
                        <a:rPr lang="en-US" sz="2000" dirty="0"/>
                        <a:t>No</a:t>
                      </a:r>
                    </a:p>
                  </a:txBody>
                  <a:tcPr marL="91427" marR="91427" marT="45713" marB="45713"/>
                </a:tc>
                <a:extLst>
                  <a:ext uri="{0D108BD9-81ED-4DB2-BD59-A6C34878D82A}">
                    <a16:rowId xmlns:a16="http://schemas.microsoft.com/office/drawing/2014/main" val="414222032"/>
                  </a:ext>
                </a:extLst>
              </a:tr>
            </a:tbl>
          </a:graphicData>
        </a:graphic>
      </p:graphicFrame>
    </p:spTree>
    <p:extLst>
      <p:ext uri="{BB962C8B-B14F-4D97-AF65-F5344CB8AC3E}">
        <p14:creationId xmlns:p14="http://schemas.microsoft.com/office/powerpoint/2010/main" val="476280940"/>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771112F-F64F-486F-8595-77242B58DF83}"/>
              </a:ext>
            </a:extLst>
          </p:cNvPr>
          <p:cNvSpPr>
            <a:spLocks noGrp="1"/>
          </p:cNvSpPr>
          <p:nvPr>
            <p:ph type="title"/>
          </p:nvPr>
        </p:nvSpPr>
        <p:spPr>
          <a:xfrm>
            <a:off x="457200" y="258417"/>
            <a:ext cx="11277599" cy="635000"/>
          </a:xfrm>
        </p:spPr>
        <p:txBody>
          <a:bodyPr>
            <a:normAutofit fontScale="90000"/>
          </a:bodyPr>
          <a:lstStyle/>
          <a:p>
            <a:r>
              <a:rPr lang="en-US" dirty="0"/>
              <a:t>Other services that compliment SF  </a:t>
            </a:r>
          </a:p>
        </p:txBody>
      </p:sp>
      <p:sp>
        <p:nvSpPr>
          <p:cNvPr id="5" name="Content Placeholder 4">
            <a:extLst>
              <a:ext uri="{FF2B5EF4-FFF2-40B4-BE49-F238E27FC236}">
                <a16:creationId xmlns:a16="http://schemas.microsoft.com/office/drawing/2014/main" id="{7F39908E-509E-4DC7-B5DB-4E61C02D3B6F}"/>
              </a:ext>
            </a:extLst>
          </p:cNvPr>
          <p:cNvSpPr>
            <a:spLocks noGrp="1"/>
          </p:cNvSpPr>
          <p:nvPr>
            <p:ph idx="32"/>
          </p:nvPr>
        </p:nvSpPr>
        <p:spPr>
          <a:xfrm>
            <a:off x="457199" y="893417"/>
            <a:ext cx="9917803" cy="5653157"/>
          </a:xfrm>
        </p:spPr>
        <p:txBody>
          <a:bodyPr/>
          <a:lstStyle/>
          <a:p>
            <a:r>
              <a:rPr lang="en-US" sz="2400" b="1" dirty="0">
                <a:latin typeface="+mn-lt"/>
              </a:rPr>
              <a:t>Gateways</a:t>
            </a:r>
            <a:r>
              <a:rPr lang="en-US" sz="2400" dirty="0">
                <a:latin typeface="+mn-lt"/>
              </a:rPr>
              <a:t>: IOT Hub, Event Hub, API Management, Azure Load Balancer, </a:t>
            </a:r>
            <a:r>
              <a:rPr lang="en-US" sz="2400" dirty="0" err="1">
                <a:latin typeface="+mn-lt"/>
              </a:rPr>
              <a:t>AppGateway</a:t>
            </a:r>
            <a:endParaRPr lang="en-US" sz="2400" dirty="0">
              <a:latin typeface="+mn-lt"/>
            </a:endParaRPr>
          </a:p>
          <a:p>
            <a:r>
              <a:rPr lang="en-US" sz="2400" b="1" dirty="0">
                <a:latin typeface="+mn-lt"/>
              </a:rPr>
              <a:t>Messaging</a:t>
            </a:r>
            <a:r>
              <a:rPr lang="en-US" sz="2400" dirty="0">
                <a:latin typeface="+mn-lt"/>
              </a:rPr>
              <a:t>: Service Bus, Event Hub, IOT Hub, Stream Analytics</a:t>
            </a:r>
          </a:p>
          <a:p>
            <a:r>
              <a:rPr lang="en-US" sz="2400" b="1" dirty="0">
                <a:latin typeface="+mn-lt"/>
              </a:rPr>
              <a:t>Persistent Storage</a:t>
            </a:r>
            <a:r>
              <a:rPr lang="en-US" sz="2400" dirty="0">
                <a:latin typeface="+mn-lt"/>
              </a:rPr>
              <a:t>: </a:t>
            </a:r>
            <a:r>
              <a:rPr lang="en-US" sz="2400" dirty="0" err="1">
                <a:latin typeface="+mn-lt"/>
              </a:rPr>
              <a:t>Redis</a:t>
            </a:r>
            <a:r>
              <a:rPr lang="en-US" sz="2400" dirty="0">
                <a:latin typeface="+mn-lt"/>
              </a:rPr>
              <a:t> Service(cache), </a:t>
            </a:r>
            <a:r>
              <a:rPr lang="en-US" sz="2400" dirty="0" err="1">
                <a:latin typeface="+mn-lt"/>
              </a:rPr>
              <a:t>CosmosDB</a:t>
            </a:r>
            <a:r>
              <a:rPr lang="en-US" sz="2400" dirty="0">
                <a:latin typeface="+mn-lt"/>
              </a:rPr>
              <a:t>, SQL Azure DB, Azure Database for MySQL, Azure Database for </a:t>
            </a:r>
            <a:r>
              <a:rPr lang="en-US" sz="2400" dirty="0" err="1">
                <a:latin typeface="+mn-lt"/>
              </a:rPr>
              <a:t>PostGRES</a:t>
            </a:r>
            <a:r>
              <a:rPr lang="en-US" sz="2400" dirty="0">
                <a:latin typeface="+mn-lt"/>
              </a:rPr>
              <a:t>, Azure Data Lake Storage</a:t>
            </a:r>
          </a:p>
          <a:p>
            <a:r>
              <a:rPr lang="en-US" sz="2400" b="1" dirty="0">
                <a:latin typeface="+mn-lt"/>
              </a:rPr>
              <a:t>Web front end</a:t>
            </a:r>
            <a:r>
              <a:rPr lang="en-US" sz="2400" dirty="0">
                <a:latin typeface="+mn-lt"/>
              </a:rPr>
              <a:t>: App Services, App Service Environment </a:t>
            </a:r>
          </a:p>
          <a:p>
            <a:r>
              <a:rPr lang="en-US" sz="2400" b="1" dirty="0">
                <a:latin typeface="+mn-lt"/>
              </a:rPr>
              <a:t>Bursting workloads</a:t>
            </a:r>
            <a:r>
              <a:rPr lang="en-US" sz="2400" dirty="0">
                <a:latin typeface="+mn-lt"/>
              </a:rPr>
              <a:t>: Azure Functions</a:t>
            </a:r>
          </a:p>
          <a:p>
            <a:r>
              <a:rPr lang="en-US" sz="2400" b="1" dirty="0">
                <a:latin typeface="+mn-lt"/>
              </a:rPr>
              <a:t>Integration</a:t>
            </a:r>
            <a:r>
              <a:rPr lang="en-US" sz="2400" dirty="0">
                <a:latin typeface="+mn-lt"/>
              </a:rPr>
              <a:t>: Azure Logic Apps</a:t>
            </a:r>
          </a:p>
          <a:p>
            <a:r>
              <a:rPr lang="en-US" sz="2400" b="1" dirty="0">
                <a:latin typeface="+mn-lt"/>
              </a:rPr>
              <a:t>Reverse Proxy</a:t>
            </a:r>
            <a:r>
              <a:rPr lang="en-US" sz="2400" dirty="0">
                <a:latin typeface="+mn-lt"/>
              </a:rPr>
              <a:t>: </a:t>
            </a:r>
            <a:r>
              <a:rPr lang="en-US" sz="2400" dirty="0" err="1">
                <a:latin typeface="+mn-lt"/>
              </a:rPr>
              <a:t>Traefic</a:t>
            </a:r>
            <a:r>
              <a:rPr lang="en-US" sz="2400" dirty="0">
                <a:latin typeface="+mn-lt"/>
              </a:rPr>
              <a:t>, Envoy </a:t>
            </a:r>
          </a:p>
          <a:p>
            <a:r>
              <a:rPr lang="en-US" sz="2400" b="1" dirty="0">
                <a:latin typeface="+mn-lt"/>
              </a:rPr>
              <a:t>Monitoring</a:t>
            </a:r>
            <a:r>
              <a:rPr lang="en-US" sz="2400" dirty="0">
                <a:latin typeface="+mn-lt"/>
              </a:rPr>
              <a:t>: OMS, Application Insights </a:t>
            </a:r>
          </a:p>
          <a:p>
            <a:r>
              <a:rPr lang="en-US" sz="2400" b="1" dirty="0">
                <a:latin typeface="+mn-lt"/>
              </a:rPr>
              <a:t>Networking / Traffic management</a:t>
            </a:r>
            <a:r>
              <a:rPr lang="en-US" sz="2400" dirty="0">
                <a:latin typeface="+mn-lt"/>
              </a:rPr>
              <a:t>: Traffic Manager, Load Balancer, </a:t>
            </a:r>
            <a:r>
              <a:rPr lang="en-US" sz="2400" dirty="0" err="1">
                <a:latin typeface="+mn-lt"/>
              </a:rPr>
              <a:t>AppGateway</a:t>
            </a:r>
            <a:r>
              <a:rPr lang="en-US" sz="2400" dirty="0">
                <a:latin typeface="+mn-lt"/>
              </a:rPr>
              <a:t> </a:t>
            </a:r>
          </a:p>
        </p:txBody>
      </p:sp>
      <p:pic>
        <p:nvPicPr>
          <p:cNvPr id="6" name="Picture 5">
            <a:extLst>
              <a:ext uri="{FF2B5EF4-FFF2-40B4-BE49-F238E27FC236}">
                <a16:creationId xmlns:a16="http://schemas.microsoft.com/office/drawing/2014/main" id="{0D1EAE4B-C1C0-B04A-9D61-0F8A5201AAA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494204" y="2040836"/>
            <a:ext cx="774700" cy="774700"/>
          </a:xfrm>
          <a:prstGeom prst="rect">
            <a:avLst/>
          </a:prstGeom>
        </p:spPr>
      </p:pic>
      <p:pic>
        <p:nvPicPr>
          <p:cNvPr id="8" name="Picture 7">
            <a:extLst>
              <a:ext uri="{FF2B5EF4-FFF2-40B4-BE49-F238E27FC236}">
                <a16:creationId xmlns:a16="http://schemas.microsoft.com/office/drawing/2014/main" id="{B0FCECAA-47C0-7D4B-92F0-50AF51350F4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494204" y="594692"/>
            <a:ext cx="774700" cy="774700"/>
          </a:xfrm>
          <a:prstGeom prst="rect">
            <a:avLst/>
          </a:prstGeom>
        </p:spPr>
      </p:pic>
      <p:pic>
        <p:nvPicPr>
          <p:cNvPr id="10" name="Picture 9">
            <a:extLst>
              <a:ext uri="{FF2B5EF4-FFF2-40B4-BE49-F238E27FC236}">
                <a16:creationId xmlns:a16="http://schemas.microsoft.com/office/drawing/2014/main" id="{871B43AE-E3D4-C340-8383-1303AF846A5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549352" y="1350617"/>
            <a:ext cx="635000" cy="635000"/>
          </a:xfrm>
          <a:prstGeom prst="rect">
            <a:avLst/>
          </a:prstGeom>
        </p:spPr>
      </p:pic>
      <p:pic>
        <p:nvPicPr>
          <p:cNvPr id="12" name="Picture 11">
            <a:extLst>
              <a:ext uri="{FF2B5EF4-FFF2-40B4-BE49-F238E27FC236}">
                <a16:creationId xmlns:a16="http://schemas.microsoft.com/office/drawing/2014/main" id="{0E5741C2-962D-4C4C-A3B6-95016153D3B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459555" y="2832940"/>
            <a:ext cx="774700" cy="774700"/>
          </a:xfrm>
          <a:prstGeom prst="rect">
            <a:avLst/>
          </a:prstGeom>
        </p:spPr>
      </p:pic>
      <p:pic>
        <p:nvPicPr>
          <p:cNvPr id="14" name="Picture 13">
            <a:extLst>
              <a:ext uri="{FF2B5EF4-FFF2-40B4-BE49-F238E27FC236}">
                <a16:creationId xmlns:a16="http://schemas.microsoft.com/office/drawing/2014/main" id="{60927C15-6E40-7B42-8D8C-5EC73B478E90}"/>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409652" y="3643181"/>
            <a:ext cx="774700" cy="774700"/>
          </a:xfrm>
          <a:prstGeom prst="rect">
            <a:avLst/>
          </a:prstGeom>
        </p:spPr>
      </p:pic>
      <p:pic>
        <p:nvPicPr>
          <p:cNvPr id="7" name="Picture 6">
            <a:extLst>
              <a:ext uri="{FF2B5EF4-FFF2-40B4-BE49-F238E27FC236}">
                <a16:creationId xmlns:a16="http://schemas.microsoft.com/office/drawing/2014/main" id="{2F32C363-102C-444F-8C75-520E2777CAE8}"/>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409652" y="4453422"/>
            <a:ext cx="774700" cy="774700"/>
          </a:xfrm>
          <a:prstGeom prst="rect">
            <a:avLst/>
          </a:prstGeom>
        </p:spPr>
      </p:pic>
      <p:pic>
        <p:nvPicPr>
          <p:cNvPr id="11" name="Picture 10">
            <a:extLst>
              <a:ext uri="{FF2B5EF4-FFF2-40B4-BE49-F238E27FC236}">
                <a16:creationId xmlns:a16="http://schemas.microsoft.com/office/drawing/2014/main" id="{FE30991D-4A52-8B44-9A7B-DDF7553AF227}"/>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406545" y="5355888"/>
            <a:ext cx="774700" cy="774700"/>
          </a:xfrm>
          <a:prstGeom prst="rect">
            <a:avLst/>
          </a:prstGeom>
        </p:spPr>
      </p:pic>
    </p:spTree>
    <p:extLst>
      <p:ext uri="{BB962C8B-B14F-4D97-AF65-F5344CB8AC3E}">
        <p14:creationId xmlns:p14="http://schemas.microsoft.com/office/powerpoint/2010/main" val="21184932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18E61-143B-6644-BC24-20CC21E48576}"/>
              </a:ext>
            </a:extLst>
          </p:cNvPr>
          <p:cNvSpPr>
            <a:spLocks noGrp="1"/>
          </p:cNvSpPr>
          <p:nvPr>
            <p:ph type="title"/>
          </p:nvPr>
        </p:nvSpPr>
        <p:spPr>
          <a:xfrm>
            <a:off x="198783" y="1866252"/>
            <a:ext cx="5022574" cy="553998"/>
          </a:xfrm>
        </p:spPr>
        <p:txBody>
          <a:bodyPr/>
          <a:lstStyle/>
          <a:p>
            <a:r>
              <a:rPr lang="en-US" dirty="0" err="1"/>
              <a:t>.Net</a:t>
            </a:r>
            <a:r>
              <a:rPr lang="en-US" dirty="0"/>
              <a:t> Microservices </a:t>
            </a:r>
          </a:p>
        </p:txBody>
      </p:sp>
      <p:pic>
        <p:nvPicPr>
          <p:cNvPr id="8" name="Picture 7">
            <a:extLst>
              <a:ext uri="{FF2B5EF4-FFF2-40B4-BE49-F238E27FC236}">
                <a16:creationId xmlns:a16="http://schemas.microsoft.com/office/drawing/2014/main" id="{6872417F-B581-6341-93EB-579B2A3017D7}"/>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405283" y="2987789"/>
            <a:ext cx="2040282" cy="2040282"/>
          </a:xfrm>
          <a:prstGeom prst="rect">
            <a:avLst/>
          </a:prstGeom>
        </p:spPr>
      </p:pic>
      <p:pic>
        <p:nvPicPr>
          <p:cNvPr id="7" name="Picture Placeholder 6">
            <a:extLst>
              <a:ext uri="{FF2B5EF4-FFF2-40B4-BE49-F238E27FC236}">
                <a16:creationId xmlns:a16="http://schemas.microsoft.com/office/drawing/2014/main" id="{1736F472-3F6C-420E-AD61-0DC8C22CEDB3}"/>
              </a:ext>
            </a:extLst>
          </p:cNvPr>
          <p:cNvPicPr>
            <a:picLocks noGrp="1" noChangeAspect="1"/>
          </p:cNvPicPr>
          <p:nvPr>
            <p:ph type="pic" sz="quarter" idx="11"/>
          </p:nvPr>
        </p:nvPicPr>
        <p:blipFill>
          <a:blip r:embed="rId3">
            <a:extLst>
              <a:ext uri="{28A0092B-C50C-407E-A947-70E740481C1C}">
                <a14:useLocalDpi xmlns:a14="http://schemas.microsoft.com/office/drawing/2010/main" val="0"/>
              </a:ext>
            </a:extLst>
          </a:blip>
          <a:srcRect t="17462" b="17462"/>
          <a:stretch>
            <a:fillRect/>
          </a:stretch>
        </p:blipFill>
        <p:spPr/>
      </p:pic>
    </p:spTree>
    <p:extLst>
      <p:ext uri="{BB962C8B-B14F-4D97-AF65-F5344CB8AC3E}">
        <p14:creationId xmlns:p14="http://schemas.microsoft.com/office/powerpoint/2010/main" val="554914003"/>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48B30-C0E2-4276-82D6-8FC88794AD8F}"/>
              </a:ext>
            </a:extLst>
          </p:cNvPr>
          <p:cNvSpPr>
            <a:spLocks noGrp="1"/>
          </p:cNvSpPr>
          <p:nvPr>
            <p:ph type="title"/>
          </p:nvPr>
        </p:nvSpPr>
        <p:spPr/>
        <p:txBody>
          <a:bodyPr/>
          <a:lstStyle/>
          <a:p>
            <a:r>
              <a:rPr lang="en-US" dirty="0"/>
              <a:t>Microservices Lightning Fast Refresher </a:t>
            </a:r>
          </a:p>
        </p:txBody>
      </p:sp>
      <p:sp>
        <p:nvSpPr>
          <p:cNvPr id="3" name="Content Placeholder 2">
            <a:extLst>
              <a:ext uri="{FF2B5EF4-FFF2-40B4-BE49-F238E27FC236}">
                <a16:creationId xmlns:a16="http://schemas.microsoft.com/office/drawing/2014/main" id="{92921FDD-10F8-4467-B72B-FC45F527E1BC}"/>
              </a:ext>
            </a:extLst>
          </p:cNvPr>
          <p:cNvSpPr>
            <a:spLocks noGrp="1"/>
          </p:cNvSpPr>
          <p:nvPr>
            <p:ph idx="1"/>
          </p:nvPr>
        </p:nvSpPr>
        <p:spPr>
          <a:xfrm>
            <a:off x="513860" y="1177595"/>
            <a:ext cx="5675045" cy="4727448"/>
          </a:xfrm>
        </p:spPr>
        <p:txBody>
          <a:bodyPr/>
          <a:lstStyle/>
          <a:p>
            <a:r>
              <a:rPr lang="en-US" sz="2400" dirty="0"/>
              <a:t>Small, autonomous services </a:t>
            </a:r>
          </a:p>
          <a:p>
            <a:r>
              <a:rPr lang="en-US" sz="2400" dirty="0"/>
              <a:t>Self Contained – single work unit </a:t>
            </a:r>
          </a:p>
          <a:p>
            <a:r>
              <a:rPr lang="en-US" sz="2400" dirty="0"/>
              <a:t>Loosely coupled </a:t>
            </a:r>
          </a:p>
          <a:p>
            <a:r>
              <a:rPr lang="en-US" sz="2400" dirty="0"/>
              <a:t>Independent deployments</a:t>
            </a:r>
          </a:p>
          <a:p>
            <a:r>
              <a:rPr lang="en-US" sz="2400" dirty="0"/>
              <a:t>Persist their own data</a:t>
            </a:r>
          </a:p>
          <a:p>
            <a:r>
              <a:rPr lang="en-US" sz="2400" dirty="0"/>
              <a:t>Communicate via API</a:t>
            </a:r>
          </a:p>
          <a:p>
            <a:r>
              <a:rPr lang="en-US" sz="2400" dirty="0"/>
              <a:t>Can be independent tech stacks</a:t>
            </a:r>
          </a:p>
          <a:p>
            <a:r>
              <a:rPr lang="en-US" sz="2400" dirty="0"/>
              <a:t>Containers != Microservices</a:t>
            </a:r>
          </a:p>
          <a:p>
            <a:r>
              <a:rPr lang="en-US" sz="2400" dirty="0"/>
              <a:t>SOA != Microservices</a:t>
            </a:r>
          </a:p>
          <a:p>
            <a:r>
              <a:rPr lang="en-US" sz="2400" dirty="0"/>
              <a:t>Distributed Object Oriented Programming</a:t>
            </a:r>
          </a:p>
        </p:txBody>
      </p:sp>
      <p:grpSp>
        <p:nvGrpSpPr>
          <p:cNvPr id="14" name="Group 13">
            <a:extLst>
              <a:ext uri="{FF2B5EF4-FFF2-40B4-BE49-F238E27FC236}">
                <a16:creationId xmlns:a16="http://schemas.microsoft.com/office/drawing/2014/main" id="{B0AA4854-E061-4EBE-BA8A-2D7D2BA51F7C}"/>
              </a:ext>
            </a:extLst>
          </p:cNvPr>
          <p:cNvGrpSpPr/>
          <p:nvPr/>
        </p:nvGrpSpPr>
        <p:grpSpPr>
          <a:xfrm>
            <a:off x="5314462" y="1230029"/>
            <a:ext cx="6842666" cy="4795632"/>
            <a:chOff x="5745619" y="1011198"/>
            <a:chExt cx="6329447" cy="4382751"/>
          </a:xfrm>
        </p:grpSpPr>
        <p:pic>
          <p:nvPicPr>
            <p:cNvPr id="4" name="Picture 3">
              <a:extLst>
                <a:ext uri="{FF2B5EF4-FFF2-40B4-BE49-F238E27FC236}">
                  <a16:creationId xmlns:a16="http://schemas.microsoft.com/office/drawing/2014/main" id="{3569D65B-C247-4414-B083-CCEE0A753479}"/>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745619" y="1018736"/>
              <a:ext cx="6329447" cy="4375213"/>
            </a:xfrm>
            <a:prstGeom prst="rect">
              <a:avLst/>
            </a:prstGeom>
            <a:noFill/>
          </p:spPr>
        </p:pic>
        <p:sp>
          <p:nvSpPr>
            <p:cNvPr id="5" name="Double Brace 4">
              <a:extLst>
                <a:ext uri="{FF2B5EF4-FFF2-40B4-BE49-F238E27FC236}">
                  <a16:creationId xmlns:a16="http://schemas.microsoft.com/office/drawing/2014/main" id="{F01034E6-2822-4C7E-A7A6-60F1C9206C4D}"/>
                </a:ext>
              </a:extLst>
            </p:cNvPr>
            <p:cNvSpPr/>
            <p:nvPr/>
          </p:nvSpPr>
          <p:spPr>
            <a:xfrm>
              <a:off x="7569875" y="1011199"/>
              <a:ext cx="1706664" cy="1053106"/>
            </a:xfrm>
            <a:prstGeom prst="bracePair">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a:ea typeface="+mn-ea"/>
                <a:cs typeface="+mn-cs"/>
              </a:endParaRPr>
            </a:p>
          </p:txBody>
        </p:sp>
        <p:sp>
          <p:nvSpPr>
            <p:cNvPr id="6" name="Double Brace 5">
              <a:extLst>
                <a:ext uri="{FF2B5EF4-FFF2-40B4-BE49-F238E27FC236}">
                  <a16:creationId xmlns:a16="http://schemas.microsoft.com/office/drawing/2014/main" id="{38689EEB-FBF3-404D-99A6-0093CD6B4F50}"/>
                </a:ext>
              </a:extLst>
            </p:cNvPr>
            <p:cNvSpPr/>
            <p:nvPr/>
          </p:nvSpPr>
          <p:spPr>
            <a:xfrm>
              <a:off x="9394132" y="1018737"/>
              <a:ext cx="1299965" cy="1053106"/>
            </a:xfrm>
            <a:prstGeom prst="bracePair">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a:ea typeface="+mn-ea"/>
                <a:cs typeface="+mn-cs"/>
              </a:endParaRPr>
            </a:p>
          </p:txBody>
        </p:sp>
        <p:sp>
          <p:nvSpPr>
            <p:cNvPr id="7" name="Double Brace 6">
              <a:extLst>
                <a:ext uri="{FF2B5EF4-FFF2-40B4-BE49-F238E27FC236}">
                  <a16:creationId xmlns:a16="http://schemas.microsoft.com/office/drawing/2014/main" id="{35165E21-44FD-4BBF-8533-5D71A83B507F}"/>
                </a:ext>
              </a:extLst>
            </p:cNvPr>
            <p:cNvSpPr/>
            <p:nvPr/>
          </p:nvSpPr>
          <p:spPr>
            <a:xfrm>
              <a:off x="10718428" y="1011198"/>
              <a:ext cx="1337986" cy="1053106"/>
            </a:xfrm>
            <a:prstGeom prst="bracePair">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a:ea typeface="+mn-ea"/>
                <a:cs typeface="+mn-cs"/>
              </a:endParaRPr>
            </a:p>
          </p:txBody>
        </p:sp>
        <p:sp>
          <p:nvSpPr>
            <p:cNvPr id="8" name="Double Brace 7">
              <a:extLst>
                <a:ext uri="{FF2B5EF4-FFF2-40B4-BE49-F238E27FC236}">
                  <a16:creationId xmlns:a16="http://schemas.microsoft.com/office/drawing/2014/main" id="{267119D3-1690-4C3C-B2E0-C0D439F3F8BF}"/>
                </a:ext>
              </a:extLst>
            </p:cNvPr>
            <p:cNvSpPr/>
            <p:nvPr/>
          </p:nvSpPr>
          <p:spPr>
            <a:xfrm>
              <a:off x="7513919" y="2406995"/>
              <a:ext cx="1352276" cy="1053106"/>
            </a:xfrm>
            <a:prstGeom prst="bracePair">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a:ea typeface="+mn-ea"/>
                <a:cs typeface="+mn-cs"/>
              </a:endParaRPr>
            </a:p>
          </p:txBody>
        </p:sp>
        <p:sp>
          <p:nvSpPr>
            <p:cNvPr id="9" name="Double Brace 8">
              <a:extLst>
                <a:ext uri="{FF2B5EF4-FFF2-40B4-BE49-F238E27FC236}">
                  <a16:creationId xmlns:a16="http://schemas.microsoft.com/office/drawing/2014/main" id="{71F38881-492E-4020-8D6B-04B904B272A1}"/>
                </a:ext>
              </a:extLst>
            </p:cNvPr>
            <p:cNvSpPr/>
            <p:nvPr/>
          </p:nvSpPr>
          <p:spPr>
            <a:xfrm>
              <a:off x="8884846" y="2414533"/>
              <a:ext cx="1749649" cy="1053106"/>
            </a:xfrm>
            <a:prstGeom prst="bracePair">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a:ea typeface="+mn-ea"/>
                <a:cs typeface="+mn-cs"/>
              </a:endParaRPr>
            </a:p>
          </p:txBody>
        </p:sp>
        <p:sp>
          <p:nvSpPr>
            <p:cNvPr id="10" name="Double Brace 9">
              <a:extLst>
                <a:ext uri="{FF2B5EF4-FFF2-40B4-BE49-F238E27FC236}">
                  <a16:creationId xmlns:a16="http://schemas.microsoft.com/office/drawing/2014/main" id="{167A70EB-0822-4CA5-B211-795613FF52B4}"/>
                </a:ext>
              </a:extLst>
            </p:cNvPr>
            <p:cNvSpPr/>
            <p:nvPr/>
          </p:nvSpPr>
          <p:spPr>
            <a:xfrm>
              <a:off x="10718428" y="2406994"/>
              <a:ext cx="1282030" cy="1053106"/>
            </a:xfrm>
            <a:prstGeom prst="bracePair">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a:ea typeface="+mn-ea"/>
                <a:cs typeface="+mn-cs"/>
              </a:endParaRPr>
            </a:p>
          </p:txBody>
        </p:sp>
        <p:sp>
          <p:nvSpPr>
            <p:cNvPr id="11" name="Double Brace 10">
              <a:extLst>
                <a:ext uri="{FF2B5EF4-FFF2-40B4-BE49-F238E27FC236}">
                  <a16:creationId xmlns:a16="http://schemas.microsoft.com/office/drawing/2014/main" id="{11CBDD27-EC9F-4726-ADF5-4323CA074CAD}"/>
                </a:ext>
              </a:extLst>
            </p:cNvPr>
            <p:cNvSpPr/>
            <p:nvPr/>
          </p:nvSpPr>
          <p:spPr>
            <a:xfrm>
              <a:off x="7532572" y="4203811"/>
              <a:ext cx="2331507" cy="1053106"/>
            </a:xfrm>
            <a:prstGeom prst="bracePair">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a:ea typeface="+mn-ea"/>
                <a:cs typeface="+mn-cs"/>
              </a:endParaRPr>
            </a:p>
          </p:txBody>
        </p:sp>
        <p:sp>
          <p:nvSpPr>
            <p:cNvPr id="12" name="Double Brace 11">
              <a:extLst>
                <a:ext uri="{FF2B5EF4-FFF2-40B4-BE49-F238E27FC236}">
                  <a16:creationId xmlns:a16="http://schemas.microsoft.com/office/drawing/2014/main" id="{727EE53F-41E4-41C0-A497-B26808C6995C}"/>
                </a:ext>
              </a:extLst>
            </p:cNvPr>
            <p:cNvSpPr/>
            <p:nvPr/>
          </p:nvSpPr>
          <p:spPr>
            <a:xfrm>
              <a:off x="10112635" y="4182377"/>
              <a:ext cx="1962431" cy="1053106"/>
            </a:xfrm>
            <a:prstGeom prst="bracePair">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a:ea typeface="+mn-ea"/>
                <a:cs typeface="+mn-cs"/>
              </a:endParaRPr>
            </a:p>
          </p:txBody>
        </p:sp>
        <p:pic>
          <p:nvPicPr>
            <p:cNvPr id="13" name="Picture 12">
              <a:extLst>
                <a:ext uri="{FF2B5EF4-FFF2-40B4-BE49-F238E27FC236}">
                  <a16:creationId xmlns:a16="http://schemas.microsoft.com/office/drawing/2014/main" id="{E269B17C-92DB-4FFA-9AC9-F35496B5C6FE}"/>
                </a:ext>
              </a:extLst>
            </p:cNvPr>
            <p:cNvPicPr/>
            <p:nvPr/>
          </p:nvPicPr>
          <p:blipFill rotWithShape="1">
            <a:blip r:embed="rId2" cstate="print">
              <a:extLst>
                <a:ext uri="{28A0092B-C50C-407E-A947-70E740481C1C}">
                  <a14:useLocalDpi xmlns:a14="http://schemas.microsoft.com/office/drawing/2010/main" val="0"/>
                </a:ext>
              </a:extLst>
            </a:blip>
            <a:srcRect l="49597" t="31902" r="21819" b="44372"/>
            <a:stretch/>
          </p:blipFill>
          <p:spPr bwMode="auto">
            <a:xfrm>
              <a:off x="8884845" y="2422071"/>
              <a:ext cx="1809251" cy="1038029"/>
            </a:xfrm>
            <a:prstGeom prst="rect">
              <a:avLst/>
            </a:prstGeom>
            <a:noFill/>
          </p:spPr>
        </p:pic>
      </p:grpSp>
    </p:spTree>
    <p:extLst>
      <p:ext uri="{BB962C8B-B14F-4D97-AF65-F5344CB8AC3E}">
        <p14:creationId xmlns:p14="http://schemas.microsoft.com/office/powerpoint/2010/main" val="16819579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9AEBE6-649F-4C62-87BD-B73A6AED7E8D}"/>
              </a:ext>
            </a:extLst>
          </p:cNvPr>
          <p:cNvSpPr>
            <a:spLocks noGrp="1"/>
          </p:cNvSpPr>
          <p:nvPr>
            <p:ph type="title"/>
          </p:nvPr>
        </p:nvSpPr>
        <p:spPr>
          <a:xfrm>
            <a:off x="838200" y="365125"/>
            <a:ext cx="10515600" cy="1325563"/>
          </a:xfrm>
        </p:spPr>
        <p:txBody>
          <a:bodyPr>
            <a:normAutofit/>
          </a:bodyPr>
          <a:lstStyle/>
          <a:p>
            <a:r>
              <a:rPr lang="en-US" dirty="0"/>
              <a:t>Distributed System Architecture Best Practices </a:t>
            </a:r>
          </a:p>
        </p:txBody>
      </p:sp>
      <p:graphicFrame>
        <p:nvGraphicFramePr>
          <p:cNvPr id="21" name="Content Placeholder 2">
            <a:extLst>
              <a:ext uri="{FF2B5EF4-FFF2-40B4-BE49-F238E27FC236}">
                <a16:creationId xmlns:a16="http://schemas.microsoft.com/office/drawing/2014/main" id="{38ADDFAE-DBD2-4B03-AA68-2E8FF64B3CF3}"/>
              </a:ext>
            </a:extLst>
          </p:cNvPr>
          <p:cNvGraphicFramePr>
            <a:graphicFrameLocks noGrp="1"/>
          </p:cNvGraphicFramePr>
          <p:nvPr>
            <p:ph idx="1"/>
            <p:extLst>
              <p:ext uri="{D42A27DB-BD31-4B8C-83A1-F6EECF244321}">
                <p14:modId xmlns:p14="http://schemas.microsoft.com/office/powerpoint/2010/main" val="117232035"/>
              </p:ext>
            </p:extLst>
          </p:nvPr>
        </p:nvGraphicFramePr>
        <p:xfrm>
          <a:off x="496737" y="1115683"/>
          <a:ext cx="11198525" cy="557841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823409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An easier, battle-tested approach</a:t>
            </a:r>
          </a:p>
        </p:txBody>
      </p:sp>
      <p:sp>
        <p:nvSpPr>
          <p:cNvPr id="4" name="Text Placeholder 3"/>
          <p:cNvSpPr>
            <a:spLocks noGrp="1"/>
          </p:cNvSpPr>
          <p:nvPr>
            <p:ph type="body" sz="quarter" idx="10"/>
          </p:nvPr>
        </p:nvSpPr>
        <p:spPr>
          <a:xfrm>
            <a:off x="539536" y="1082034"/>
            <a:ext cx="5378548" cy="5693866"/>
          </a:xfrm>
        </p:spPr>
        <p:txBody>
          <a:bodyPr/>
          <a:lstStyle/>
          <a:p>
            <a:r>
              <a:rPr lang="en-US" sz="2800" dirty="0"/>
              <a:t>Rolling Upgrades</a:t>
            </a:r>
          </a:p>
          <a:p>
            <a:r>
              <a:rPr lang="en-US" sz="2800" dirty="0"/>
              <a:t>Availability Guarantees</a:t>
            </a:r>
          </a:p>
          <a:p>
            <a:r>
              <a:rPr lang="en-US" sz="2800" dirty="0"/>
              <a:t>Scale Out Architecture</a:t>
            </a:r>
          </a:p>
          <a:p>
            <a:r>
              <a:rPr lang="en-US" sz="2800" dirty="0"/>
              <a:t>Resource Governance</a:t>
            </a:r>
          </a:p>
          <a:p>
            <a:r>
              <a:rPr lang="en-US" sz="2800" dirty="0"/>
              <a:t>Density</a:t>
            </a:r>
          </a:p>
          <a:p>
            <a:r>
              <a:rPr lang="en-US" sz="2800" dirty="0"/>
              <a:t>Packaging &amp; Deployment</a:t>
            </a:r>
          </a:p>
          <a:p>
            <a:r>
              <a:rPr lang="en-US" sz="2800" dirty="0"/>
              <a:t>Policy Enforcement</a:t>
            </a:r>
          </a:p>
          <a:p>
            <a:r>
              <a:rPr lang="en-US" sz="2800" dirty="0"/>
              <a:t>Granular Versioning</a:t>
            </a:r>
          </a:p>
          <a:p>
            <a:r>
              <a:rPr lang="en-US" sz="2800" dirty="0"/>
              <a:t>Stateful Workloads</a:t>
            </a:r>
          </a:p>
          <a:p>
            <a:r>
              <a:rPr lang="en-US" sz="2800" dirty="0"/>
              <a:t>Leader Election</a:t>
            </a:r>
          </a:p>
        </p:txBody>
      </p:sp>
      <p:sp>
        <p:nvSpPr>
          <p:cNvPr id="6" name="Right Arrow 5"/>
          <p:cNvSpPr/>
          <p:nvPr/>
        </p:nvSpPr>
        <p:spPr bwMode="auto">
          <a:xfrm>
            <a:off x="4784981" y="3340993"/>
            <a:ext cx="2149771" cy="934326"/>
          </a:xfrm>
          <a:prstGeom prst="rightArrow">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0" rIns="0" bIns="46630" numCol="1" rtlCol="0" anchor="ctr" anchorCtr="0" compatLnSpc="1">
            <a:prstTxWarp prst="textNoShape">
              <a:avLst/>
            </a:prstTxWarp>
          </a:bodyPr>
          <a:lstStyle/>
          <a:p>
            <a:pPr algn="ctr" defTabSz="932219" fontAlgn="base">
              <a:spcBef>
                <a:spcPct val="0"/>
              </a:spcBef>
              <a:spcAft>
                <a:spcPct val="0"/>
              </a:spcAft>
            </a:pPr>
            <a:endParaRPr lang="en-US" sz="2000" dirty="0">
              <a:gradFill>
                <a:gsLst>
                  <a:gs pos="16814">
                    <a:srgbClr val="FFFFFF"/>
                  </a:gs>
                  <a:gs pos="46000">
                    <a:srgbClr val="FFFFFF"/>
                  </a:gs>
                </a:gsLst>
                <a:lin ang="5400000" scaled="0"/>
              </a:gradFill>
            </a:endParaRPr>
          </a:p>
        </p:txBody>
      </p:sp>
      <p:sp>
        <p:nvSpPr>
          <p:cNvPr id="24" name="Text Placeholder 4"/>
          <p:cNvSpPr txBox="1">
            <a:spLocks/>
          </p:cNvSpPr>
          <p:nvPr/>
        </p:nvSpPr>
        <p:spPr>
          <a:xfrm>
            <a:off x="7291234" y="1113236"/>
            <a:ext cx="5106354" cy="4100482"/>
          </a:xfrm>
          <a:prstGeom prst="rect">
            <a:avLst/>
          </a:prstGeom>
        </p:spPr>
        <p:txBody>
          <a:bodyPr vert="horz" wrap="square" lIns="146284" tIns="91427" rIns="146284" bIns="91427" rtlCol="0">
            <a:spAutoFit/>
          </a:bodyPr>
          <a:lstStyle>
            <a:lvl1pPr marL="0" marR="0" indent="0" algn="l" defTabSz="914293" rtl="0" eaLnBrk="1" fontAlgn="auto" latinLnBrk="0" hangingPunct="1">
              <a:lnSpc>
                <a:spcPct val="90000"/>
              </a:lnSpc>
              <a:spcBef>
                <a:spcPts val="1200"/>
              </a:spcBef>
              <a:spcAft>
                <a:spcPts val="0"/>
              </a:spcAft>
              <a:buClr>
                <a:schemeClr val="tx1"/>
              </a:buClr>
              <a:buSzPct val="90000"/>
              <a:buFont typeface="Wingdings" pitchFamily="2" charset="2"/>
              <a:buNone/>
              <a:tabLst/>
              <a:defRPr sz="3137" kern="1200" spc="0" baseline="0">
                <a:gradFill>
                  <a:gsLst>
                    <a:gs pos="12389">
                      <a:schemeClr val="tx2"/>
                    </a:gs>
                    <a:gs pos="31000">
                      <a:schemeClr val="tx2"/>
                    </a:gs>
                  </a:gsLst>
                  <a:lin ang="5400000" scaled="0"/>
                </a:gradFill>
                <a:latin typeface="+mj-lt"/>
                <a:ea typeface="+mn-ea"/>
                <a:cs typeface="+mn-cs"/>
              </a:defRPr>
            </a:lvl1pPr>
            <a:lvl2pPr marL="0" marR="0" indent="0"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961" kern="1200" spc="0" baseline="0">
                <a:gradFill>
                  <a:gsLst>
                    <a:gs pos="1250">
                      <a:schemeClr val="tx1"/>
                    </a:gs>
                    <a:gs pos="100000">
                      <a:schemeClr val="tx1"/>
                    </a:gs>
                  </a:gsLst>
                  <a:lin ang="5400000" scaled="0"/>
                </a:gradFill>
                <a:latin typeface="+mn-lt"/>
                <a:ea typeface="+mn-ea"/>
                <a:cs typeface="+mn-cs"/>
              </a:defRPr>
            </a:lvl2pPr>
            <a:lvl3pPr marL="227191" marR="0" indent="0"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961" kern="1200" spc="0" baseline="0">
                <a:gradFill>
                  <a:gsLst>
                    <a:gs pos="1250">
                      <a:schemeClr val="tx1"/>
                    </a:gs>
                    <a:gs pos="100000">
                      <a:schemeClr val="tx1"/>
                    </a:gs>
                  </a:gsLst>
                  <a:lin ang="5400000" scaled="0"/>
                </a:gradFill>
                <a:latin typeface="+mn-lt"/>
                <a:ea typeface="+mn-ea"/>
                <a:cs typeface="+mn-cs"/>
              </a:defRPr>
            </a:lvl3pPr>
            <a:lvl4pPr marL="451269" marR="0" indent="0"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765" kern="1200" spc="0" baseline="0">
                <a:gradFill>
                  <a:gsLst>
                    <a:gs pos="1250">
                      <a:schemeClr val="tx1"/>
                    </a:gs>
                    <a:gs pos="100000">
                      <a:schemeClr val="tx1"/>
                    </a:gs>
                  </a:gsLst>
                  <a:lin ang="5400000" scaled="0"/>
                </a:gradFill>
                <a:latin typeface="+mn-lt"/>
                <a:ea typeface="+mn-ea"/>
                <a:cs typeface="+mn-cs"/>
              </a:defRPr>
            </a:lvl4pPr>
            <a:lvl5pPr marL="672236" marR="0" indent="0"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765" kern="1200" spc="0" baseline="0">
                <a:gradFill>
                  <a:gsLst>
                    <a:gs pos="1250">
                      <a:schemeClr val="tx1"/>
                    </a:gs>
                    <a:gs pos="100000">
                      <a:schemeClr val="tx1"/>
                    </a:gs>
                  </a:gsLst>
                  <a:lin ang="5400000" scaled="0"/>
                </a:gradFill>
                <a:latin typeface="+mn-lt"/>
                <a:ea typeface="+mn-ea"/>
                <a:cs typeface="+mn-cs"/>
              </a:defRPr>
            </a:lvl5pPr>
            <a:lvl6pPr marL="2514307"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456"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602"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750"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endParaRPr lang="en-US" sz="11498" dirty="0"/>
          </a:p>
          <a:p>
            <a:r>
              <a:rPr lang="en-US" sz="7842" dirty="0"/>
              <a:t>Service Fabric</a:t>
            </a:r>
          </a:p>
        </p:txBody>
      </p:sp>
      <p:pic>
        <p:nvPicPr>
          <p:cNvPr id="7" name="Picture 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rot="8548049">
            <a:off x="7431300" y="1561448"/>
            <a:ext cx="1222045" cy="1205470"/>
          </a:xfrm>
          <a:prstGeom prst="rect">
            <a:avLst/>
          </a:prstGeom>
        </p:spPr>
      </p:pic>
    </p:spTree>
    <p:extLst>
      <p:ext uri="{BB962C8B-B14F-4D97-AF65-F5344CB8AC3E}">
        <p14:creationId xmlns:p14="http://schemas.microsoft.com/office/powerpoint/2010/main" val="3400151344"/>
      </p:ext>
    </p:extLst>
  </p:cSld>
  <p:clrMapOvr>
    <a:masterClrMapping/>
  </p:clrMapOvr>
  <mc:AlternateContent xmlns:mc="http://schemas.openxmlformats.org/markup-compatibility/2006" xmlns:p14="http://schemas.microsoft.com/office/powerpoint/2010/main">
    <mc:Choice Requires="p14">
      <p:transition p14:dur="0"/>
    </mc:Choice>
    <mc:Fallback xmlns:a14="http://schemas.microsoft.com/office/drawing/2010/main"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793E84-76EB-CA43-8EC2-FF9587D84C70}"/>
              </a:ext>
            </a:extLst>
          </p:cNvPr>
          <p:cNvSpPr>
            <a:spLocks noGrp="1"/>
          </p:cNvSpPr>
          <p:nvPr>
            <p:ph type="title"/>
          </p:nvPr>
        </p:nvSpPr>
        <p:spPr>
          <a:xfrm>
            <a:off x="588263" y="457200"/>
            <a:ext cx="11018520" cy="1107996"/>
          </a:xfrm>
        </p:spPr>
        <p:txBody>
          <a:bodyPr>
            <a:normAutofit/>
          </a:bodyPr>
          <a:lstStyle/>
          <a:p>
            <a:r>
              <a:rPr lang="en-US" dirty="0"/>
              <a:t>Service Fabric is the best choice for </a:t>
            </a:r>
            <a:r>
              <a:rPr lang="en-US" dirty="0" err="1"/>
              <a:t>.Net</a:t>
            </a:r>
            <a:r>
              <a:rPr lang="en-US" dirty="0"/>
              <a:t> microservices and Windows Container orchestration  </a:t>
            </a:r>
          </a:p>
        </p:txBody>
      </p:sp>
      <p:pic>
        <p:nvPicPr>
          <p:cNvPr id="5" name="Picture 4">
            <a:extLst>
              <a:ext uri="{FF2B5EF4-FFF2-40B4-BE49-F238E27FC236}">
                <a16:creationId xmlns:a16="http://schemas.microsoft.com/office/drawing/2014/main" id="{D55D9E2E-3A6A-3043-8BF8-C6D9C221EEB2}"/>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88263" y="2477755"/>
            <a:ext cx="3077541" cy="3077541"/>
          </a:xfrm>
          <a:prstGeom prst="rect">
            <a:avLst/>
          </a:prstGeom>
        </p:spPr>
      </p:pic>
      <p:pic>
        <p:nvPicPr>
          <p:cNvPr id="10" name="Picture 9">
            <a:extLst>
              <a:ext uri="{FF2B5EF4-FFF2-40B4-BE49-F238E27FC236}">
                <a16:creationId xmlns:a16="http://schemas.microsoft.com/office/drawing/2014/main" id="{12EB7168-4B3F-ED4A-AFAD-F8DE9C1670CC}"/>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6948483" y="1565196"/>
            <a:ext cx="3930139" cy="2241436"/>
          </a:xfrm>
          <a:prstGeom prst="rect">
            <a:avLst/>
          </a:prstGeom>
        </p:spPr>
      </p:pic>
      <p:pic>
        <p:nvPicPr>
          <p:cNvPr id="12" name="Picture 11">
            <a:extLst>
              <a:ext uri="{FF2B5EF4-FFF2-40B4-BE49-F238E27FC236}">
                <a16:creationId xmlns:a16="http://schemas.microsoft.com/office/drawing/2014/main" id="{CC509DF0-C052-6E44-B5CE-46844E436128}"/>
              </a:ext>
            </a:extLst>
          </p:cNvPr>
          <p:cNvPicPr>
            <a:picLocks noChangeAspect="1"/>
          </p:cNvPicPr>
          <p:nvPr/>
        </p:nvPicPr>
        <p:blipFill>
          <a:blip r:embed="rId5"/>
          <a:stretch>
            <a:fillRect/>
          </a:stretch>
        </p:blipFill>
        <p:spPr>
          <a:xfrm>
            <a:off x="6948483" y="3944313"/>
            <a:ext cx="4093105" cy="2711466"/>
          </a:xfrm>
          <a:prstGeom prst="rect">
            <a:avLst/>
          </a:prstGeom>
        </p:spPr>
      </p:pic>
      <p:sp>
        <p:nvSpPr>
          <p:cNvPr id="13" name="Heart 12">
            <a:extLst>
              <a:ext uri="{FF2B5EF4-FFF2-40B4-BE49-F238E27FC236}">
                <a16:creationId xmlns:a16="http://schemas.microsoft.com/office/drawing/2014/main" id="{EC331162-E5C7-6A4B-AFD4-80ED3B630B87}"/>
              </a:ext>
            </a:extLst>
          </p:cNvPr>
          <p:cNvSpPr/>
          <p:nvPr/>
        </p:nvSpPr>
        <p:spPr bwMode="auto">
          <a:xfrm>
            <a:off x="4373218" y="2991052"/>
            <a:ext cx="2042358" cy="1906521"/>
          </a:xfrm>
          <a:prstGeom prst="hear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TextBox 13">
            <a:extLst>
              <a:ext uri="{FF2B5EF4-FFF2-40B4-BE49-F238E27FC236}">
                <a16:creationId xmlns:a16="http://schemas.microsoft.com/office/drawing/2014/main" id="{E51A1E89-EDDB-C542-B19F-6A93A9C2F109}"/>
              </a:ext>
            </a:extLst>
          </p:cNvPr>
          <p:cNvSpPr txBox="1"/>
          <p:nvPr/>
        </p:nvSpPr>
        <p:spPr>
          <a:xfrm>
            <a:off x="7275270" y="2200756"/>
            <a:ext cx="2645340" cy="492443"/>
          </a:xfrm>
          <a:prstGeom prst="rect">
            <a:avLst/>
          </a:prstGeom>
          <a:solidFill>
            <a:srgbClr val="1A1A1A">
              <a:alpha val="50196"/>
            </a:srgbClr>
          </a:solidFill>
        </p:spPr>
        <p:txBody>
          <a:bodyPr wrap="none" lIns="0" tIns="0" rIns="0" bIns="0" rtlCol="0">
            <a:spAutoFit/>
          </a:bodyPr>
          <a:lstStyle/>
          <a:p>
            <a:pPr algn="l"/>
            <a:r>
              <a:rPr lang="en-US" sz="3200" b="1" dirty="0">
                <a:solidFill>
                  <a:schemeClr val="bg1"/>
                </a:solidFill>
              </a:rPr>
              <a:t>Microservices</a:t>
            </a:r>
          </a:p>
        </p:txBody>
      </p:sp>
      <p:sp>
        <p:nvSpPr>
          <p:cNvPr id="15" name="TextBox 14">
            <a:extLst>
              <a:ext uri="{FF2B5EF4-FFF2-40B4-BE49-F238E27FC236}">
                <a16:creationId xmlns:a16="http://schemas.microsoft.com/office/drawing/2014/main" id="{32C7DF03-C8B4-2743-ACDF-365072EF6FD9}"/>
              </a:ext>
            </a:extLst>
          </p:cNvPr>
          <p:cNvSpPr txBox="1"/>
          <p:nvPr/>
        </p:nvSpPr>
        <p:spPr>
          <a:xfrm>
            <a:off x="7082146" y="5023047"/>
            <a:ext cx="3979487" cy="492443"/>
          </a:xfrm>
          <a:prstGeom prst="rect">
            <a:avLst/>
          </a:prstGeom>
          <a:solidFill>
            <a:srgbClr val="1A1A1A">
              <a:alpha val="50196"/>
            </a:srgbClr>
          </a:solidFill>
        </p:spPr>
        <p:txBody>
          <a:bodyPr wrap="none" lIns="0" tIns="0" rIns="0" bIns="0" rtlCol="0">
            <a:spAutoFit/>
          </a:bodyPr>
          <a:lstStyle/>
          <a:p>
            <a:pPr algn="l"/>
            <a:r>
              <a:rPr lang="en-US" sz="3200" b="1" dirty="0">
                <a:solidFill>
                  <a:schemeClr val="bg1"/>
                </a:solidFill>
              </a:rPr>
              <a:t>Windows Containers</a:t>
            </a:r>
          </a:p>
        </p:txBody>
      </p:sp>
    </p:spTree>
    <p:extLst>
      <p:ext uri="{BB962C8B-B14F-4D97-AF65-F5344CB8AC3E}">
        <p14:creationId xmlns:p14="http://schemas.microsoft.com/office/powerpoint/2010/main" val="2681193221"/>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7F7DED-25A8-C44E-8AFD-938FA82B82A2}"/>
              </a:ext>
            </a:extLst>
          </p:cNvPr>
          <p:cNvSpPr>
            <a:spLocks noGrp="1"/>
          </p:cNvSpPr>
          <p:nvPr>
            <p:ph type="title"/>
          </p:nvPr>
        </p:nvSpPr>
        <p:spPr>
          <a:xfrm>
            <a:off x="468993" y="298174"/>
            <a:ext cx="11018520" cy="492443"/>
          </a:xfrm>
        </p:spPr>
        <p:txBody>
          <a:bodyPr>
            <a:normAutofit/>
          </a:bodyPr>
          <a:lstStyle/>
          <a:p>
            <a:r>
              <a:rPr lang="en-US" sz="3200" dirty="0"/>
              <a:t>Service Fabric Microservice Architecture </a:t>
            </a:r>
          </a:p>
        </p:txBody>
      </p:sp>
      <p:sp>
        <p:nvSpPr>
          <p:cNvPr id="3" name="Text Placeholder 2">
            <a:extLst>
              <a:ext uri="{FF2B5EF4-FFF2-40B4-BE49-F238E27FC236}">
                <a16:creationId xmlns:a16="http://schemas.microsoft.com/office/drawing/2014/main" id="{116EF9BB-AD19-B04A-BE92-77A55AEE4404}"/>
              </a:ext>
            </a:extLst>
          </p:cNvPr>
          <p:cNvSpPr>
            <a:spLocks noGrp="1"/>
          </p:cNvSpPr>
          <p:nvPr>
            <p:ph type="body" sz="quarter" idx="10"/>
          </p:nvPr>
        </p:nvSpPr>
        <p:spPr>
          <a:xfrm>
            <a:off x="250593" y="868075"/>
            <a:ext cx="7565887" cy="4358116"/>
          </a:xfrm>
        </p:spPr>
        <p:txBody>
          <a:bodyPr/>
          <a:lstStyle/>
          <a:p>
            <a:r>
              <a:rPr lang="en-US" sz="2400" dirty="0">
                <a:latin typeface="+mn-lt"/>
              </a:rPr>
              <a:t>Service Fabric is a microservices based platform</a:t>
            </a:r>
          </a:p>
          <a:p>
            <a:r>
              <a:rPr lang="en-US" sz="2400" dirty="0">
                <a:latin typeface="+mn-lt"/>
              </a:rPr>
              <a:t>Developer support - deep Visual Studio integration</a:t>
            </a:r>
          </a:p>
          <a:p>
            <a:pPr lvl="1"/>
            <a:r>
              <a:rPr lang="en-US" sz="2400" dirty="0"/>
              <a:t>Local IDE Debugging </a:t>
            </a:r>
          </a:p>
          <a:p>
            <a:pPr lvl="1"/>
            <a:r>
              <a:rPr lang="en-US" sz="2400" dirty="0"/>
              <a:t>Local Cluster support </a:t>
            </a:r>
          </a:p>
          <a:p>
            <a:pPr lvl="1"/>
            <a:r>
              <a:rPr lang="en-US" sz="2400" dirty="0"/>
              <a:t>Log Streaming via Cloud Explorer</a:t>
            </a:r>
          </a:p>
          <a:p>
            <a:pPr lvl="1"/>
            <a:r>
              <a:rPr lang="en-US" sz="2400" dirty="0"/>
              <a:t>Project Templates </a:t>
            </a:r>
          </a:p>
          <a:p>
            <a:pPr lvl="1"/>
            <a:r>
              <a:rPr lang="en-US" sz="2400" dirty="0"/>
              <a:t>Deployment from Visual Studio </a:t>
            </a:r>
          </a:p>
          <a:p>
            <a:r>
              <a:rPr lang="en-US" sz="2400" dirty="0">
                <a:latin typeface="+mn-lt"/>
              </a:rPr>
              <a:t>VSTS pipeline integration </a:t>
            </a:r>
          </a:p>
          <a:p>
            <a:r>
              <a:rPr lang="en-US" sz="2400" dirty="0">
                <a:latin typeface="+mn-lt"/>
              </a:rPr>
              <a:t>Container, Guest Exe, Microservices model mixing</a:t>
            </a:r>
          </a:p>
          <a:p>
            <a:r>
              <a:rPr lang="en-US" sz="2400" dirty="0">
                <a:latin typeface="+mn-lt"/>
              </a:rPr>
              <a:t>Additional programming models like Reliable Actors</a:t>
            </a:r>
          </a:p>
        </p:txBody>
      </p:sp>
      <p:pic>
        <p:nvPicPr>
          <p:cNvPr id="4" name="Picture 3">
            <a:extLst>
              <a:ext uri="{FF2B5EF4-FFF2-40B4-BE49-F238E27FC236}">
                <a16:creationId xmlns:a16="http://schemas.microsoft.com/office/drawing/2014/main" id="{E82ED76C-B2C8-994C-83F0-6B86AB41AB7B}"/>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8097425" y="575173"/>
            <a:ext cx="3946680" cy="5322039"/>
          </a:xfrm>
          <a:prstGeom prst="rect">
            <a:avLst/>
          </a:prstGeom>
        </p:spPr>
      </p:pic>
    </p:spTree>
    <p:extLst>
      <p:ext uri="{BB962C8B-B14F-4D97-AF65-F5344CB8AC3E}">
        <p14:creationId xmlns:p14="http://schemas.microsoft.com/office/powerpoint/2010/main" val="142117661"/>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8" name="Group 57">
            <a:extLst>
              <a:ext uri="{FF2B5EF4-FFF2-40B4-BE49-F238E27FC236}">
                <a16:creationId xmlns:a16="http://schemas.microsoft.com/office/drawing/2014/main" id="{25907376-6A42-4F1A-A39C-7B0EA967BAB6}"/>
              </a:ext>
            </a:extLst>
          </p:cNvPr>
          <p:cNvGrpSpPr/>
          <p:nvPr/>
        </p:nvGrpSpPr>
        <p:grpSpPr>
          <a:xfrm>
            <a:off x="8770283" y="1635636"/>
            <a:ext cx="2513887" cy="4064504"/>
            <a:chOff x="1222513" y="2128185"/>
            <a:chExt cx="2564296" cy="4146006"/>
          </a:xfrm>
        </p:grpSpPr>
        <p:sp>
          <p:nvSpPr>
            <p:cNvPr id="59" name="Rectangle 58">
              <a:extLst>
                <a:ext uri="{FF2B5EF4-FFF2-40B4-BE49-F238E27FC236}">
                  <a16:creationId xmlns:a16="http://schemas.microsoft.com/office/drawing/2014/main" id="{31E6F955-66A3-488D-BE6B-38EBD26BDC16}"/>
                </a:ext>
              </a:extLst>
            </p:cNvPr>
            <p:cNvSpPr/>
            <p:nvPr/>
          </p:nvSpPr>
          <p:spPr bwMode="auto">
            <a:xfrm>
              <a:off x="1222513" y="2845810"/>
              <a:ext cx="2564296" cy="3428381"/>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60" name="Oval 19">
              <a:extLst>
                <a:ext uri="{FF2B5EF4-FFF2-40B4-BE49-F238E27FC236}">
                  <a16:creationId xmlns:a16="http://schemas.microsoft.com/office/drawing/2014/main" id="{31C0BB44-5055-4DB3-B956-0D0DEED9BDAF}"/>
                </a:ext>
              </a:extLst>
            </p:cNvPr>
            <p:cNvSpPr>
              <a:spLocks noChangeArrowheads="1"/>
            </p:cNvSpPr>
            <p:nvPr/>
          </p:nvSpPr>
          <p:spPr bwMode="auto">
            <a:xfrm>
              <a:off x="1793504" y="2128185"/>
              <a:ext cx="1433766" cy="1436836"/>
            </a:xfrm>
            <a:prstGeom prst="ellipse">
              <a:avLst/>
            </a:prstGeom>
            <a:solidFill>
              <a:srgbClr val="0072C6"/>
            </a:solidFill>
            <a:ln w="31750" cap="rnd">
              <a:noFill/>
              <a:prstDash val="solid"/>
              <a:round/>
              <a:headEnd/>
              <a:tailEnd/>
            </a:ln>
            <a:extLst/>
          </p:spPr>
          <p:txBody>
            <a:bodyPr vert="horz" wrap="square" lIns="89642" tIns="44821" rIns="89642" bIns="44821" numCol="1" anchor="t" anchorCtr="0" compatLnSpc="1">
              <a:prstTxWarp prst="textNoShape">
                <a:avLst/>
              </a:prstTxWarp>
            </a:bodyPr>
            <a:lstStyle/>
            <a:p>
              <a:endParaRPr lang="en-US" sz="1765" dirty="0"/>
            </a:p>
          </p:txBody>
        </p:sp>
        <p:grpSp>
          <p:nvGrpSpPr>
            <p:cNvPr id="61" name="Group 60">
              <a:extLst>
                <a:ext uri="{FF2B5EF4-FFF2-40B4-BE49-F238E27FC236}">
                  <a16:creationId xmlns:a16="http://schemas.microsoft.com/office/drawing/2014/main" id="{43D0FFB3-E244-4A1D-899A-08620CB9B83D}"/>
                </a:ext>
              </a:extLst>
            </p:cNvPr>
            <p:cNvGrpSpPr/>
            <p:nvPr/>
          </p:nvGrpSpPr>
          <p:grpSpPr>
            <a:xfrm>
              <a:off x="2107781" y="2424008"/>
              <a:ext cx="843312" cy="845190"/>
              <a:chOff x="5043488" y="2515910"/>
              <a:chExt cx="712788" cy="714375"/>
            </a:xfrm>
          </p:grpSpPr>
          <p:sp>
            <p:nvSpPr>
              <p:cNvPr id="65" name="Oval 51">
                <a:extLst>
                  <a:ext uri="{FF2B5EF4-FFF2-40B4-BE49-F238E27FC236}">
                    <a16:creationId xmlns:a16="http://schemas.microsoft.com/office/drawing/2014/main" id="{CE7B8CFC-4BD6-490A-851E-C3BCC9080634}"/>
                  </a:ext>
                </a:extLst>
              </p:cNvPr>
              <p:cNvSpPr>
                <a:spLocks noChangeArrowheads="1"/>
              </p:cNvSpPr>
              <p:nvPr/>
            </p:nvSpPr>
            <p:spPr bwMode="auto">
              <a:xfrm>
                <a:off x="5043488" y="2515910"/>
                <a:ext cx="712788" cy="714375"/>
              </a:xfrm>
              <a:prstGeom prst="ellipse">
                <a:avLst/>
              </a:pr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66" name="Freeform 52">
                <a:extLst>
                  <a:ext uri="{FF2B5EF4-FFF2-40B4-BE49-F238E27FC236}">
                    <a16:creationId xmlns:a16="http://schemas.microsoft.com/office/drawing/2014/main" id="{2AC3BA52-DED8-4EAC-9438-C624A17E5B62}"/>
                  </a:ext>
                </a:extLst>
              </p:cNvPr>
              <p:cNvSpPr>
                <a:spLocks/>
              </p:cNvSpPr>
              <p:nvPr/>
            </p:nvSpPr>
            <p:spPr bwMode="auto">
              <a:xfrm>
                <a:off x="5046172" y="2527023"/>
                <a:ext cx="560388" cy="674687"/>
              </a:xfrm>
              <a:custGeom>
                <a:avLst/>
                <a:gdLst>
                  <a:gd name="T0" fmla="*/ 161 w 198"/>
                  <a:gd name="T1" fmla="*/ 6 h 238"/>
                  <a:gd name="T2" fmla="*/ 145 w 198"/>
                  <a:gd name="T3" fmla="*/ 21 h 238"/>
                  <a:gd name="T4" fmla="*/ 130 w 198"/>
                  <a:gd name="T5" fmla="*/ 33 h 238"/>
                  <a:gd name="T6" fmla="*/ 117 w 198"/>
                  <a:gd name="T7" fmla="*/ 43 h 238"/>
                  <a:gd name="T8" fmla="*/ 119 w 198"/>
                  <a:gd name="T9" fmla="*/ 59 h 238"/>
                  <a:gd name="T10" fmla="*/ 116 w 198"/>
                  <a:gd name="T11" fmla="*/ 75 h 238"/>
                  <a:gd name="T12" fmla="*/ 100 w 198"/>
                  <a:gd name="T13" fmla="*/ 101 h 238"/>
                  <a:gd name="T14" fmla="*/ 110 w 198"/>
                  <a:gd name="T15" fmla="*/ 129 h 238"/>
                  <a:gd name="T16" fmla="*/ 130 w 198"/>
                  <a:gd name="T17" fmla="*/ 122 h 238"/>
                  <a:gd name="T18" fmla="*/ 158 w 198"/>
                  <a:gd name="T19" fmla="*/ 129 h 238"/>
                  <a:gd name="T20" fmla="*/ 161 w 198"/>
                  <a:gd name="T21" fmla="*/ 132 h 238"/>
                  <a:gd name="T22" fmla="*/ 180 w 198"/>
                  <a:gd name="T23" fmla="*/ 128 h 238"/>
                  <a:gd name="T24" fmla="*/ 189 w 198"/>
                  <a:gd name="T25" fmla="*/ 136 h 238"/>
                  <a:gd name="T26" fmla="*/ 184 w 198"/>
                  <a:gd name="T27" fmla="*/ 195 h 238"/>
                  <a:gd name="T28" fmla="*/ 198 w 198"/>
                  <a:gd name="T29" fmla="*/ 217 h 238"/>
                  <a:gd name="T30" fmla="*/ 198 w 198"/>
                  <a:gd name="T31" fmla="*/ 224 h 238"/>
                  <a:gd name="T32" fmla="*/ 146 w 198"/>
                  <a:gd name="T33" fmla="*/ 177 h 238"/>
                  <a:gd name="T34" fmla="*/ 131 w 198"/>
                  <a:gd name="T35" fmla="*/ 173 h 238"/>
                  <a:gd name="T36" fmla="*/ 113 w 198"/>
                  <a:gd name="T37" fmla="*/ 161 h 238"/>
                  <a:gd name="T38" fmla="*/ 112 w 198"/>
                  <a:gd name="T39" fmla="*/ 143 h 238"/>
                  <a:gd name="T40" fmla="*/ 68 w 198"/>
                  <a:gd name="T41" fmla="*/ 141 h 238"/>
                  <a:gd name="T42" fmla="*/ 38 w 198"/>
                  <a:gd name="T43" fmla="*/ 124 h 238"/>
                  <a:gd name="T44" fmla="*/ 33 w 198"/>
                  <a:gd name="T45" fmla="*/ 105 h 238"/>
                  <a:gd name="T46" fmla="*/ 15 w 198"/>
                  <a:gd name="T47" fmla="*/ 92 h 238"/>
                  <a:gd name="T48" fmla="*/ 0 w 198"/>
                  <a:gd name="T49" fmla="*/ 107 h 238"/>
                  <a:gd name="T50" fmla="*/ 14 w 198"/>
                  <a:gd name="T51" fmla="*/ 64 h 238"/>
                  <a:gd name="T52" fmla="*/ 52 w 198"/>
                  <a:gd name="T53" fmla="*/ 54 h 238"/>
                  <a:gd name="T54" fmla="*/ 85 w 198"/>
                  <a:gd name="T55" fmla="*/ 34 h 238"/>
                  <a:gd name="T56" fmla="*/ 94 w 198"/>
                  <a:gd name="T57" fmla="*/ 17 h 238"/>
                  <a:gd name="T58" fmla="*/ 127 w 198"/>
                  <a:gd name="T59" fmla="*/ 0 h 238"/>
                  <a:gd name="T60" fmla="*/ 159 w 198"/>
                  <a:gd name="T61" fmla="*/ 6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98" h="238">
                    <a:moveTo>
                      <a:pt x="161" y="6"/>
                    </a:moveTo>
                    <a:cubicBezTo>
                      <a:pt x="145" y="21"/>
                      <a:pt x="145" y="21"/>
                      <a:pt x="145" y="21"/>
                    </a:cubicBezTo>
                    <a:cubicBezTo>
                      <a:pt x="145" y="21"/>
                      <a:pt x="141" y="37"/>
                      <a:pt x="130" y="33"/>
                    </a:cubicBezTo>
                    <a:cubicBezTo>
                      <a:pt x="119" y="30"/>
                      <a:pt x="113" y="37"/>
                      <a:pt x="117" y="43"/>
                    </a:cubicBezTo>
                    <a:cubicBezTo>
                      <a:pt x="121" y="49"/>
                      <a:pt x="121" y="53"/>
                      <a:pt x="119" y="59"/>
                    </a:cubicBezTo>
                    <a:cubicBezTo>
                      <a:pt x="116" y="64"/>
                      <a:pt x="124" y="70"/>
                      <a:pt x="116" y="75"/>
                    </a:cubicBezTo>
                    <a:cubicBezTo>
                      <a:pt x="108" y="80"/>
                      <a:pt x="100" y="101"/>
                      <a:pt x="100" y="101"/>
                    </a:cubicBezTo>
                    <a:cubicBezTo>
                      <a:pt x="100" y="101"/>
                      <a:pt x="107" y="128"/>
                      <a:pt x="110" y="129"/>
                    </a:cubicBezTo>
                    <a:cubicBezTo>
                      <a:pt x="113" y="130"/>
                      <a:pt x="129" y="123"/>
                      <a:pt x="130" y="122"/>
                    </a:cubicBezTo>
                    <a:cubicBezTo>
                      <a:pt x="132" y="121"/>
                      <a:pt x="154" y="122"/>
                      <a:pt x="158" y="129"/>
                    </a:cubicBezTo>
                    <a:cubicBezTo>
                      <a:pt x="161" y="132"/>
                      <a:pt x="161" y="132"/>
                      <a:pt x="161" y="132"/>
                    </a:cubicBezTo>
                    <a:cubicBezTo>
                      <a:pt x="180" y="128"/>
                      <a:pt x="180" y="128"/>
                      <a:pt x="180" y="128"/>
                    </a:cubicBezTo>
                    <a:cubicBezTo>
                      <a:pt x="189" y="136"/>
                      <a:pt x="189" y="136"/>
                      <a:pt x="189" y="136"/>
                    </a:cubicBezTo>
                    <a:cubicBezTo>
                      <a:pt x="189" y="136"/>
                      <a:pt x="190" y="175"/>
                      <a:pt x="184" y="195"/>
                    </a:cubicBezTo>
                    <a:cubicBezTo>
                      <a:pt x="178" y="214"/>
                      <a:pt x="198" y="217"/>
                      <a:pt x="198" y="217"/>
                    </a:cubicBezTo>
                    <a:cubicBezTo>
                      <a:pt x="198" y="224"/>
                      <a:pt x="198" y="224"/>
                      <a:pt x="198" y="224"/>
                    </a:cubicBezTo>
                    <a:cubicBezTo>
                      <a:pt x="198" y="224"/>
                      <a:pt x="182" y="238"/>
                      <a:pt x="146" y="177"/>
                    </a:cubicBezTo>
                    <a:cubicBezTo>
                      <a:pt x="131" y="173"/>
                      <a:pt x="131" y="173"/>
                      <a:pt x="131" y="173"/>
                    </a:cubicBezTo>
                    <a:cubicBezTo>
                      <a:pt x="113" y="161"/>
                      <a:pt x="113" y="161"/>
                      <a:pt x="113" y="161"/>
                    </a:cubicBezTo>
                    <a:cubicBezTo>
                      <a:pt x="112" y="143"/>
                      <a:pt x="112" y="143"/>
                      <a:pt x="112" y="143"/>
                    </a:cubicBezTo>
                    <a:cubicBezTo>
                      <a:pt x="68" y="141"/>
                      <a:pt x="68" y="141"/>
                      <a:pt x="68" y="141"/>
                    </a:cubicBezTo>
                    <a:cubicBezTo>
                      <a:pt x="38" y="124"/>
                      <a:pt x="38" y="124"/>
                      <a:pt x="38" y="124"/>
                    </a:cubicBezTo>
                    <a:cubicBezTo>
                      <a:pt x="38" y="124"/>
                      <a:pt x="33" y="115"/>
                      <a:pt x="33" y="105"/>
                    </a:cubicBezTo>
                    <a:cubicBezTo>
                      <a:pt x="32" y="94"/>
                      <a:pt x="29" y="81"/>
                      <a:pt x="15" y="92"/>
                    </a:cubicBezTo>
                    <a:cubicBezTo>
                      <a:pt x="1" y="104"/>
                      <a:pt x="0" y="107"/>
                      <a:pt x="0" y="107"/>
                    </a:cubicBezTo>
                    <a:cubicBezTo>
                      <a:pt x="14" y="64"/>
                      <a:pt x="14" y="64"/>
                      <a:pt x="14" y="64"/>
                    </a:cubicBezTo>
                    <a:cubicBezTo>
                      <a:pt x="52" y="54"/>
                      <a:pt x="52" y="54"/>
                      <a:pt x="52" y="54"/>
                    </a:cubicBezTo>
                    <a:cubicBezTo>
                      <a:pt x="52" y="54"/>
                      <a:pt x="74" y="34"/>
                      <a:pt x="85" y="34"/>
                    </a:cubicBezTo>
                    <a:cubicBezTo>
                      <a:pt x="94" y="17"/>
                      <a:pt x="94" y="17"/>
                      <a:pt x="94" y="17"/>
                    </a:cubicBezTo>
                    <a:cubicBezTo>
                      <a:pt x="127" y="0"/>
                      <a:pt x="127" y="0"/>
                      <a:pt x="127" y="0"/>
                    </a:cubicBezTo>
                    <a:cubicBezTo>
                      <a:pt x="159" y="6"/>
                      <a:pt x="159" y="6"/>
                      <a:pt x="159" y="6"/>
                    </a:cubicBez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grpSp>
        <p:cxnSp>
          <p:nvCxnSpPr>
            <p:cNvPr id="62" name="Straight Connector 61">
              <a:extLst>
                <a:ext uri="{FF2B5EF4-FFF2-40B4-BE49-F238E27FC236}">
                  <a16:creationId xmlns:a16="http://schemas.microsoft.com/office/drawing/2014/main" id="{57FD59AF-8FCF-43F5-AA3F-16646836649F}"/>
                </a:ext>
              </a:extLst>
            </p:cNvPr>
            <p:cNvCxnSpPr>
              <a:cxnSpLocks/>
            </p:cNvCxnSpPr>
            <p:nvPr/>
          </p:nvCxnSpPr>
          <p:spPr>
            <a:xfrm>
              <a:off x="1677205" y="4573501"/>
              <a:ext cx="1654913" cy="0"/>
            </a:xfrm>
            <a:prstGeom prst="line">
              <a:avLst/>
            </a:prstGeom>
            <a:ln w="19050" cap="rnd">
              <a:solidFill>
                <a:srgbClr val="0072C6"/>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3" name="Text Placeholder 21">
              <a:extLst>
                <a:ext uri="{FF2B5EF4-FFF2-40B4-BE49-F238E27FC236}">
                  <a16:creationId xmlns:a16="http://schemas.microsoft.com/office/drawing/2014/main" id="{170D0CB9-5C7C-4BCB-A149-55E8B6618AAD}"/>
                </a:ext>
              </a:extLst>
            </p:cNvPr>
            <p:cNvSpPr txBox="1">
              <a:spLocks/>
            </p:cNvSpPr>
            <p:nvPr/>
          </p:nvSpPr>
          <p:spPr>
            <a:xfrm>
              <a:off x="1396400" y="4865591"/>
              <a:ext cx="2216523" cy="923330"/>
            </a:xfrm>
            <a:prstGeom prst="rect">
              <a:avLst/>
            </a:prstGeom>
          </p:spPr>
          <p:txBody>
            <a:bodyPr wrap="square" lIns="143428" tIns="89642" rIns="89642" bIns="89642">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gn="ctr">
                <a:lnSpc>
                  <a:spcPct val="100000"/>
                </a:lnSpc>
                <a:defRPr/>
              </a:pPr>
              <a:r>
                <a:rPr lang="en-US" sz="1568" dirty="0">
                  <a:latin typeface="+mn-lt"/>
                  <a:ea typeface="+mn-ea"/>
                  <a:cs typeface="+mn-cs"/>
                </a:rPr>
                <a:t>Manage and secure applications reliably at any scale </a:t>
              </a:r>
            </a:p>
          </p:txBody>
        </p:sp>
        <p:sp>
          <p:nvSpPr>
            <p:cNvPr id="64" name="Text Placeholder 21">
              <a:extLst>
                <a:ext uri="{FF2B5EF4-FFF2-40B4-BE49-F238E27FC236}">
                  <a16:creationId xmlns:a16="http://schemas.microsoft.com/office/drawing/2014/main" id="{2E363CF0-E513-42DE-9C79-F6EC53EEAA79}"/>
                </a:ext>
              </a:extLst>
            </p:cNvPr>
            <p:cNvSpPr txBox="1">
              <a:spLocks/>
            </p:cNvSpPr>
            <p:nvPr/>
          </p:nvSpPr>
          <p:spPr>
            <a:xfrm>
              <a:off x="1285574" y="3748601"/>
              <a:ext cx="2438175" cy="553998"/>
            </a:xfrm>
            <a:prstGeom prst="rect">
              <a:avLst/>
            </a:prstGeom>
          </p:spPr>
          <p:txBody>
            <a:bodyPr wrap="square" lIns="143428" tIns="89642" rIns="89642" bIns="89642">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gn="ctr">
                <a:lnSpc>
                  <a:spcPct val="100000"/>
                </a:lnSpc>
                <a:defRPr/>
              </a:pPr>
              <a:r>
                <a:rPr lang="en-US" sz="2353" dirty="0">
                  <a:ea typeface="+mn-ea"/>
                </a:rPr>
                <a:t>Operate</a:t>
              </a:r>
            </a:p>
          </p:txBody>
        </p:sp>
      </p:grpSp>
      <p:grpSp>
        <p:nvGrpSpPr>
          <p:cNvPr id="67" name="Group 66">
            <a:extLst>
              <a:ext uri="{FF2B5EF4-FFF2-40B4-BE49-F238E27FC236}">
                <a16:creationId xmlns:a16="http://schemas.microsoft.com/office/drawing/2014/main" id="{0BF8D76F-6F60-4DD6-8605-DF5403AA0B02}"/>
              </a:ext>
            </a:extLst>
          </p:cNvPr>
          <p:cNvGrpSpPr/>
          <p:nvPr/>
        </p:nvGrpSpPr>
        <p:grpSpPr>
          <a:xfrm>
            <a:off x="5017370" y="1635636"/>
            <a:ext cx="2513887" cy="4064504"/>
            <a:chOff x="8952362" y="2128185"/>
            <a:chExt cx="2564296" cy="4146006"/>
          </a:xfrm>
        </p:grpSpPr>
        <p:sp>
          <p:nvSpPr>
            <p:cNvPr id="68" name="Rectangle 67">
              <a:extLst>
                <a:ext uri="{FF2B5EF4-FFF2-40B4-BE49-F238E27FC236}">
                  <a16:creationId xmlns:a16="http://schemas.microsoft.com/office/drawing/2014/main" id="{DCBBAE8D-6F4B-49C4-A35B-C692BE40784B}"/>
                </a:ext>
              </a:extLst>
            </p:cNvPr>
            <p:cNvSpPr/>
            <p:nvPr/>
          </p:nvSpPr>
          <p:spPr bwMode="auto">
            <a:xfrm>
              <a:off x="8952362" y="2845810"/>
              <a:ext cx="2564296" cy="3428381"/>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69" name="Group 68">
              <a:extLst>
                <a:ext uri="{FF2B5EF4-FFF2-40B4-BE49-F238E27FC236}">
                  <a16:creationId xmlns:a16="http://schemas.microsoft.com/office/drawing/2014/main" id="{2B74E4E0-3FCE-49D4-BB84-72570A91094E}"/>
                </a:ext>
              </a:extLst>
            </p:cNvPr>
            <p:cNvGrpSpPr/>
            <p:nvPr/>
          </p:nvGrpSpPr>
          <p:grpSpPr>
            <a:xfrm>
              <a:off x="8985309" y="2128185"/>
              <a:ext cx="2513301" cy="3660736"/>
              <a:chOff x="8985309" y="2128185"/>
              <a:chExt cx="2513301" cy="3660736"/>
            </a:xfrm>
          </p:grpSpPr>
          <p:sp>
            <p:nvSpPr>
              <p:cNvPr id="70" name="Oval 19">
                <a:extLst>
                  <a:ext uri="{FF2B5EF4-FFF2-40B4-BE49-F238E27FC236}">
                    <a16:creationId xmlns:a16="http://schemas.microsoft.com/office/drawing/2014/main" id="{FE09F5C0-B692-4960-B1EE-781DBF0ADB8C}"/>
                  </a:ext>
                </a:extLst>
              </p:cNvPr>
              <p:cNvSpPr>
                <a:spLocks noChangeArrowheads="1"/>
              </p:cNvSpPr>
              <p:nvPr/>
            </p:nvSpPr>
            <p:spPr bwMode="auto">
              <a:xfrm>
                <a:off x="9517627" y="2128185"/>
                <a:ext cx="1433766" cy="1436836"/>
              </a:xfrm>
              <a:prstGeom prst="ellipse">
                <a:avLst/>
              </a:prstGeom>
              <a:solidFill>
                <a:srgbClr val="0072C6"/>
              </a:solidFill>
              <a:ln w="31750" cap="rnd">
                <a:noFill/>
                <a:prstDash val="solid"/>
                <a:round/>
                <a:headEnd/>
                <a:tailEnd/>
              </a:ln>
              <a:extLst/>
            </p:spPr>
            <p:txBody>
              <a:bodyPr vert="horz" wrap="square" lIns="89642" tIns="44821" rIns="89642" bIns="44821" numCol="1" anchor="t" anchorCtr="0" compatLnSpc="1">
                <a:prstTxWarp prst="textNoShape">
                  <a:avLst/>
                </a:prstTxWarp>
              </a:bodyPr>
              <a:lstStyle/>
              <a:p>
                <a:endParaRPr lang="en-US" sz="1765"/>
              </a:p>
            </p:txBody>
          </p:sp>
          <p:grpSp>
            <p:nvGrpSpPr>
              <p:cNvPr id="71" name="Group 70">
                <a:extLst>
                  <a:ext uri="{FF2B5EF4-FFF2-40B4-BE49-F238E27FC236}">
                    <a16:creationId xmlns:a16="http://schemas.microsoft.com/office/drawing/2014/main" id="{DF1C5B5F-EC81-4FE8-84FA-40CCA8E3960F}"/>
                  </a:ext>
                </a:extLst>
              </p:cNvPr>
              <p:cNvGrpSpPr/>
              <p:nvPr/>
            </p:nvGrpSpPr>
            <p:grpSpPr>
              <a:xfrm>
                <a:off x="9862454" y="2541735"/>
                <a:ext cx="732660" cy="609736"/>
                <a:chOff x="8156576" y="569913"/>
                <a:chExt cx="955675" cy="795337"/>
              </a:xfrm>
            </p:grpSpPr>
            <p:sp>
              <p:nvSpPr>
                <p:cNvPr id="75" name="Oval 66">
                  <a:extLst>
                    <a:ext uri="{FF2B5EF4-FFF2-40B4-BE49-F238E27FC236}">
                      <a16:creationId xmlns:a16="http://schemas.microsoft.com/office/drawing/2014/main" id="{7790FD74-2429-407B-8B54-F2A76E007D85}"/>
                    </a:ext>
                  </a:extLst>
                </p:cNvPr>
                <p:cNvSpPr>
                  <a:spLocks noChangeArrowheads="1"/>
                </p:cNvSpPr>
                <p:nvPr/>
              </p:nvSpPr>
              <p:spPr bwMode="auto">
                <a:xfrm>
                  <a:off x="8639176" y="903288"/>
                  <a:ext cx="138113" cy="136525"/>
                </a:xfrm>
                <a:prstGeom prst="ellipse">
                  <a:avLst/>
                </a:pr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76" name="Oval 67">
                  <a:extLst>
                    <a:ext uri="{FF2B5EF4-FFF2-40B4-BE49-F238E27FC236}">
                      <a16:creationId xmlns:a16="http://schemas.microsoft.com/office/drawing/2014/main" id="{6450CCBC-82F0-423E-A1FB-E3339FE01477}"/>
                    </a:ext>
                  </a:extLst>
                </p:cNvPr>
                <p:cNvSpPr>
                  <a:spLocks noChangeArrowheads="1"/>
                </p:cNvSpPr>
                <p:nvPr/>
              </p:nvSpPr>
              <p:spPr bwMode="auto">
                <a:xfrm>
                  <a:off x="8974138" y="903288"/>
                  <a:ext cx="138113" cy="136525"/>
                </a:xfrm>
                <a:prstGeom prst="ellipse">
                  <a:avLst/>
                </a:pr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77" name="Oval 68">
                  <a:extLst>
                    <a:ext uri="{FF2B5EF4-FFF2-40B4-BE49-F238E27FC236}">
                      <a16:creationId xmlns:a16="http://schemas.microsoft.com/office/drawing/2014/main" id="{EE4775AC-2A2E-47A1-AE83-400F89B5E3C0}"/>
                    </a:ext>
                  </a:extLst>
                </p:cNvPr>
                <p:cNvSpPr>
                  <a:spLocks noChangeArrowheads="1"/>
                </p:cNvSpPr>
                <p:nvPr/>
              </p:nvSpPr>
              <p:spPr bwMode="auto">
                <a:xfrm>
                  <a:off x="8156576" y="903288"/>
                  <a:ext cx="134938" cy="136525"/>
                </a:xfrm>
                <a:prstGeom prst="ellipse">
                  <a:avLst/>
                </a:pr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78" name="Line 69">
                  <a:extLst>
                    <a:ext uri="{FF2B5EF4-FFF2-40B4-BE49-F238E27FC236}">
                      <a16:creationId xmlns:a16="http://schemas.microsoft.com/office/drawing/2014/main" id="{E429D414-2D3D-45C9-B224-5202AC50EBEA}"/>
                    </a:ext>
                  </a:extLst>
                </p:cNvPr>
                <p:cNvSpPr>
                  <a:spLocks noChangeShapeType="1"/>
                </p:cNvSpPr>
                <p:nvPr/>
              </p:nvSpPr>
              <p:spPr bwMode="auto">
                <a:xfrm flipH="1">
                  <a:off x="8778876" y="971550"/>
                  <a:ext cx="195263" cy="0"/>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79" name="Line 70">
                  <a:extLst>
                    <a:ext uri="{FF2B5EF4-FFF2-40B4-BE49-F238E27FC236}">
                      <a16:creationId xmlns:a16="http://schemas.microsoft.com/office/drawing/2014/main" id="{D9807735-3702-4738-A0FB-90FE5B1A12DA}"/>
                    </a:ext>
                  </a:extLst>
                </p:cNvPr>
                <p:cNvSpPr>
                  <a:spLocks noChangeShapeType="1"/>
                </p:cNvSpPr>
                <p:nvPr/>
              </p:nvSpPr>
              <p:spPr bwMode="auto">
                <a:xfrm flipH="1">
                  <a:off x="8288338" y="971550"/>
                  <a:ext cx="350838" cy="0"/>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80" name="Freeform 71">
                  <a:extLst>
                    <a:ext uri="{FF2B5EF4-FFF2-40B4-BE49-F238E27FC236}">
                      <a16:creationId xmlns:a16="http://schemas.microsoft.com/office/drawing/2014/main" id="{B973B437-15CD-4ABC-B9A2-8F471241C3F0}"/>
                    </a:ext>
                  </a:extLst>
                </p:cNvPr>
                <p:cNvSpPr>
                  <a:spLocks/>
                </p:cNvSpPr>
                <p:nvPr/>
              </p:nvSpPr>
              <p:spPr bwMode="auto">
                <a:xfrm>
                  <a:off x="8847138" y="1133475"/>
                  <a:ext cx="155575" cy="157163"/>
                </a:xfrm>
                <a:custGeom>
                  <a:avLst/>
                  <a:gdLst>
                    <a:gd name="T0" fmla="*/ 7 w 55"/>
                    <a:gd name="T1" fmla="*/ 41 h 56"/>
                    <a:gd name="T2" fmla="*/ 15 w 55"/>
                    <a:gd name="T3" fmla="*/ 7 h 56"/>
                    <a:gd name="T4" fmla="*/ 48 w 55"/>
                    <a:gd name="T5" fmla="*/ 16 h 56"/>
                    <a:gd name="T6" fmla="*/ 40 w 55"/>
                    <a:gd name="T7" fmla="*/ 49 h 56"/>
                    <a:gd name="T8" fmla="*/ 7 w 55"/>
                    <a:gd name="T9" fmla="*/ 41 h 56"/>
                  </a:gdLst>
                  <a:ahLst/>
                  <a:cxnLst>
                    <a:cxn ang="0">
                      <a:pos x="T0" y="T1"/>
                    </a:cxn>
                    <a:cxn ang="0">
                      <a:pos x="T2" y="T3"/>
                    </a:cxn>
                    <a:cxn ang="0">
                      <a:pos x="T4" y="T5"/>
                    </a:cxn>
                    <a:cxn ang="0">
                      <a:pos x="T6" y="T7"/>
                    </a:cxn>
                    <a:cxn ang="0">
                      <a:pos x="T8" y="T9"/>
                    </a:cxn>
                  </a:cxnLst>
                  <a:rect l="0" t="0" r="r" b="b"/>
                  <a:pathLst>
                    <a:path w="55" h="56">
                      <a:moveTo>
                        <a:pt x="7" y="41"/>
                      </a:moveTo>
                      <a:cubicBezTo>
                        <a:pt x="0" y="29"/>
                        <a:pt x="3" y="14"/>
                        <a:pt x="15" y="7"/>
                      </a:cubicBezTo>
                      <a:cubicBezTo>
                        <a:pt x="26" y="0"/>
                        <a:pt x="41" y="4"/>
                        <a:pt x="48" y="16"/>
                      </a:cubicBezTo>
                      <a:cubicBezTo>
                        <a:pt x="55" y="27"/>
                        <a:pt x="51" y="42"/>
                        <a:pt x="40" y="49"/>
                      </a:cubicBezTo>
                      <a:cubicBezTo>
                        <a:pt x="29" y="56"/>
                        <a:pt x="14" y="52"/>
                        <a:pt x="7" y="41"/>
                      </a:cubicBezTo>
                      <a:close/>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81" name="Freeform 72">
                  <a:extLst>
                    <a:ext uri="{FF2B5EF4-FFF2-40B4-BE49-F238E27FC236}">
                      <a16:creationId xmlns:a16="http://schemas.microsoft.com/office/drawing/2014/main" id="{5FE11ED6-4FD7-4823-ADA2-A9D56DA11480}"/>
                    </a:ext>
                  </a:extLst>
                </p:cNvPr>
                <p:cNvSpPr>
                  <a:spLocks/>
                </p:cNvSpPr>
                <p:nvPr/>
              </p:nvSpPr>
              <p:spPr bwMode="auto">
                <a:xfrm>
                  <a:off x="8364538" y="1209675"/>
                  <a:ext cx="155575" cy="155575"/>
                </a:xfrm>
                <a:custGeom>
                  <a:avLst/>
                  <a:gdLst>
                    <a:gd name="T0" fmla="*/ 9 w 55"/>
                    <a:gd name="T1" fmla="*/ 12 h 55"/>
                    <a:gd name="T2" fmla="*/ 43 w 55"/>
                    <a:gd name="T3" fmla="*/ 9 h 55"/>
                    <a:gd name="T4" fmla="*/ 46 w 55"/>
                    <a:gd name="T5" fmla="*/ 43 h 55"/>
                    <a:gd name="T6" fmla="*/ 12 w 55"/>
                    <a:gd name="T7" fmla="*/ 46 h 55"/>
                    <a:gd name="T8" fmla="*/ 9 w 55"/>
                    <a:gd name="T9" fmla="*/ 12 h 55"/>
                  </a:gdLst>
                  <a:ahLst/>
                  <a:cxnLst>
                    <a:cxn ang="0">
                      <a:pos x="T0" y="T1"/>
                    </a:cxn>
                    <a:cxn ang="0">
                      <a:pos x="T2" y="T3"/>
                    </a:cxn>
                    <a:cxn ang="0">
                      <a:pos x="T4" y="T5"/>
                    </a:cxn>
                    <a:cxn ang="0">
                      <a:pos x="T6" y="T7"/>
                    </a:cxn>
                    <a:cxn ang="0">
                      <a:pos x="T8" y="T9"/>
                    </a:cxn>
                  </a:cxnLst>
                  <a:rect l="0" t="0" r="r" b="b"/>
                  <a:pathLst>
                    <a:path w="55" h="55">
                      <a:moveTo>
                        <a:pt x="9" y="12"/>
                      </a:moveTo>
                      <a:cubicBezTo>
                        <a:pt x="18" y="2"/>
                        <a:pt x="33" y="0"/>
                        <a:pt x="43" y="9"/>
                      </a:cubicBezTo>
                      <a:cubicBezTo>
                        <a:pt x="53" y="18"/>
                        <a:pt x="55" y="33"/>
                        <a:pt x="46" y="43"/>
                      </a:cubicBezTo>
                      <a:cubicBezTo>
                        <a:pt x="37" y="54"/>
                        <a:pt x="22" y="55"/>
                        <a:pt x="12" y="46"/>
                      </a:cubicBezTo>
                      <a:cubicBezTo>
                        <a:pt x="2" y="38"/>
                        <a:pt x="0" y="22"/>
                        <a:pt x="9" y="12"/>
                      </a:cubicBezTo>
                      <a:close/>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82" name="Freeform 73">
                  <a:extLst>
                    <a:ext uri="{FF2B5EF4-FFF2-40B4-BE49-F238E27FC236}">
                      <a16:creationId xmlns:a16="http://schemas.microsoft.com/office/drawing/2014/main" id="{D4D218D3-BDB2-4955-8BAE-5F263BFF69AD}"/>
                    </a:ext>
                  </a:extLst>
                </p:cNvPr>
                <p:cNvSpPr>
                  <a:spLocks/>
                </p:cNvSpPr>
                <p:nvPr/>
              </p:nvSpPr>
              <p:spPr bwMode="auto">
                <a:xfrm>
                  <a:off x="8847138" y="638175"/>
                  <a:ext cx="155575" cy="152400"/>
                </a:xfrm>
                <a:custGeom>
                  <a:avLst/>
                  <a:gdLst>
                    <a:gd name="T0" fmla="*/ 9 w 55"/>
                    <a:gd name="T1" fmla="*/ 11 h 54"/>
                    <a:gd name="T2" fmla="*/ 43 w 55"/>
                    <a:gd name="T3" fmla="*/ 9 h 54"/>
                    <a:gd name="T4" fmla="*/ 46 w 55"/>
                    <a:gd name="T5" fmla="*/ 43 h 54"/>
                    <a:gd name="T6" fmla="*/ 12 w 55"/>
                    <a:gd name="T7" fmla="*/ 46 h 54"/>
                    <a:gd name="T8" fmla="*/ 9 w 55"/>
                    <a:gd name="T9" fmla="*/ 11 h 54"/>
                  </a:gdLst>
                  <a:ahLst/>
                  <a:cxnLst>
                    <a:cxn ang="0">
                      <a:pos x="T0" y="T1"/>
                    </a:cxn>
                    <a:cxn ang="0">
                      <a:pos x="T2" y="T3"/>
                    </a:cxn>
                    <a:cxn ang="0">
                      <a:pos x="T4" y="T5"/>
                    </a:cxn>
                    <a:cxn ang="0">
                      <a:pos x="T6" y="T7"/>
                    </a:cxn>
                    <a:cxn ang="0">
                      <a:pos x="T8" y="T9"/>
                    </a:cxn>
                  </a:cxnLst>
                  <a:rect l="0" t="0" r="r" b="b"/>
                  <a:pathLst>
                    <a:path w="55" h="54">
                      <a:moveTo>
                        <a:pt x="9" y="11"/>
                      </a:moveTo>
                      <a:cubicBezTo>
                        <a:pt x="18" y="1"/>
                        <a:pt x="33" y="0"/>
                        <a:pt x="43" y="9"/>
                      </a:cubicBezTo>
                      <a:cubicBezTo>
                        <a:pt x="53" y="17"/>
                        <a:pt x="55" y="33"/>
                        <a:pt x="46" y="43"/>
                      </a:cubicBezTo>
                      <a:cubicBezTo>
                        <a:pt x="37" y="53"/>
                        <a:pt x="22" y="54"/>
                        <a:pt x="12" y="46"/>
                      </a:cubicBezTo>
                      <a:cubicBezTo>
                        <a:pt x="2" y="37"/>
                        <a:pt x="0" y="22"/>
                        <a:pt x="9" y="11"/>
                      </a:cubicBezTo>
                      <a:close/>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83" name="Line 74">
                  <a:extLst>
                    <a:ext uri="{FF2B5EF4-FFF2-40B4-BE49-F238E27FC236}">
                      <a16:creationId xmlns:a16="http://schemas.microsoft.com/office/drawing/2014/main" id="{03625B34-1D0D-47E9-B914-B9E9AE4E2B7D}"/>
                    </a:ext>
                  </a:extLst>
                </p:cNvPr>
                <p:cNvSpPr>
                  <a:spLocks noChangeShapeType="1"/>
                </p:cNvSpPr>
                <p:nvPr/>
              </p:nvSpPr>
              <p:spPr bwMode="auto">
                <a:xfrm flipV="1">
                  <a:off x="8486776" y="1025525"/>
                  <a:ext cx="177800" cy="209550"/>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84" name="Freeform 75">
                  <a:extLst>
                    <a:ext uri="{FF2B5EF4-FFF2-40B4-BE49-F238E27FC236}">
                      <a16:creationId xmlns:a16="http://schemas.microsoft.com/office/drawing/2014/main" id="{99C6F5B0-9037-4A0D-B5A8-23F301BBEBD2}"/>
                    </a:ext>
                  </a:extLst>
                </p:cNvPr>
                <p:cNvSpPr>
                  <a:spLocks/>
                </p:cNvSpPr>
                <p:nvPr/>
              </p:nvSpPr>
              <p:spPr bwMode="auto">
                <a:xfrm>
                  <a:off x="8364538" y="569913"/>
                  <a:ext cx="155575" cy="152400"/>
                </a:xfrm>
                <a:custGeom>
                  <a:avLst/>
                  <a:gdLst>
                    <a:gd name="T0" fmla="*/ 9 w 55"/>
                    <a:gd name="T1" fmla="*/ 43 h 54"/>
                    <a:gd name="T2" fmla="*/ 43 w 55"/>
                    <a:gd name="T3" fmla="*/ 46 h 54"/>
                    <a:gd name="T4" fmla="*/ 46 w 55"/>
                    <a:gd name="T5" fmla="*/ 11 h 54"/>
                    <a:gd name="T6" fmla="*/ 12 w 55"/>
                    <a:gd name="T7" fmla="*/ 9 h 54"/>
                    <a:gd name="T8" fmla="*/ 9 w 55"/>
                    <a:gd name="T9" fmla="*/ 43 h 54"/>
                  </a:gdLst>
                  <a:ahLst/>
                  <a:cxnLst>
                    <a:cxn ang="0">
                      <a:pos x="T0" y="T1"/>
                    </a:cxn>
                    <a:cxn ang="0">
                      <a:pos x="T2" y="T3"/>
                    </a:cxn>
                    <a:cxn ang="0">
                      <a:pos x="T4" y="T5"/>
                    </a:cxn>
                    <a:cxn ang="0">
                      <a:pos x="T6" y="T7"/>
                    </a:cxn>
                    <a:cxn ang="0">
                      <a:pos x="T8" y="T9"/>
                    </a:cxn>
                  </a:cxnLst>
                  <a:rect l="0" t="0" r="r" b="b"/>
                  <a:pathLst>
                    <a:path w="55" h="54">
                      <a:moveTo>
                        <a:pt x="9" y="43"/>
                      </a:moveTo>
                      <a:cubicBezTo>
                        <a:pt x="18" y="53"/>
                        <a:pt x="33" y="54"/>
                        <a:pt x="43" y="46"/>
                      </a:cubicBezTo>
                      <a:cubicBezTo>
                        <a:pt x="53" y="37"/>
                        <a:pt x="55" y="22"/>
                        <a:pt x="46" y="11"/>
                      </a:cubicBezTo>
                      <a:cubicBezTo>
                        <a:pt x="37" y="1"/>
                        <a:pt x="22" y="0"/>
                        <a:pt x="12" y="9"/>
                      </a:cubicBezTo>
                      <a:cubicBezTo>
                        <a:pt x="2" y="17"/>
                        <a:pt x="0" y="33"/>
                        <a:pt x="9" y="43"/>
                      </a:cubicBezTo>
                      <a:close/>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85" name="Line 76">
                  <a:extLst>
                    <a:ext uri="{FF2B5EF4-FFF2-40B4-BE49-F238E27FC236}">
                      <a16:creationId xmlns:a16="http://schemas.microsoft.com/office/drawing/2014/main" id="{610A6D13-4B66-4CC8-82FD-B913B78B2863}"/>
                    </a:ext>
                  </a:extLst>
                </p:cNvPr>
                <p:cNvSpPr>
                  <a:spLocks noChangeShapeType="1"/>
                </p:cNvSpPr>
                <p:nvPr/>
              </p:nvSpPr>
              <p:spPr bwMode="auto">
                <a:xfrm>
                  <a:off x="8759826" y="1025525"/>
                  <a:ext cx="119063" cy="134938"/>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86" name="Line 77">
                  <a:extLst>
                    <a:ext uri="{FF2B5EF4-FFF2-40B4-BE49-F238E27FC236}">
                      <a16:creationId xmlns:a16="http://schemas.microsoft.com/office/drawing/2014/main" id="{7296E71B-A6E4-4328-A283-5A2DD4ED2921}"/>
                    </a:ext>
                  </a:extLst>
                </p:cNvPr>
                <p:cNvSpPr>
                  <a:spLocks noChangeShapeType="1"/>
                </p:cNvSpPr>
                <p:nvPr/>
              </p:nvSpPr>
              <p:spPr bwMode="auto">
                <a:xfrm>
                  <a:off x="8486776" y="700088"/>
                  <a:ext cx="179388" cy="212725"/>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87" name="Line 78">
                  <a:extLst>
                    <a:ext uri="{FF2B5EF4-FFF2-40B4-BE49-F238E27FC236}">
                      <a16:creationId xmlns:a16="http://schemas.microsoft.com/office/drawing/2014/main" id="{8DE1A23B-F910-497F-87CB-D097B0256BE8}"/>
                    </a:ext>
                  </a:extLst>
                </p:cNvPr>
                <p:cNvSpPr>
                  <a:spLocks noChangeShapeType="1"/>
                </p:cNvSpPr>
                <p:nvPr/>
              </p:nvSpPr>
              <p:spPr bwMode="auto">
                <a:xfrm flipV="1">
                  <a:off x="8756651" y="768350"/>
                  <a:ext cx="122238" cy="146050"/>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grpSp>
          <p:cxnSp>
            <p:nvCxnSpPr>
              <p:cNvPr id="72" name="Straight Connector 71">
                <a:extLst>
                  <a:ext uri="{FF2B5EF4-FFF2-40B4-BE49-F238E27FC236}">
                    <a16:creationId xmlns:a16="http://schemas.microsoft.com/office/drawing/2014/main" id="{E80DF9CE-0F9F-4E33-B585-1699F60ED2FD}"/>
                  </a:ext>
                </a:extLst>
              </p:cNvPr>
              <p:cNvCxnSpPr>
                <a:cxnSpLocks/>
              </p:cNvCxnSpPr>
              <p:nvPr/>
            </p:nvCxnSpPr>
            <p:spPr>
              <a:xfrm>
                <a:off x="9407054" y="4573501"/>
                <a:ext cx="1654913" cy="0"/>
              </a:xfrm>
              <a:prstGeom prst="line">
                <a:avLst/>
              </a:prstGeom>
              <a:ln w="19050" cap="rnd">
                <a:solidFill>
                  <a:srgbClr val="0072C6"/>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3" name="Text Placeholder 21">
                <a:extLst>
                  <a:ext uri="{FF2B5EF4-FFF2-40B4-BE49-F238E27FC236}">
                    <a16:creationId xmlns:a16="http://schemas.microsoft.com/office/drawing/2014/main" id="{E10FFDB5-6CAD-479A-AC6A-64D6B69812D3}"/>
                  </a:ext>
                </a:extLst>
              </p:cNvPr>
              <p:cNvSpPr txBox="1">
                <a:spLocks/>
              </p:cNvSpPr>
              <p:nvPr/>
            </p:nvSpPr>
            <p:spPr>
              <a:xfrm>
                <a:off x="9192768" y="4865591"/>
                <a:ext cx="2121408" cy="923330"/>
              </a:xfrm>
              <a:prstGeom prst="rect">
                <a:avLst/>
              </a:prstGeom>
            </p:spPr>
            <p:txBody>
              <a:bodyPr wrap="square" lIns="143428" tIns="89642" rIns="89642" bIns="89642">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gn="ctr">
                  <a:lnSpc>
                    <a:spcPct val="100000"/>
                  </a:lnSpc>
                  <a:defRPr/>
                </a:pPr>
                <a:r>
                  <a:rPr lang="en-US" sz="1568" dirty="0">
                    <a:latin typeface="+mn-lt"/>
                    <a:ea typeface="+mn-ea"/>
                    <a:cs typeface="+mn-cs"/>
                  </a:rPr>
                  <a:t>Deploy, run and orchestrate any code including containers</a:t>
                </a:r>
              </a:p>
            </p:txBody>
          </p:sp>
          <p:sp>
            <p:nvSpPr>
              <p:cNvPr id="74" name="Text Placeholder 21">
                <a:extLst>
                  <a:ext uri="{FF2B5EF4-FFF2-40B4-BE49-F238E27FC236}">
                    <a16:creationId xmlns:a16="http://schemas.microsoft.com/office/drawing/2014/main" id="{B2D03483-2D29-4754-A872-257DF12ADD45}"/>
                  </a:ext>
                </a:extLst>
              </p:cNvPr>
              <p:cNvSpPr txBox="1">
                <a:spLocks/>
              </p:cNvSpPr>
              <p:nvPr/>
            </p:nvSpPr>
            <p:spPr>
              <a:xfrm>
                <a:off x="8985309" y="3748601"/>
                <a:ext cx="2513301" cy="553998"/>
              </a:xfrm>
              <a:prstGeom prst="rect">
                <a:avLst/>
              </a:prstGeom>
            </p:spPr>
            <p:txBody>
              <a:bodyPr wrap="square" lIns="143428" tIns="89642" rIns="89642" bIns="89642">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gn="ctr">
                  <a:lnSpc>
                    <a:spcPct val="100000"/>
                  </a:lnSpc>
                  <a:defRPr/>
                </a:pPr>
                <a:r>
                  <a:rPr lang="en-US" sz="2353" dirty="0">
                    <a:ea typeface="+mn-ea"/>
                  </a:rPr>
                  <a:t>Deploy</a:t>
                </a:r>
              </a:p>
            </p:txBody>
          </p:sp>
        </p:grpSp>
      </p:grpSp>
      <p:grpSp>
        <p:nvGrpSpPr>
          <p:cNvPr id="7" name="Group 6">
            <a:extLst>
              <a:ext uri="{FF2B5EF4-FFF2-40B4-BE49-F238E27FC236}">
                <a16:creationId xmlns:a16="http://schemas.microsoft.com/office/drawing/2014/main" id="{F8C3B77F-8079-409B-A597-11D7397569F5}"/>
              </a:ext>
            </a:extLst>
          </p:cNvPr>
          <p:cNvGrpSpPr/>
          <p:nvPr/>
        </p:nvGrpSpPr>
        <p:grpSpPr>
          <a:xfrm>
            <a:off x="1204518" y="1638624"/>
            <a:ext cx="2513887" cy="4064504"/>
            <a:chOff x="5087438" y="2128185"/>
            <a:chExt cx="2564296" cy="4146006"/>
          </a:xfrm>
        </p:grpSpPr>
        <p:sp>
          <p:nvSpPr>
            <p:cNvPr id="172" name="Rectangle 171">
              <a:extLst>
                <a:ext uri="{FF2B5EF4-FFF2-40B4-BE49-F238E27FC236}">
                  <a16:creationId xmlns:a16="http://schemas.microsoft.com/office/drawing/2014/main" id="{BE5EF338-8AD8-4204-8549-D1C1F62050DE}"/>
                </a:ext>
              </a:extLst>
            </p:cNvPr>
            <p:cNvSpPr/>
            <p:nvPr/>
          </p:nvSpPr>
          <p:spPr bwMode="auto">
            <a:xfrm>
              <a:off x="5087438" y="2845810"/>
              <a:ext cx="2564296" cy="3428381"/>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76" name="Oval 19">
              <a:extLst>
                <a:ext uri="{FF2B5EF4-FFF2-40B4-BE49-F238E27FC236}">
                  <a16:creationId xmlns:a16="http://schemas.microsoft.com/office/drawing/2014/main" id="{9E3E260A-D32E-4DC6-93B7-09E5B2E1F676}"/>
                </a:ext>
              </a:extLst>
            </p:cNvPr>
            <p:cNvSpPr>
              <a:spLocks noChangeArrowheads="1"/>
            </p:cNvSpPr>
            <p:nvPr/>
          </p:nvSpPr>
          <p:spPr bwMode="auto">
            <a:xfrm>
              <a:off x="5652703" y="2128185"/>
              <a:ext cx="1433766" cy="1436836"/>
            </a:xfrm>
            <a:prstGeom prst="ellipse">
              <a:avLst/>
            </a:prstGeom>
            <a:solidFill>
              <a:srgbClr val="0072C6"/>
            </a:solidFill>
            <a:ln w="31750" cap="rnd">
              <a:noFill/>
              <a:prstDash val="solid"/>
              <a:round/>
              <a:headEnd/>
              <a:tailEnd/>
            </a:ln>
            <a:extLst/>
          </p:spPr>
          <p:txBody>
            <a:bodyPr vert="horz" wrap="square" lIns="89642" tIns="44821" rIns="89642" bIns="44821" numCol="1" anchor="t" anchorCtr="0" compatLnSpc="1">
              <a:prstTxWarp prst="textNoShape">
                <a:avLst/>
              </a:prstTxWarp>
            </a:bodyPr>
            <a:lstStyle/>
            <a:p>
              <a:endParaRPr lang="en-US" sz="1765" dirty="0"/>
            </a:p>
          </p:txBody>
        </p:sp>
        <p:grpSp>
          <p:nvGrpSpPr>
            <p:cNvPr id="199" name="Group 198">
              <a:extLst>
                <a:ext uri="{FF2B5EF4-FFF2-40B4-BE49-F238E27FC236}">
                  <a16:creationId xmlns:a16="http://schemas.microsoft.com/office/drawing/2014/main" id="{0D8276EA-6EC1-458F-94AB-9097AB4F6242}"/>
                </a:ext>
              </a:extLst>
            </p:cNvPr>
            <p:cNvGrpSpPr/>
            <p:nvPr/>
          </p:nvGrpSpPr>
          <p:grpSpPr>
            <a:xfrm>
              <a:off x="6016108" y="2560510"/>
              <a:ext cx="706958" cy="572171"/>
              <a:chOff x="3630613" y="5651500"/>
              <a:chExt cx="849313" cy="687387"/>
            </a:xfrm>
          </p:grpSpPr>
          <p:sp>
            <p:nvSpPr>
              <p:cNvPr id="192" name="Freeform 56">
                <a:extLst>
                  <a:ext uri="{FF2B5EF4-FFF2-40B4-BE49-F238E27FC236}">
                    <a16:creationId xmlns:a16="http://schemas.microsoft.com/office/drawing/2014/main" id="{172B75F3-E78C-4265-A5C1-80EE598D87ED}"/>
                  </a:ext>
                </a:extLst>
              </p:cNvPr>
              <p:cNvSpPr>
                <a:spLocks/>
              </p:cNvSpPr>
              <p:nvPr/>
            </p:nvSpPr>
            <p:spPr bwMode="auto">
              <a:xfrm>
                <a:off x="3630613" y="5651500"/>
                <a:ext cx="849313" cy="687387"/>
              </a:xfrm>
              <a:custGeom>
                <a:avLst/>
                <a:gdLst>
                  <a:gd name="T0" fmla="*/ 298 w 301"/>
                  <a:gd name="T1" fmla="*/ 243 h 243"/>
                  <a:gd name="T2" fmla="*/ 2 w 301"/>
                  <a:gd name="T3" fmla="*/ 243 h 243"/>
                  <a:gd name="T4" fmla="*/ 0 w 301"/>
                  <a:gd name="T5" fmla="*/ 240 h 243"/>
                  <a:gd name="T6" fmla="*/ 0 w 301"/>
                  <a:gd name="T7" fmla="*/ 3 h 243"/>
                  <a:gd name="T8" fmla="*/ 2 w 301"/>
                  <a:gd name="T9" fmla="*/ 0 h 243"/>
                  <a:gd name="T10" fmla="*/ 298 w 301"/>
                  <a:gd name="T11" fmla="*/ 0 h 243"/>
                  <a:gd name="T12" fmla="*/ 301 w 301"/>
                  <a:gd name="T13" fmla="*/ 3 h 243"/>
                  <a:gd name="T14" fmla="*/ 301 w 301"/>
                  <a:gd name="T15" fmla="*/ 240 h 243"/>
                  <a:gd name="T16" fmla="*/ 298 w 301"/>
                  <a:gd name="T17" fmla="*/ 243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1" h="243">
                    <a:moveTo>
                      <a:pt x="298" y="243"/>
                    </a:moveTo>
                    <a:cubicBezTo>
                      <a:pt x="2" y="243"/>
                      <a:pt x="2" y="243"/>
                      <a:pt x="2" y="243"/>
                    </a:cubicBezTo>
                    <a:cubicBezTo>
                      <a:pt x="1" y="243"/>
                      <a:pt x="0" y="242"/>
                      <a:pt x="0" y="240"/>
                    </a:cubicBezTo>
                    <a:cubicBezTo>
                      <a:pt x="0" y="3"/>
                      <a:pt x="0" y="3"/>
                      <a:pt x="0" y="3"/>
                    </a:cubicBezTo>
                    <a:cubicBezTo>
                      <a:pt x="0" y="1"/>
                      <a:pt x="1" y="0"/>
                      <a:pt x="2" y="0"/>
                    </a:cubicBezTo>
                    <a:cubicBezTo>
                      <a:pt x="298" y="0"/>
                      <a:pt x="298" y="0"/>
                      <a:pt x="298" y="0"/>
                    </a:cubicBezTo>
                    <a:cubicBezTo>
                      <a:pt x="300" y="0"/>
                      <a:pt x="301" y="1"/>
                      <a:pt x="301" y="3"/>
                    </a:cubicBezTo>
                    <a:cubicBezTo>
                      <a:pt x="301" y="240"/>
                      <a:pt x="301" y="240"/>
                      <a:pt x="301" y="240"/>
                    </a:cubicBezTo>
                    <a:cubicBezTo>
                      <a:pt x="301" y="242"/>
                      <a:pt x="300" y="243"/>
                      <a:pt x="298" y="243"/>
                    </a:cubicBezTo>
                    <a:close/>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93" name="Line 57">
                <a:extLst>
                  <a:ext uri="{FF2B5EF4-FFF2-40B4-BE49-F238E27FC236}">
                    <a16:creationId xmlns:a16="http://schemas.microsoft.com/office/drawing/2014/main" id="{9A33000E-D995-4D22-940B-A8500AFB96C4}"/>
                  </a:ext>
                </a:extLst>
              </p:cNvPr>
              <p:cNvSpPr>
                <a:spLocks noChangeShapeType="1"/>
              </p:cNvSpPr>
              <p:nvPr/>
            </p:nvSpPr>
            <p:spPr bwMode="auto">
              <a:xfrm>
                <a:off x="3630613" y="5822950"/>
                <a:ext cx="849313" cy="0"/>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94" name="Oval 58">
                <a:extLst>
                  <a:ext uri="{FF2B5EF4-FFF2-40B4-BE49-F238E27FC236}">
                    <a16:creationId xmlns:a16="http://schemas.microsoft.com/office/drawing/2014/main" id="{9F593D28-15B7-4F0A-A821-8B25ECC22A5B}"/>
                  </a:ext>
                </a:extLst>
              </p:cNvPr>
              <p:cNvSpPr>
                <a:spLocks noChangeArrowheads="1"/>
              </p:cNvSpPr>
              <p:nvPr/>
            </p:nvSpPr>
            <p:spPr bwMode="auto">
              <a:xfrm>
                <a:off x="4178300" y="5718175"/>
                <a:ext cx="42863" cy="42862"/>
              </a:xfrm>
              <a:prstGeom prst="ellipse">
                <a:avLst/>
              </a:pr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95" name="Oval 59">
                <a:extLst>
                  <a:ext uri="{FF2B5EF4-FFF2-40B4-BE49-F238E27FC236}">
                    <a16:creationId xmlns:a16="http://schemas.microsoft.com/office/drawing/2014/main" id="{9290C95A-2FD7-4B69-AA39-7A4AA5A53BF3}"/>
                  </a:ext>
                </a:extLst>
              </p:cNvPr>
              <p:cNvSpPr>
                <a:spLocks noChangeArrowheads="1"/>
              </p:cNvSpPr>
              <p:nvPr/>
            </p:nvSpPr>
            <p:spPr bwMode="auto">
              <a:xfrm>
                <a:off x="4271963" y="5718175"/>
                <a:ext cx="41275" cy="42862"/>
              </a:xfrm>
              <a:prstGeom prst="ellipse">
                <a:avLst/>
              </a:pr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96" name="Oval 60">
                <a:extLst>
                  <a:ext uri="{FF2B5EF4-FFF2-40B4-BE49-F238E27FC236}">
                    <a16:creationId xmlns:a16="http://schemas.microsoft.com/office/drawing/2014/main" id="{3742A2DD-A4CD-4780-81D8-A7E24B60006B}"/>
                  </a:ext>
                </a:extLst>
              </p:cNvPr>
              <p:cNvSpPr>
                <a:spLocks noChangeArrowheads="1"/>
              </p:cNvSpPr>
              <p:nvPr/>
            </p:nvSpPr>
            <p:spPr bwMode="auto">
              <a:xfrm>
                <a:off x="4367213" y="5718175"/>
                <a:ext cx="39688" cy="42862"/>
              </a:xfrm>
              <a:prstGeom prst="ellipse">
                <a:avLst/>
              </a:pr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97" name="Line 61">
                <a:extLst>
                  <a:ext uri="{FF2B5EF4-FFF2-40B4-BE49-F238E27FC236}">
                    <a16:creationId xmlns:a16="http://schemas.microsoft.com/office/drawing/2014/main" id="{A4538835-5ED0-43BC-A4E1-C78275E62D9E}"/>
                  </a:ext>
                </a:extLst>
              </p:cNvPr>
              <p:cNvSpPr>
                <a:spLocks noChangeShapeType="1"/>
              </p:cNvSpPr>
              <p:nvPr/>
            </p:nvSpPr>
            <p:spPr bwMode="auto">
              <a:xfrm>
                <a:off x="3779838" y="6135688"/>
                <a:ext cx="500063" cy="0"/>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98" name="Line 62">
                <a:extLst>
                  <a:ext uri="{FF2B5EF4-FFF2-40B4-BE49-F238E27FC236}">
                    <a16:creationId xmlns:a16="http://schemas.microsoft.com/office/drawing/2014/main" id="{068F655F-21DC-46FF-BAA4-6DD137CBA49C}"/>
                  </a:ext>
                </a:extLst>
              </p:cNvPr>
              <p:cNvSpPr>
                <a:spLocks noChangeShapeType="1"/>
              </p:cNvSpPr>
              <p:nvPr/>
            </p:nvSpPr>
            <p:spPr bwMode="auto">
              <a:xfrm>
                <a:off x="3779838" y="6016625"/>
                <a:ext cx="311150" cy="0"/>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grpSp>
        <p:cxnSp>
          <p:nvCxnSpPr>
            <p:cNvPr id="218" name="Straight Connector 217">
              <a:extLst>
                <a:ext uri="{FF2B5EF4-FFF2-40B4-BE49-F238E27FC236}">
                  <a16:creationId xmlns:a16="http://schemas.microsoft.com/office/drawing/2014/main" id="{BF8B4249-275C-4D28-8DF1-CA0F7F05AE60}"/>
                </a:ext>
              </a:extLst>
            </p:cNvPr>
            <p:cNvCxnSpPr>
              <a:cxnSpLocks/>
            </p:cNvCxnSpPr>
            <p:nvPr/>
          </p:nvCxnSpPr>
          <p:spPr>
            <a:xfrm>
              <a:off x="5542130" y="4573501"/>
              <a:ext cx="1654913" cy="0"/>
            </a:xfrm>
            <a:prstGeom prst="line">
              <a:avLst/>
            </a:prstGeom>
            <a:ln w="19050" cap="rnd">
              <a:solidFill>
                <a:srgbClr val="0072C6"/>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74" name="Text Placeholder 21">
              <a:extLst>
                <a:ext uri="{FF2B5EF4-FFF2-40B4-BE49-F238E27FC236}">
                  <a16:creationId xmlns:a16="http://schemas.microsoft.com/office/drawing/2014/main" id="{F935E96E-8939-4BAD-B4B6-F38AAEC41055}"/>
                </a:ext>
              </a:extLst>
            </p:cNvPr>
            <p:cNvSpPr txBox="1">
              <a:spLocks/>
            </p:cNvSpPr>
            <p:nvPr/>
          </p:nvSpPr>
          <p:spPr>
            <a:xfrm>
              <a:off x="5261325" y="4865591"/>
              <a:ext cx="2216523" cy="676910"/>
            </a:xfrm>
            <a:prstGeom prst="rect">
              <a:avLst/>
            </a:prstGeom>
          </p:spPr>
          <p:txBody>
            <a:bodyPr wrap="square" lIns="143428" tIns="89642" rIns="89642" bIns="89642">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gn="ctr">
                <a:lnSpc>
                  <a:spcPct val="100000"/>
                </a:lnSpc>
                <a:defRPr/>
              </a:pPr>
              <a:r>
                <a:rPr lang="en-US" sz="1568" dirty="0">
                  <a:latin typeface="+mn-lt"/>
                  <a:ea typeface="+mn-ea"/>
                  <a:cs typeface="+mn-cs"/>
                </a:rPr>
                <a:t>Build new or modernize existing applications</a:t>
              </a:r>
            </a:p>
          </p:txBody>
        </p:sp>
        <p:sp>
          <p:nvSpPr>
            <p:cNvPr id="46" name="Text Placeholder 21">
              <a:extLst>
                <a:ext uri="{FF2B5EF4-FFF2-40B4-BE49-F238E27FC236}">
                  <a16:creationId xmlns:a16="http://schemas.microsoft.com/office/drawing/2014/main" id="{5281A6FC-10A9-4871-AFA3-D6B0F0EBE3C8}"/>
                </a:ext>
              </a:extLst>
            </p:cNvPr>
            <p:cNvSpPr txBox="1">
              <a:spLocks/>
            </p:cNvSpPr>
            <p:nvPr/>
          </p:nvSpPr>
          <p:spPr>
            <a:xfrm>
              <a:off x="5261325" y="3748601"/>
              <a:ext cx="2216523" cy="553998"/>
            </a:xfrm>
            <a:prstGeom prst="rect">
              <a:avLst/>
            </a:prstGeom>
          </p:spPr>
          <p:txBody>
            <a:bodyPr wrap="square" lIns="143428" tIns="89642" rIns="89642" bIns="89642">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gn="ctr">
                <a:lnSpc>
                  <a:spcPct val="100000"/>
                </a:lnSpc>
                <a:defRPr/>
              </a:pPr>
              <a:r>
                <a:rPr lang="en-US" sz="2353" dirty="0">
                  <a:ea typeface="+mn-ea"/>
                </a:rPr>
                <a:t>Build</a:t>
              </a:r>
            </a:p>
          </p:txBody>
        </p:sp>
      </p:grpSp>
      <p:sp>
        <p:nvSpPr>
          <p:cNvPr id="2" name="Title 1"/>
          <p:cNvSpPr>
            <a:spLocks noGrp="1"/>
          </p:cNvSpPr>
          <p:nvPr>
            <p:ph type="title"/>
          </p:nvPr>
        </p:nvSpPr>
        <p:spPr>
          <a:xfrm>
            <a:off x="179411" y="164755"/>
            <a:ext cx="12542477" cy="899537"/>
          </a:xfrm>
        </p:spPr>
        <p:txBody>
          <a:bodyPr/>
          <a:lstStyle/>
          <a:p>
            <a:r>
              <a:rPr lang="en-US" dirty="0">
                <a:solidFill>
                  <a:schemeClr val="tx1"/>
                </a:solidFill>
                <a:cs typeface="Segoe UI Semibold" panose="020B0702040204020203" pitchFamily="34" charset="0"/>
              </a:rPr>
              <a:t>Azure Service Fabric: Microservices platform </a:t>
            </a:r>
          </a:p>
        </p:txBody>
      </p:sp>
      <p:sp>
        <p:nvSpPr>
          <p:cNvPr id="48" name="Text Placeholder 21">
            <a:extLst>
              <a:ext uri="{FF2B5EF4-FFF2-40B4-BE49-F238E27FC236}">
                <a16:creationId xmlns:a16="http://schemas.microsoft.com/office/drawing/2014/main" id="{730C4B4A-B48F-453D-A5D3-85C638B68597}"/>
              </a:ext>
            </a:extLst>
          </p:cNvPr>
          <p:cNvSpPr txBox="1">
            <a:spLocks/>
          </p:cNvSpPr>
          <p:nvPr/>
        </p:nvSpPr>
        <p:spPr>
          <a:xfrm>
            <a:off x="323261" y="1076021"/>
            <a:ext cx="11646615" cy="452590"/>
          </a:xfrm>
          <a:prstGeom prst="rect">
            <a:avLst/>
          </a:prstGeom>
        </p:spPr>
        <p:txBody>
          <a:bodyPr wrap="square" lIns="143428" tIns="89642" rIns="89642" bIns="89642">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defRPr/>
            </a:pPr>
            <a:r>
              <a:rPr lang="en-US" sz="1961" dirty="0">
                <a:solidFill>
                  <a:srgbClr val="505050"/>
                </a:solidFill>
                <a:latin typeface="+mj-lt"/>
                <a:ea typeface="+mn-ea"/>
                <a:cs typeface="+mn-cs"/>
              </a:rPr>
              <a:t>Build, deploy, and operate applications as microservices, using any OS, at any scale, on any cloud</a:t>
            </a:r>
          </a:p>
        </p:txBody>
      </p:sp>
      <p:sp>
        <p:nvSpPr>
          <p:cNvPr id="49" name="Rectangle 48">
            <a:extLst>
              <a:ext uri="{FF2B5EF4-FFF2-40B4-BE49-F238E27FC236}">
                <a16:creationId xmlns:a16="http://schemas.microsoft.com/office/drawing/2014/main" id="{64F85D88-0490-4DDE-AA90-6C8888637D31}"/>
              </a:ext>
            </a:extLst>
          </p:cNvPr>
          <p:cNvSpPr/>
          <p:nvPr/>
        </p:nvSpPr>
        <p:spPr bwMode="auto">
          <a:xfrm>
            <a:off x="1" y="6284798"/>
            <a:ext cx="12192000" cy="57271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304319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7"/>
                                        </p:tgtEl>
                                        <p:attrNameLst>
                                          <p:attrName>style.visibility</p:attrName>
                                        </p:attrNameLst>
                                      </p:cBhvr>
                                      <p:to>
                                        <p:strVal val="visible"/>
                                      </p:to>
                                    </p:set>
                                    <p:animEffect transition="in" filter="fade">
                                      <p:cBhvr>
                                        <p:cTn id="12" dur="500"/>
                                        <p:tgtEl>
                                          <p:spTgt spid="6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8"/>
                                        </p:tgtEl>
                                        <p:attrNameLst>
                                          <p:attrName>style.visibility</p:attrName>
                                        </p:attrNameLst>
                                      </p:cBhvr>
                                      <p:to>
                                        <p:strVal val="visible"/>
                                      </p:to>
                                    </p:set>
                                    <p:animEffect transition="in" filter="fade">
                                      <p:cBhvr>
                                        <p:cTn id="17"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1B4CBC-1CEA-1E4B-B01B-E3BC0DBE4353}"/>
              </a:ext>
            </a:extLst>
          </p:cNvPr>
          <p:cNvSpPr>
            <a:spLocks noGrp="1"/>
          </p:cNvSpPr>
          <p:nvPr>
            <p:ph type="title"/>
          </p:nvPr>
        </p:nvSpPr>
        <p:spPr>
          <a:xfrm>
            <a:off x="588263" y="311426"/>
            <a:ext cx="11018520" cy="553998"/>
          </a:xfrm>
        </p:spPr>
        <p:txBody>
          <a:bodyPr>
            <a:normAutofit/>
          </a:bodyPr>
          <a:lstStyle/>
          <a:p>
            <a:r>
              <a:rPr lang="en-US" dirty="0"/>
              <a:t>Windows Containers </a:t>
            </a:r>
          </a:p>
        </p:txBody>
      </p:sp>
      <p:sp>
        <p:nvSpPr>
          <p:cNvPr id="3" name="Text Placeholder 2">
            <a:extLst>
              <a:ext uri="{FF2B5EF4-FFF2-40B4-BE49-F238E27FC236}">
                <a16:creationId xmlns:a16="http://schemas.microsoft.com/office/drawing/2014/main" id="{D2150544-7F82-664F-AA4E-9449BD3339DD}"/>
              </a:ext>
            </a:extLst>
          </p:cNvPr>
          <p:cNvSpPr>
            <a:spLocks noGrp="1"/>
          </p:cNvSpPr>
          <p:nvPr>
            <p:ph type="body" sz="quarter" idx="10"/>
          </p:nvPr>
        </p:nvSpPr>
        <p:spPr>
          <a:xfrm>
            <a:off x="310099" y="865424"/>
            <a:ext cx="5629525" cy="5687711"/>
          </a:xfrm>
        </p:spPr>
        <p:txBody>
          <a:bodyPr/>
          <a:lstStyle/>
          <a:p>
            <a:r>
              <a:rPr lang="en-US" sz="2400" dirty="0">
                <a:latin typeface="+mn-lt"/>
              </a:rPr>
              <a:t>Only orchestrator with Native Support for Windows Containers</a:t>
            </a:r>
          </a:p>
          <a:p>
            <a:r>
              <a:rPr lang="en-US" sz="2400" dirty="0">
                <a:latin typeface="+mn-lt"/>
              </a:rPr>
              <a:t>Docker Compose, JSON (ARM)</a:t>
            </a:r>
          </a:p>
          <a:p>
            <a:r>
              <a:rPr lang="en-US" sz="2400" dirty="0">
                <a:latin typeface="+mn-lt"/>
              </a:rPr>
              <a:t>Visual Studio tooling, templates, debugging   </a:t>
            </a:r>
          </a:p>
          <a:p>
            <a:r>
              <a:rPr lang="en-US" sz="2400" dirty="0">
                <a:latin typeface="+mn-lt"/>
              </a:rPr>
              <a:t>Resource Governance</a:t>
            </a:r>
          </a:p>
          <a:p>
            <a:r>
              <a:rPr lang="en-US" sz="2400" dirty="0">
                <a:latin typeface="+mn-lt"/>
              </a:rPr>
              <a:t>Windows Server Containers and Hyper-V Containers</a:t>
            </a:r>
          </a:p>
          <a:p>
            <a:r>
              <a:rPr lang="en-US" sz="2400" dirty="0">
                <a:latin typeface="+mn-lt"/>
              </a:rPr>
              <a:t>IP per Container, Container Groups, VPN Per App</a:t>
            </a:r>
          </a:p>
          <a:p>
            <a:r>
              <a:rPr lang="en-US" sz="2400" dirty="0">
                <a:latin typeface="+mn-lt"/>
              </a:rPr>
              <a:t>Stateful containers </a:t>
            </a:r>
          </a:p>
          <a:p>
            <a:pPr lvl="1"/>
            <a:r>
              <a:rPr lang="en-US" dirty="0"/>
              <a:t>Service Fabric local storage volume driver</a:t>
            </a:r>
          </a:p>
          <a:p>
            <a:r>
              <a:rPr lang="en-US" sz="2400" dirty="0">
                <a:latin typeface="+mn-lt"/>
              </a:rPr>
              <a:t>Dynamic Placement, Load Balancing, DNS</a:t>
            </a:r>
          </a:p>
        </p:txBody>
      </p:sp>
      <p:pic>
        <p:nvPicPr>
          <p:cNvPr id="5" name="Picture 4">
            <a:extLst>
              <a:ext uri="{FF2B5EF4-FFF2-40B4-BE49-F238E27FC236}">
                <a16:creationId xmlns:a16="http://schemas.microsoft.com/office/drawing/2014/main" id="{6BE5F892-5362-3244-815B-ED4D46D884E8}"/>
              </a:ext>
            </a:extLst>
          </p:cNvPr>
          <p:cNvPicPr>
            <a:picLocks noChangeAspect="1"/>
          </p:cNvPicPr>
          <p:nvPr/>
        </p:nvPicPr>
        <p:blipFill rotWithShape="1">
          <a:blip r:embed="rId3"/>
          <a:srcRect r="19627"/>
          <a:stretch/>
        </p:blipFill>
        <p:spPr>
          <a:xfrm>
            <a:off x="7169164" y="0"/>
            <a:ext cx="3936420" cy="2834112"/>
          </a:xfrm>
          <a:prstGeom prst="rect">
            <a:avLst/>
          </a:prstGeom>
        </p:spPr>
      </p:pic>
      <p:pic>
        <p:nvPicPr>
          <p:cNvPr id="6" name="Picture 5">
            <a:extLst>
              <a:ext uri="{FF2B5EF4-FFF2-40B4-BE49-F238E27FC236}">
                <a16:creationId xmlns:a16="http://schemas.microsoft.com/office/drawing/2014/main" id="{1EB79B7E-149B-6246-8BF1-A7F770D19FEF}"/>
              </a:ext>
            </a:extLst>
          </p:cNvPr>
          <p:cNvPicPr>
            <a:picLocks noChangeAspect="1"/>
          </p:cNvPicPr>
          <p:nvPr/>
        </p:nvPicPr>
        <p:blipFill>
          <a:blip r:embed="rId4"/>
          <a:stretch>
            <a:fillRect/>
          </a:stretch>
        </p:blipFill>
        <p:spPr>
          <a:xfrm>
            <a:off x="6082748" y="2827154"/>
            <a:ext cx="6109252" cy="4030846"/>
          </a:xfrm>
          <a:prstGeom prst="rect">
            <a:avLst/>
          </a:prstGeom>
        </p:spPr>
      </p:pic>
    </p:spTree>
    <p:extLst>
      <p:ext uri="{BB962C8B-B14F-4D97-AF65-F5344CB8AC3E}">
        <p14:creationId xmlns:p14="http://schemas.microsoft.com/office/powerpoint/2010/main" val="1461322854"/>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4739816" y="4361977"/>
            <a:ext cx="1191505" cy="392245"/>
          </a:xfrm>
          <a:prstGeom prst="rect">
            <a:avLst/>
          </a:prstGeom>
        </p:spPr>
        <p:txBody>
          <a:bodyPr wrap="none">
            <a:spAutoFit/>
          </a:bodyPr>
          <a:lstStyle/>
          <a:p>
            <a:pPr algn="ctr" defTabSz="913873">
              <a:defRPr/>
            </a:pPr>
            <a:r>
              <a:rPr lang="en-US" sz="1961">
                <a:solidFill>
                  <a:srgbClr val="0078D7"/>
                </a:solidFill>
                <a:latin typeface="Segoe UI Semilight" panose="020B0402040204020203" pitchFamily="34" charset="0"/>
                <a:cs typeface="Segoe UI Semilight" panose="020B0402040204020203" pitchFamily="34" charset="0"/>
              </a:rPr>
              <a:t>c</a:t>
            </a:r>
            <a:r>
              <a:rPr lang="en-US" sz="1961" err="1">
                <a:solidFill>
                  <a:srgbClr val="0078D7"/>
                </a:solidFill>
                <a:latin typeface="Segoe UI Semilight" panose="020B0402040204020203" pitchFamily="34" charset="0"/>
                <a:cs typeface="Segoe UI Semilight" panose="020B0402040204020203" pitchFamily="34" charset="0"/>
              </a:rPr>
              <a:t>ontainer</a:t>
            </a:r>
            <a:endParaRPr lang="en-US" sz="1961">
              <a:solidFill>
                <a:srgbClr val="0078D7"/>
              </a:solidFill>
              <a:latin typeface="Segoe UI Semilight" panose="020B0402040204020203" pitchFamily="34" charset="0"/>
              <a:cs typeface="Segoe UI Semilight" panose="020B0402040204020203" pitchFamily="34" charset="0"/>
            </a:endParaRPr>
          </a:p>
        </p:txBody>
      </p:sp>
      <p:grpSp>
        <p:nvGrpSpPr>
          <p:cNvPr id="23" name="Group 22"/>
          <p:cNvGrpSpPr/>
          <p:nvPr/>
        </p:nvGrpSpPr>
        <p:grpSpPr>
          <a:xfrm>
            <a:off x="3817011" y="2771291"/>
            <a:ext cx="3034681" cy="1585128"/>
            <a:chOff x="1951037" y="4049747"/>
            <a:chExt cx="2689850" cy="1409630"/>
          </a:xfrm>
        </p:grpSpPr>
        <p:sp>
          <p:nvSpPr>
            <p:cNvPr id="24" name="Rectangle 23"/>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 name="Right Bracket 24"/>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367">
                <a:defRPr/>
              </a:pPr>
              <a:endParaRPr lang="en-US" sz="1765">
                <a:solidFill>
                  <a:srgbClr val="505050"/>
                </a:solidFill>
                <a:latin typeface="Segoe UI Semilight"/>
              </a:endParaRPr>
            </a:p>
          </p:txBody>
        </p:sp>
        <p:sp>
          <p:nvSpPr>
            <p:cNvPr id="26" name="Left Bracket 25"/>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367">
                <a:defRPr/>
              </a:pPr>
              <a:endParaRPr lang="en-US" sz="1765">
                <a:solidFill>
                  <a:srgbClr val="505050"/>
                </a:solidFill>
                <a:latin typeface="Segoe UI Semilight"/>
              </a:endParaRPr>
            </a:p>
          </p:txBody>
        </p:sp>
      </p:grpSp>
      <p:cxnSp>
        <p:nvCxnSpPr>
          <p:cNvPr id="40" name="Straight Arrow Connector 39"/>
          <p:cNvCxnSpPr>
            <a:stCxn id="29" idx="3"/>
            <a:endCxn id="26" idx="1"/>
          </p:cNvCxnSpPr>
          <p:nvPr/>
        </p:nvCxnSpPr>
        <p:spPr>
          <a:xfrm>
            <a:off x="2136790" y="3561482"/>
            <a:ext cx="1680220" cy="2373"/>
          </a:xfrm>
          <a:prstGeom prst="straightConnector1">
            <a:avLst/>
          </a:prstGeom>
          <a:ln w="57150">
            <a:solidFill>
              <a:srgbClr val="0070C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5" name="Rectangle 54">
            <a:extLst/>
          </p:cNvPr>
          <p:cNvSpPr/>
          <p:nvPr/>
        </p:nvSpPr>
        <p:spPr bwMode="auto">
          <a:xfrm>
            <a:off x="2958513" y="1860480"/>
            <a:ext cx="4780932" cy="3436072"/>
          </a:xfrm>
          <a:prstGeom prst="rect">
            <a:avLst/>
          </a:prstGeom>
          <a:noFill/>
          <a:ln w="12700">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err="1">
              <a:solidFill>
                <a:srgbClr val="FF8C00"/>
              </a:solidFill>
              <a:latin typeface="Segoe UI Semilight"/>
              <a:ea typeface="Segoe UI" pitchFamily="34" charset="0"/>
              <a:cs typeface="Segoe UI" pitchFamily="34" charset="0"/>
            </a:endParaRPr>
          </a:p>
        </p:txBody>
      </p:sp>
      <p:grpSp>
        <p:nvGrpSpPr>
          <p:cNvPr id="61" name="Group 60"/>
          <p:cNvGrpSpPr/>
          <p:nvPr/>
        </p:nvGrpSpPr>
        <p:grpSpPr>
          <a:xfrm>
            <a:off x="3913935" y="1263676"/>
            <a:ext cx="3309828" cy="615522"/>
            <a:chOff x="5688232" y="1634949"/>
            <a:chExt cx="3376197" cy="627864"/>
          </a:xfrm>
        </p:grpSpPr>
        <p:pic>
          <p:nvPicPr>
            <p:cNvPr id="54" name="Picture 53"/>
            <p:cNvPicPr>
              <a:picLocks noChangeAspect="1"/>
            </p:cNvPicPr>
            <p:nvPr/>
          </p:nvPicPr>
          <p:blipFill>
            <a:blip r:embed="rId3"/>
            <a:stretch>
              <a:fillRect/>
            </a:stretch>
          </p:blipFill>
          <p:spPr>
            <a:xfrm>
              <a:off x="5688232" y="1729841"/>
              <a:ext cx="355516" cy="355516"/>
            </a:xfrm>
            <a:prstGeom prst="rect">
              <a:avLst/>
            </a:prstGeom>
          </p:spPr>
        </p:pic>
        <p:sp>
          <p:nvSpPr>
            <p:cNvPr id="56" name="TextBox 55">
              <a:extLst/>
            </p:cNvPr>
            <p:cNvSpPr txBox="1"/>
            <p:nvPr/>
          </p:nvSpPr>
          <p:spPr>
            <a:xfrm>
              <a:off x="5941073" y="1634949"/>
              <a:ext cx="3123356" cy="627864"/>
            </a:xfrm>
            <a:prstGeom prst="rect">
              <a:avLst/>
            </a:prstGeom>
            <a:noFill/>
            <a:effectLst/>
          </p:spPr>
          <p:txBody>
            <a:bodyPr wrap="none" lIns="179285" tIns="143428" rIns="179285" bIns="143428" rtlCol="0">
              <a:spAutoFit/>
            </a:bodyPr>
            <a:lstStyle/>
            <a:p>
              <a:pPr defTabSz="914367">
                <a:lnSpc>
                  <a:spcPct val="90000"/>
                </a:lnSpc>
                <a:spcAft>
                  <a:spcPts val="588"/>
                </a:spcAft>
                <a:defRPr/>
              </a:pPr>
              <a:r>
                <a:rPr lang="en-US" sz="2353" dirty="0">
                  <a:solidFill>
                    <a:srgbClr val="FF8C00"/>
                  </a:solidFill>
                  <a:latin typeface="Segoe UI Semilight"/>
                </a:rPr>
                <a:t>Service Fabric cluster</a:t>
              </a:r>
            </a:p>
          </p:txBody>
        </p:sp>
      </p:grpSp>
      <p:sp>
        <p:nvSpPr>
          <p:cNvPr id="57" name="Title 1"/>
          <p:cNvSpPr>
            <a:spLocks noGrp="1"/>
          </p:cNvSpPr>
          <p:nvPr>
            <p:ph type="title"/>
          </p:nvPr>
        </p:nvSpPr>
        <p:spPr>
          <a:xfrm>
            <a:off x="268927" y="291548"/>
            <a:ext cx="11923073" cy="1448089"/>
          </a:xfrm>
        </p:spPr>
        <p:txBody>
          <a:bodyPr/>
          <a:lstStyle/>
          <a:p>
            <a:r>
              <a:rPr lang="en-US" sz="4705" dirty="0"/>
              <a:t>“Lift and Shift” existing applications to containers</a:t>
            </a:r>
          </a:p>
        </p:txBody>
      </p:sp>
      <p:grpSp>
        <p:nvGrpSpPr>
          <p:cNvPr id="9" name="Group 8"/>
          <p:cNvGrpSpPr/>
          <p:nvPr/>
        </p:nvGrpSpPr>
        <p:grpSpPr>
          <a:xfrm>
            <a:off x="866855" y="2926514"/>
            <a:ext cx="1269935" cy="1269935"/>
            <a:chOff x="539750" y="2603113"/>
            <a:chExt cx="1295400" cy="1295400"/>
          </a:xfrm>
        </p:grpSpPr>
        <p:pic>
          <p:nvPicPr>
            <p:cNvPr id="8" name="Picture 7"/>
            <p:cNvPicPr>
              <a:picLocks noChangeAspect="1"/>
            </p:cNvPicPr>
            <p:nvPr/>
          </p:nvPicPr>
          <p:blipFill>
            <a:blip r:embed="rId4"/>
            <a:stretch>
              <a:fillRect/>
            </a:stretch>
          </p:blipFill>
          <p:spPr>
            <a:xfrm>
              <a:off x="698040" y="2865700"/>
              <a:ext cx="970079" cy="683787"/>
            </a:xfrm>
            <a:prstGeom prst="rect">
              <a:avLst/>
            </a:prstGeom>
          </p:spPr>
        </p:pic>
        <p:pic>
          <p:nvPicPr>
            <p:cNvPr id="29" name="Graphic 11" descr="Monitor">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39750" y="2603113"/>
              <a:ext cx="1295400" cy="1295400"/>
            </a:xfrm>
            <a:prstGeom prst="rect">
              <a:avLst/>
            </a:prstGeom>
          </p:spPr>
        </p:pic>
      </p:grpSp>
      <p:grpSp>
        <p:nvGrpSpPr>
          <p:cNvPr id="6" name="Group 5">
            <a:extLst>
              <a:ext uri="{FF2B5EF4-FFF2-40B4-BE49-F238E27FC236}">
                <a16:creationId xmlns:a16="http://schemas.microsoft.com/office/drawing/2014/main" id="{9982D353-2995-4316-85E9-4CD02614870B}"/>
              </a:ext>
            </a:extLst>
          </p:cNvPr>
          <p:cNvGrpSpPr/>
          <p:nvPr/>
        </p:nvGrpSpPr>
        <p:grpSpPr>
          <a:xfrm>
            <a:off x="3927963" y="2932732"/>
            <a:ext cx="2731103" cy="1338735"/>
            <a:chOff x="4006726" y="2991042"/>
            <a:chExt cx="2785867" cy="1365579"/>
          </a:xfrm>
        </p:grpSpPr>
        <p:pic>
          <p:nvPicPr>
            <p:cNvPr id="17" name="Picture 16"/>
            <p:cNvPicPr>
              <a:picLocks noChangeAspect="1"/>
            </p:cNvPicPr>
            <p:nvPr/>
          </p:nvPicPr>
          <p:blipFill>
            <a:blip r:embed="rId7"/>
            <a:stretch>
              <a:fillRect/>
            </a:stretch>
          </p:blipFill>
          <p:spPr>
            <a:xfrm>
              <a:off x="4879474" y="2991042"/>
              <a:ext cx="1048442" cy="1047229"/>
            </a:xfrm>
            <a:prstGeom prst="rect">
              <a:avLst/>
            </a:prstGeom>
          </p:spPr>
        </p:pic>
        <p:sp>
          <p:nvSpPr>
            <p:cNvPr id="42" name="Rectangle 41"/>
            <p:cNvSpPr/>
            <p:nvPr/>
          </p:nvSpPr>
          <p:spPr>
            <a:xfrm>
              <a:off x="4006726" y="3956511"/>
              <a:ext cx="2785867" cy="400110"/>
            </a:xfrm>
            <a:prstGeom prst="rect">
              <a:avLst/>
            </a:prstGeom>
          </p:spPr>
          <p:txBody>
            <a:bodyPr wrap="square">
              <a:spAutoFit/>
            </a:bodyPr>
            <a:lstStyle/>
            <a:p>
              <a:pPr algn="ctr" defTabSz="913873">
                <a:defRPr/>
              </a:pPr>
              <a:r>
                <a:rPr lang="en-US" sz="1961">
                  <a:solidFill>
                    <a:srgbClr val="FFFFFF"/>
                  </a:solidFill>
                  <a:latin typeface="Segoe UI Semilight" panose="020B0402040204020203" pitchFamily="34" charset="0"/>
                  <a:cs typeface="Segoe UI Semilight" panose="020B0402040204020203" pitchFamily="34" charset="0"/>
                </a:rPr>
                <a:t>Front-end web service</a:t>
              </a:r>
            </a:p>
          </p:txBody>
        </p:sp>
      </p:grpSp>
      <p:cxnSp>
        <p:nvCxnSpPr>
          <p:cNvPr id="43" name="Straight Arrow Connector 42"/>
          <p:cNvCxnSpPr>
            <a:stCxn id="25" idx="2"/>
          </p:cNvCxnSpPr>
          <p:nvPr/>
        </p:nvCxnSpPr>
        <p:spPr>
          <a:xfrm flipV="1">
            <a:off x="6851692" y="3563516"/>
            <a:ext cx="2157689" cy="339"/>
          </a:xfrm>
          <a:prstGeom prst="straightConnector1">
            <a:avLst/>
          </a:prstGeom>
          <a:ln w="57150">
            <a:solidFill>
              <a:srgbClr val="0070C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 name="Rectangle 1"/>
          <p:cNvSpPr/>
          <p:nvPr/>
        </p:nvSpPr>
        <p:spPr>
          <a:xfrm>
            <a:off x="3630832" y="1875644"/>
            <a:ext cx="3621659" cy="654746"/>
          </a:xfrm>
          <a:prstGeom prst="rect">
            <a:avLst/>
          </a:prstGeom>
        </p:spPr>
        <p:txBody>
          <a:bodyPr wrap="none">
            <a:spAutoFit/>
          </a:bodyPr>
          <a:lstStyle/>
          <a:p>
            <a:pPr defTabSz="914367">
              <a:lnSpc>
                <a:spcPct val="90000"/>
              </a:lnSpc>
              <a:spcAft>
                <a:spcPts val="588"/>
              </a:spcAft>
              <a:defRPr/>
            </a:pPr>
            <a:r>
              <a:rPr lang="en-US" sz="1765" dirty="0">
                <a:solidFill>
                  <a:srgbClr val="505050"/>
                </a:solidFill>
                <a:latin typeface="Segoe UI Semilight"/>
              </a:rPr>
              <a:t>Service Fabric Application Model or</a:t>
            </a:r>
          </a:p>
          <a:p>
            <a:pPr defTabSz="914367">
              <a:lnSpc>
                <a:spcPct val="90000"/>
              </a:lnSpc>
              <a:spcAft>
                <a:spcPts val="588"/>
              </a:spcAft>
              <a:defRPr/>
            </a:pPr>
            <a:r>
              <a:rPr lang="en-US" sz="1765" dirty="0">
                <a:solidFill>
                  <a:srgbClr val="505050"/>
                </a:solidFill>
                <a:latin typeface="Segoe UI Semilight"/>
              </a:rPr>
              <a:t>Docker Compose</a:t>
            </a:r>
          </a:p>
        </p:txBody>
      </p:sp>
      <p:pic>
        <p:nvPicPr>
          <p:cNvPr id="14" name="Picture 13"/>
          <p:cNvPicPr>
            <a:picLocks noChangeAspect="1"/>
          </p:cNvPicPr>
          <p:nvPr/>
        </p:nvPicPr>
        <p:blipFill>
          <a:blip r:embed="rId8"/>
          <a:stretch>
            <a:fillRect/>
          </a:stretch>
        </p:blipFill>
        <p:spPr>
          <a:xfrm>
            <a:off x="9024758" y="2836470"/>
            <a:ext cx="1519949" cy="1519949"/>
          </a:xfrm>
          <a:prstGeom prst="rect">
            <a:avLst/>
          </a:prstGeom>
        </p:spPr>
      </p:pic>
      <p:grpSp>
        <p:nvGrpSpPr>
          <p:cNvPr id="18" name="Group 17"/>
          <p:cNvGrpSpPr/>
          <p:nvPr/>
        </p:nvGrpSpPr>
        <p:grpSpPr>
          <a:xfrm>
            <a:off x="7993761" y="3498797"/>
            <a:ext cx="3222853" cy="3049537"/>
            <a:chOff x="8264759" y="3568458"/>
            <a:chExt cx="3287478" cy="3110687"/>
          </a:xfrm>
        </p:grpSpPr>
        <p:pic>
          <p:nvPicPr>
            <p:cNvPr id="50" name="Picture 49"/>
            <p:cNvPicPr>
              <a:picLocks noChangeAspect="1"/>
            </p:cNvPicPr>
            <p:nvPr/>
          </p:nvPicPr>
          <p:blipFill>
            <a:blip r:embed="rId9"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9206479" y="5027754"/>
              <a:ext cx="1306810" cy="1306810"/>
            </a:xfrm>
            <a:prstGeom prst="rect">
              <a:avLst/>
            </a:prstGeom>
          </p:spPr>
        </p:pic>
        <p:sp>
          <p:nvSpPr>
            <p:cNvPr id="51" name="Rectangle 50"/>
            <p:cNvSpPr/>
            <p:nvPr/>
          </p:nvSpPr>
          <p:spPr>
            <a:xfrm>
              <a:off x="9020027" y="6309813"/>
              <a:ext cx="1908893" cy="369332"/>
            </a:xfrm>
            <a:prstGeom prst="rect">
              <a:avLst/>
            </a:prstGeom>
          </p:spPr>
          <p:txBody>
            <a:bodyPr wrap="square">
              <a:spAutoFit/>
            </a:bodyPr>
            <a:lstStyle/>
            <a:p>
              <a:pPr algn="ctr" defTabSz="913841">
                <a:defRPr/>
              </a:pPr>
              <a:r>
                <a:rPr lang="en-US" sz="1765" dirty="0">
                  <a:solidFill>
                    <a:srgbClr val="353535"/>
                  </a:solidFill>
                  <a:latin typeface="Segoe UI"/>
                  <a:ea typeface="Segoe UI" pitchFamily="34" charset="0"/>
                  <a:cs typeface="Segoe UI" pitchFamily="34" charset="0"/>
                </a:rPr>
                <a:t>SQL Server</a:t>
              </a:r>
              <a:endParaRPr lang="en-US" sz="1765" dirty="0">
                <a:solidFill>
                  <a:srgbClr val="353535"/>
                </a:solidFill>
                <a:latin typeface="Segoe UI"/>
              </a:endParaRPr>
            </a:p>
          </p:txBody>
        </p:sp>
        <p:sp>
          <p:nvSpPr>
            <p:cNvPr id="15" name="Arc 14"/>
            <p:cNvSpPr/>
            <p:nvPr/>
          </p:nvSpPr>
          <p:spPr>
            <a:xfrm>
              <a:off x="10180637" y="3568458"/>
              <a:ext cx="1371600" cy="2214804"/>
            </a:xfrm>
            <a:prstGeom prst="arc">
              <a:avLst>
                <a:gd name="adj1" fmla="val 16200000"/>
                <a:gd name="adj2" fmla="val 4936354"/>
              </a:avLst>
            </a:prstGeom>
            <a:ln w="635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765"/>
            </a:p>
          </p:txBody>
        </p:sp>
        <p:sp>
          <p:nvSpPr>
            <p:cNvPr id="52" name="Rectangle 51"/>
            <p:cNvSpPr/>
            <p:nvPr/>
          </p:nvSpPr>
          <p:spPr>
            <a:xfrm>
              <a:off x="8264759" y="4442932"/>
              <a:ext cx="3072623" cy="369332"/>
            </a:xfrm>
            <a:prstGeom prst="rect">
              <a:avLst/>
            </a:prstGeom>
          </p:spPr>
          <p:txBody>
            <a:bodyPr wrap="square">
              <a:spAutoFit/>
            </a:bodyPr>
            <a:lstStyle/>
            <a:p>
              <a:pPr algn="ctr" defTabSz="913841">
                <a:defRPr/>
              </a:pPr>
              <a:r>
                <a:rPr lang="en-US" sz="1765" dirty="0">
                  <a:solidFill>
                    <a:srgbClr val="353535"/>
                  </a:solidFill>
                  <a:latin typeface="Segoe UI"/>
                  <a:ea typeface="Segoe UI" pitchFamily="34" charset="0"/>
                  <a:cs typeface="Segoe UI" pitchFamily="34" charset="0"/>
                </a:rPr>
                <a:t>Database Migration Service</a:t>
              </a:r>
              <a:endParaRPr lang="en-US" sz="1765" dirty="0">
                <a:solidFill>
                  <a:srgbClr val="353535"/>
                </a:solidFill>
                <a:latin typeface="Segoe UI"/>
              </a:endParaRPr>
            </a:p>
          </p:txBody>
        </p:sp>
      </p:grpSp>
      <p:grpSp>
        <p:nvGrpSpPr>
          <p:cNvPr id="34" name="Group 33"/>
          <p:cNvGrpSpPr/>
          <p:nvPr/>
        </p:nvGrpSpPr>
        <p:grpSpPr>
          <a:xfrm>
            <a:off x="-130766" y="5040108"/>
            <a:ext cx="1871368" cy="1560025"/>
            <a:chOff x="-133389" y="5140675"/>
            <a:chExt cx="1908893" cy="1591307"/>
          </a:xfrm>
        </p:grpSpPr>
        <p:pic>
          <p:nvPicPr>
            <p:cNvPr id="20" name="Picture 19"/>
            <p:cNvPicPr>
              <a:picLocks noChangeAspect="1"/>
            </p:cNvPicPr>
            <p:nvPr/>
          </p:nvPicPr>
          <p:blipFill>
            <a:blip r:embed="rId10"/>
            <a:stretch>
              <a:fillRect/>
            </a:stretch>
          </p:blipFill>
          <p:spPr>
            <a:xfrm>
              <a:off x="468423" y="5140675"/>
              <a:ext cx="780290" cy="780290"/>
            </a:xfrm>
            <a:prstGeom prst="rect">
              <a:avLst/>
            </a:prstGeom>
          </p:spPr>
        </p:pic>
        <p:sp>
          <p:nvSpPr>
            <p:cNvPr id="59" name="Rectangle 58"/>
            <p:cNvSpPr/>
            <p:nvPr/>
          </p:nvSpPr>
          <p:spPr>
            <a:xfrm>
              <a:off x="-133389" y="6085651"/>
              <a:ext cx="1908893" cy="646331"/>
            </a:xfrm>
            <a:prstGeom prst="rect">
              <a:avLst/>
            </a:prstGeom>
          </p:spPr>
          <p:txBody>
            <a:bodyPr wrap="square">
              <a:spAutoFit/>
            </a:bodyPr>
            <a:lstStyle/>
            <a:p>
              <a:pPr algn="ctr" defTabSz="913841">
                <a:defRPr/>
              </a:pPr>
              <a:r>
                <a:rPr lang="en-US" sz="1765" dirty="0">
                  <a:solidFill>
                    <a:srgbClr val="353535"/>
                  </a:solidFill>
                  <a:latin typeface="Segoe UI"/>
                  <a:ea typeface="Segoe UI" pitchFamily="34" charset="0"/>
                  <a:cs typeface="Segoe UI" pitchFamily="34" charset="0"/>
                </a:rPr>
                <a:t>VSTS </a:t>
              </a:r>
              <a:r>
                <a:rPr lang="en-US" sz="1765" dirty="0" err="1">
                  <a:solidFill>
                    <a:srgbClr val="353535"/>
                  </a:solidFill>
                  <a:latin typeface="Segoe UI"/>
                  <a:ea typeface="Segoe UI" pitchFamily="34" charset="0"/>
                  <a:cs typeface="Segoe UI" pitchFamily="34" charset="0"/>
                </a:rPr>
                <a:t>Git</a:t>
              </a:r>
              <a:r>
                <a:rPr lang="en-US" sz="1765" dirty="0">
                  <a:solidFill>
                    <a:srgbClr val="353535"/>
                  </a:solidFill>
                  <a:latin typeface="Segoe UI"/>
                  <a:ea typeface="Segoe UI" pitchFamily="34" charset="0"/>
                  <a:cs typeface="Segoe UI" pitchFamily="34" charset="0"/>
                </a:rPr>
                <a:t> Repository</a:t>
              </a:r>
              <a:endParaRPr lang="en-US" sz="1765" dirty="0">
                <a:solidFill>
                  <a:srgbClr val="353535"/>
                </a:solidFill>
                <a:latin typeface="Segoe UI"/>
              </a:endParaRPr>
            </a:p>
          </p:txBody>
        </p:sp>
      </p:grpSp>
      <p:grpSp>
        <p:nvGrpSpPr>
          <p:cNvPr id="35" name="Group 34"/>
          <p:cNvGrpSpPr/>
          <p:nvPr/>
        </p:nvGrpSpPr>
        <p:grpSpPr>
          <a:xfrm>
            <a:off x="1561891" y="5040108"/>
            <a:ext cx="1871368" cy="1560025"/>
            <a:chOff x="1593209" y="5140675"/>
            <a:chExt cx="1908893" cy="1591307"/>
          </a:xfrm>
        </p:grpSpPr>
        <p:pic>
          <p:nvPicPr>
            <p:cNvPr id="22" name="Picture 21"/>
            <p:cNvPicPr>
              <a:picLocks noChangeAspect="1"/>
            </p:cNvPicPr>
            <p:nvPr/>
          </p:nvPicPr>
          <p:blipFill>
            <a:blip r:embed="rId11"/>
            <a:stretch>
              <a:fillRect/>
            </a:stretch>
          </p:blipFill>
          <p:spPr>
            <a:xfrm>
              <a:off x="1978132" y="5140675"/>
              <a:ext cx="780290" cy="780290"/>
            </a:xfrm>
            <a:prstGeom prst="rect">
              <a:avLst/>
            </a:prstGeom>
          </p:spPr>
        </p:pic>
        <p:sp>
          <p:nvSpPr>
            <p:cNvPr id="60" name="Rectangle 59"/>
            <p:cNvSpPr/>
            <p:nvPr/>
          </p:nvSpPr>
          <p:spPr>
            <a:xfrm>
              <a:off x="1593209" y="6085651"/>
              <a:ext cx="1908893" cy="646331"/>
            </a:xfrm>
            <a:prstGeom prst="rect">
              <a:avLst/>
            </a:prstGeom>
          </p:spPr>
          <p:txBody>
            <a:bodyPr wrap="square">
              <a:spAutoFit/>
            </a:bodyPr>
            <a:lstStyle/>
            <a:p>
              <a:pPr algn="ctr" defTabSz="913841">
                <a:defRPr/>
              </a:pPr>
              <a:r>
                <a:rPr lang="en-US" sz="1765" dirty="0">
                  <a:solidFill>
                    <a:srgbClr val="353535"/>
                  </a:solidFill>
                  <a:latin typeface="Segoe UI"/>
                  <a:ea typeface="Segoe UI" pitchFamily="34" charset="0"/>
                  <a:cs typeface="Segoe UI" pitchFamily="34" charset="0"/>
                </a:rPr>
                <a:t>Azure Container Registry</a:t>
              </a:r>
              <a:endParaRPr lang="en-US" sz="1765" dirty="0">
                <a:solidFill>
                  <a:srgbClr val="353535"/>
                </a:solidFill>
                <a:latin typeface="Segoe UI"/>
              </a:endParaRPr>
            </a:p>
          </p:txBody>
        </p:sp>
      </p:grpSp>
      <p:sp>
        <p:nvSpPr>
          <p:cNvPr id="146" name="Rectangle 145">
            <a:extLst>
              <a:ext uri="{FF2B5EF4-FFF2-40B4-BE49-F238E27FC236}">
                <a16:creationId xmlns:a16="http://schemas.microsoft.com/office/drawing/2014/main" id="{A4305491-47DB-45D5-AA04-1C7985E8EF38}"/>
              </a:ext>
            </a:extLst>
          </p:cNvPr>
          <p:cNvSpPr/>
          <p:nvPr/>
        </p:nvSpPr>
        <p:spPr>
          <a:xfrm>
            <a:off x="3848573" y="6057132"/>
            <a:ext cx="12114575" cy="693970"/>
          </a:xfrm>
          <a:prstGeom prst="rect">
            <a:avLst/>
          </a:prstGeom>
        </p:spPr>
        <p:txBody>
          <a:bodyPr wrap="square">
            <a:spAutoFit/>
          </a:bodyPr>
          <a:lstStyle/>
          <a:p>
            <a:r>
              <a:rPr lang="en-US" sz="1961" dirty="0">
                <a:solidFill>
                  <a:srgbClr val="337AB7"/>
                </a:solidFill>
                <a:latin typeface="&amp;quot"/>
                <a:hlinkClick r:id="rId12"/>
              </a:rPr>
              <a:t>Application modernization with Microsoft Azure</a:t>
            </a:r>
            <a:r>
              <a:rPr lang="en-US" sz="1961" dirty="0">
                <a:solidFill>
                  <a:srgbClr val="333333"/>
                </a:solidFill>
                <a:latin typeface="Segoe UI" panose="020B0502040204020203" pitchFamily="34" charset="0"/>
              </a:rPr>
              <a:t> </a:t>
            </a:r>
          </a:p>
          <a:p>
            <a:r>
              <a:rPr lang="en-US" sz="1961" dirty="0">
                <a:solidFill>
                  <a:srgbClr val="333333"/>
                </a:solidFill>
                <a:latin typeface="Segoe UI" panose="020B0502040204020203" pitchFamily="34" charset="0"/>
              </a:rPr>
              <a:t>Corey Sanders</a:t>
            </a:r>
            <a:endParaRPr lang="en-US" sz="1961" dirty="0"/>
          </a:p>
        </p:txBody>
      </p:sp>
    </p:spTree>
    <p:extLst>
      <p:ext uri="{BB962C8B-B14F-4D97-AF65-F5344CB8AC3E}">
        <p14:creationId xmlns:p14="http://schemas.microsoft.com/office/powerpoint/2010/main" val="33625317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 presetClass="entr" presetSubtype="0" fill="hold" grpId="0" nodeType="withEffect">
                                  <p:stCondLst>
                                    <p:cond delay="0"/>
                                  </p:stCondLst>
                                  <p:childTnLst>
                                    <p:set>
                                      <p:cBhvr>
                                        <p:cTn id="15" dur="1" fill="hold">
                                          <p:stCondLst>
                                            <p:cond delay="0"/>
                                          </p:stCondLst>
                                        </p:cTn>
                                        <p:tgtEl>
                                          <p:spTgt spid="16"/>
                                        </p:tgtEl>
                                        <p:attrNameLst>
                                          <p:attrName>style.visibility</p:attrName>
                                        </p:attrNameLst>
                                      </p:cBhvr>
                                      <p:to>
                                        <p:strVal val="visible"/>
                                      </p:to>
                                    </p:set>
                                  </p:childTnLst>
                                </p:cTn>
                              </p:par>
                              <p:par>
                                <p:cTn id="16" presetID="10" presetClass="entr" presetSubtype="0" fill="hold" grpId="0" nodeType="with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500"/>
                                        <p:tgtEl>
                                          <p:spTgt spid="2"/>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5"/>
                                        </p:tgtEl>
                                        <p:attrNameLst>
                                          <p:attrName>style.visibility</p:attrName>
                                        </p:attrNameLst>
                                      </p:cBhvr>
                                      <p:to>
                                        <p:strVal val="visible"/>
                                      </p:to>
                                    </p:set>
                                  </p:childTnLst>
                                </p:cTn>
                              </p:par>
                            </p:childTnLst>
                          </p:cTn>
                        </p:par>
                        <p:par>
                          <p:cTn id="23" fill="hold">
                            <p:stCondLst>
                              <p:cond delay="0"/>
                            </p:stCondLst>
                            <p:childTnLst>
                              <p:par>
                                <p:cTn id="24" presetID="10" presetClass="entr" presetSubtype="0" fill="hold" nodeType="afterEffect">
                                  <p:stCondLst>
                                    <p:cond delay="0"/>
                                  </p:stCondLst>
                                  <p:childTnLst>
                                    <p:set>
                                      <p:cBhvr>
                                        <p:cTn id="25" dur="1" fill="hold">
                                          <p:stCondLst>
                                            <p:cond delay="0"/>
                                          </p:stCondLst>
                                        </p:cTn>
                                        <p:tgtEl>
                                          <p:spTgt spid="61"/>
                                        </p:tgtEl>
                                        <p:attrNameLst>
                                          <p:attrName>style.visibility</p:attrName>
                                        </p:attrNameLst>
                                      </p:cBhvr>
                                      <p:to>
                                        <p:strVal val="visible"/>
                                      </p:to>
                                    </p:set>
                                    <p:animEffect transition="in" filter="fade">
                                      <p:cBhvr>
                                        <p:cTn id="26" dur="500"/>
                                        <p:tgtEl>
                                          <p:spTgt spid="61"/>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nodeType="clickEffect">
                                  <p:stCondLst>
                                    <p:cond delay="0"/>
                                  </p:stCondLst>
                                  <p:childTnLst>
                                    <p:set>
                                      <p:cBhvr>
                                        <p:cTn id="42" dur="1" fill="hold">
                                          <p:stCondLst>
                                            <p:cond delay="0"/>
                                          </p:stCondLst>
                                        </p:cTn>
                                        <p:tgtEl>
                                          <p:spTgt spid="40"/>
                                        </p:tgtEl>
                                        <p:attrNameLst>
                                          <p:attrName>style.visibility</p:attrName>
                                        </p:attrNameLst>
                                      </p:cBhvr>
                                      <p:to>
                                        <p:strVal val="visible"/>
                                      </p:to>
                                    </p:set>
                                    <p:animEffect transition="in" filter="wipe(left)">
                                      <p:cBhvr>
                                        <p:cTn id="43" dur="500"/>
                                        <p:tgtEl>
                                          <p:spTgt spid="40"/>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nodeType="clickEffect">
                                  <p:stCondLst>
                                    <p:cond delay="0"/>
                                  </p:stCondLst>
                                  <p:childTnLst>
                                    <p:set>
                                      <p:cBhvr>
                                        <p:cTn id="47" dur="1" fill="hold">
                                          <p:stCondLst>
                                            <p:cond delay="0"/>
                                          </p:stCondLst>
                                        </p:cTn>
                                        <p:tgtEl>
                                          <p:spTgt spid="43"/>
                                        </p:tgtEl>
                                        <p:attrNameLst>
                                          <p:attrName>style.visibility</p:attrName>
                                        </p:attrNameLst>
                                      </p:cBhvr>
                                      <p:to>
                                        <p:strVal val="visible"/>
                                      </p:to>
                                    </p:set>
                                    <p:animEffect transition="in" filter="wipe(left)">
                                      <p:cBhvr>
                                        <p:cTn id="48"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55" grpId="0" animBg="1"/>
      <p:bldP spid="2"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Rectangle 122">
            <a:extLst>
              <a:ext uri="{FF2B5EF4-FFF2-40B4-BE49-F238E27FC236}">
                <a16:creationId xmlns:a16="http://schemas.microsoft.com/office/drawing/2014/main" id="{3581664B-7F1F-4833-B0E1-432F9CCB6D35}"/>
              </a:ext>
            </a:extLst>
          </p:cNvPr>
          <p:cNvSpPr/>
          <p:nvPr/>
        </p:nvSpPr>
        <p:spPr bwMode="auto">
          <a:xfrm>
            <a:off x="7198431" y="3147834"/>
            <a:ext cx="4547799" cy="3432720"/>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2" name="Rectangle 121">
            <a:extLst>
              <a:ext uri="{FF2B5EF4-FFF2-40B4-BE49-F238E27FC236}">
                <a16:creationId xmlns:a16="http://schemas.microsoft.com/office/drawing/2014/main" id="{E1023BE6-EAF3-4B0C-842D-53BC864DBC5B}"/>
              </a:ext>
            </a:extLst>
          </p:cNvPr>
          <p:cNvSpPr/>
          <p:nvPr/>
        </p:nvSpPr>
        <p:spPr bwMode="auto">
          <a:xfrm>
            <a:off x="7230725" y="502920"/>
            <a:ext cx="4515505" cy="2107365"/>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8" name="Rectangle 107">
            <a:extLst>
              <a:ext uri="{FF2B5EF4-FFF2-40B4-BE49-F238E27FC236}">
                <a16:creationId xmlns:a16="http://schemas.microsoft.com/office/drawing/2014/main" id="{3CB25CDB-31B6-4ABE-8F03-C6CA7AF2D749}"/>
              </a:ext>
            </a:extLst>
          </p:cNvPr>
          <p:cNvSpPr/>
          <p:nvPr/>
        </p:nvSpPr>
        <p:spPr bwMode="auto">
          <a:xfrm>
            <a:off x="10281099" y="3964494"/>
            <a:ext cx="328555" cy="586154"/>
          </a:xfrm>
          <a:prstGeom prst="rect">
            <a:avLst/>
          </a:prstGeom>
          <a:ln>
            <a:prstDash val="sysDash"/>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7" name="Rectangle 106">
            <a:extLst>
              <a:ext uri="{FF2B5EF4-FFF2-40B4-BE49-F238E27FC236}">
                <a16:creationId xmlns:a16="http://schemas.microsoft.com/office/drawing/2014/main" id="{057A11D1-712D-4EF3-844D-2CF2120711C0}"/>
              </a:ext>
            </a:extLst>
          </p:cNvPr>
          <p:cNvSpPr/>
          <p:nvPr/>
        </p:nvSpPr>
        <p:spPr bwMode="auto">
          <a:xfrm>
            <a:off x="11179476" y="3932373"/>
            <a:ext cx="328555" cy="586154"/>
          </a:xfrm>
          <a:prstGeom prst="rect">
            <a:avLst/>
          </a:prstGeom>
          <a:ln>
            <a:prstDash val="sysDash"/>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77EB6F78-072B-5D4E-AB6B-F11966888EED}"/>
              </a:ext>
            </a:extLst>
          </p:cNvPr>
          <p:cNvSpPr>
            <a:spLocks noGrp="1"/>
          </p:cNvSpPr>
          <p:nvPr>
            <p:ph type="title"/>
          </p:nvPr>
        </p:nvSpPr>
        <p:spPr/>
        <p:txBody>
          <a:bodyPr/>
          <a:lstStyle/>
          <a:p>
            <a:r>
              <a:rPr lang="en-US" dirty="0"/>
              <a:t>Stateless Services </a:t>
            </a:r>
          </a:p>
        </p:txBody>
      </p:sp>
      <p:sp>
        <p:nvSpPr>
          <p:cNvPr id="3" name="Text Placeholder 2">
            <a:extLst>
              <a:ext uri="{FF2B5EF4-FFF2-40B4-BE49-F238E27FC236}">
                <a16:creationId xmlns:a16="http://schemas.microsoft.com/office/drawing/2014/main" id="{73147EF9-3D9E-CB46-935A-82727F9A36E7}"/>
              </a:ext>
            </a:extLst>
          </p:cNvPr>
          <p:cNvSpPr>
            <a:spLocks noGrp="1"/>
          </p:cNvSpPr>
          <p:nvPr>
            <p:ph type="body" sz="quarter" idx="10"/>
          </p:nvPr>
        </p:nvSpPr>
        <p:spPr>
          <a:xfrm>
            <a:off x="588263" y="1196958"/>
            <a:ext cx="5516204" cy="5515356"/>
          </a:xfrm>
        </p:spPr>
        <p:txBody>
          <a:bodyPr>
            <a:normAutofit/>
          </a:bodyPr>
          <a:lstStyle/>
          <a:p>
            <a:r>
              <a:rPr lang="en-US" dirty="0"/>
              <a:t>Native </a:t>
            </a:r>
            <a:r>
              <a:rPr lang="en-US" dirty="0" err="1"/>
              <a:t>.Net</a:t>
            </a:r>
            <a:r>
              <a:rPr lang="en-US" dirty="0"/>
              <a:t> Microservices (with and without containers)</a:t>
            </a:r>
          </a:p>
          <a:p>
            <a:r>
              <a:rPr lang="en-US" dirty="0"/>
              <a:t>Web Services </a:t>
            </a:r>
          </a:p>
          <a:p>
            <a:r>
              <a:rPr lang="en-US" dirty="0"/>
              <a:t>API Services </a:t>
            </a:r>
          </a:p>
          <a:p>
            <a:r>
              <a:rPr lang="en-US" dirty="0"/>
              <a:t>Worker Processes that are listening to a messaging bus</a:t>
            </a:r>
          </a:p>
          <a:p>
            <a:r>
              <a:rPr lang="en-US" dirty="0"/>
              <a:t>Transaction processing services</a:t>
            </a:r>
          </a:p>
          <a:p>
            <a:r>
              <a:rPr lang="en-US" dirty="0"/>
              <a:t>Independent scale</a:t>
            </a:r>
          </a:p>
          <a:p>
            <a:r>
              <a:rPr lang="en-US" dirty="0"/>
              <a:t>Independent deployments </a:t>
            </a:r>
          </a:p>
          <a:p>
            <a:r>
              <a:rPr lang="en-US" dirty="0"/>
              <a:t>High density </a:t>
            </a:r>
          </a:p>
        </p:txBody>
      </p:sp>
      <p:pic>
        <p:nvPicPr>
          <p:cNvPr id="6" name="Picture 5">
            <a:extLst>
              <a:ext uri="{FF2B5EF4-FFF2-40B4-BE49-F238E27FC236}">
                <a16:creationId xmlns:a16="http://schemas.microsoft.com/office/drawing/2014/main" id="{2817F022-7E08-984B-8031-651EF3B9119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90438" y="911102"/>
            <a:ext cx="774700" cy="774700"/>
          </a:xfrm>
          <a:prstGeom prst="rect">
            <a:avLst/>
          </a:prstGeom>
        </p:spPr>
      </p:pic>
      <p:pic>
        <p:nvPicPr>
          <p:cNvPr id="7" name="Picture 6">
            <a:extLst>
              <a:ext uri="{FF2B5EF4-FFF2-40B4-BE49-F238E27FC236}">
                <a16:creationId xmlns:a16="http://schemas.microsoft.com/office/drawing/2014/main" id="{D5E7BB70-1B69-0B4C-9C6B-4E6B790DE78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14818" y="911102"/>
            <a:ext cx="774700" cy="774700"/>
          </a:xfrm>
          <a:prstGeom prst="rect">
            <a:avLst/>
          </a:prstGeom>
        </p:spPr>
      </p:pic>
      <p:pic>
        <p:nvPicPr>
          <p:cNvPr id="8" name="Picture 7">
            <a:extLst>
              <a:ext uri="{FF2B5EF4-FFF2-40B4-BE49-F238E27FC236}">
                <a16:creationId xmlns:a16="http://schemas.microsoft.com/office/drawing/2014/main" id="{CDDDE9F4-7C07-824C-B4D4-75FFAB80CA5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66058" y="904590"/>
            <a:ext cx="774700" cy="774700"/>
          </a:xfrm>
          <a:prstGeom prst="rect">
            <a:avLst/>
          </a:prstGeom>
        </p:spPr>
      </p:pic>
      <p:pic>
        <p:nvPicPr>
          <p:cNvPr id="9" name="Picture 8">
            <a:extLst>
              <a:ext uri="{FF2B5EF4-FFF2-40B4-BE49-F238E27FC236}">
                <a16:creationId xmlns:a16="http://schemas.microsoft.com/office/drawing/2014/main" id="{2B0311CA-F25C-814D-95F3-0DFBED832B2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37015" y="911102"/>
            <a:ext cx="774700" cy="774700"/>
          </a:xfrm>
          <a:prstGeom prst="rect">
            <a:avLst/>
          </a:prstGeom>
        </p:spPr>
      </p:pic>
      <p:pic>
        <p:nvPicPr>
          <p:cNvPr id="10" name="Picture 9">
            <a:extLst>
              <a:ext uri="{FF2B5EF4-FFF2-40B4-BE49-F238E27FC236}">
                <a16:creationId xmlns:a16="http://schemas.microsoft.com/office/drawing/2014/main" id="{E60A1234-93EB-1E43-94ED-C8374DE0E9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40508" y="904590"/>
            <a:ext cx="774700" cy="774700"/>
          </a:xfrm>
          <a:prstGeom prst="rect">
            <a:avLst/>
          </a:prstGeom>
        </p:spPr>
      </p:pic>
      <p:pic>
        <p:nvPicPr>
          <p:cNvPr id="11" name="Picture 10">
            <a:extLst>
              <a:ext uri="{FF2B5EF4-FFF2-40B4-BE49-F238E27FC236}">
                <a16:creationId xmlns:a16="http://schemas.microsoft.com/office/drawing/2014/main" id="{03C2A50E-1DC8-3145-B509-E8F08783E9E7}"/>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254227" y="2024325"/>
            <a:ext cx="944204" cy="944204"/>
          </a:xfrm>
          <a:prstGeom prst="rect">
            <a:avLst/>
          </a:prstGeom>
        </p:spPr>
      </p:pic>
      <p:pic>
        <p:nvPicPr>
          <p:cNvPr id="19" name="Graphic 18" descr="Fir tree">
            <a:extLst>
              <a:ext uri="{FF2B5EF4-FFF2-40B4-BE49-F238E27FC236}">
                <a16:creationId xmlns:a16="http://schemas.microsoft.com/office/drawing/2014/main" id="{5CA0D6AF-CEC0-4B0F-A062-6B2ED436836D}"/>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276228" y="1641079"/>
            <a:ext cx="337482" cy="337482"/>
          </a:xfrm>
          <a:prstGeom prst="rect">
            <a:avLst/>
          </a:prstGeom>
        </p:spPr>
      </p:pic>
      <p:grpSp>
        <p:nvGrpSpPr>
          <p:cNvPr id="121" name="Group 120">
            <a:extLst>
              <a:ext uri="{FF2B5EF4-FFF2-40B4-BE49-F238E27FC236}">
                <a16:creationId xmlns:a16="http://schemas.microsoft.com/office/drawing/2014/main" id="{174C3EF7-74D0-4704-A605-FC52366190A0}"/>
              </a:ext>
            </a:extLst>
          </p:cNvPr>
          <p:cNvGrpSpPr/>
          <p:nvPr/>
        </p:nvGrpSpPr>
        <p:grpSpPr>
          <a:xfrm>
            <a:off x="7349258" y="4733888"/>
            <a:ext cx="342117" cy="337483"/>
            <a:chOff x="7386420" y="4724620"/>
            <a:chExt cx="342117" cy="337483"/>
          </a:xfrm>
        </p:grpSpPr>
        <p:sp>
          <p:nvSpPr>
            <p:cNvPr id="111" name="Rectangle 110">
              <a:extLst>
                <a:ext uri="{FF2B5EF4-FFF2-40B4-BE49-F238E27FC236}">
                  <a16:creationId xmlns:a16="http://schemas.microsoft.com/office/drawing/2014/main" id="{6BA7DACB-246A-4177-A5B9-D8759A42B6C6}"/>
                </a:ext>
              </a:extLst>
            </p:cNvPr>
            <p:cNvSpPr/>
            <p:nvPr/>
          </p:nvSpPr>
          <p:spPr bwMode="auto">
            <a:xfrm>
              <a:off x="7391054" y="4733889"/>
              <a:ext cx="337483" cy="328214"/>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3" name="Graphic 22" descr="Rabbit">
              <a:extLst>
                <a:ext uri="{FF2B5EF4-FFF2-40B4-BE49-F238E27FC236}">
                  <a16:creationId xmlns:a16="http://schemas.microsoft.com/office/drawing/2014/main" id="{699A3647-A7F5-4D8A-A250-46AC20095ED4}"/>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386420" y="4724620"/>
              <a:ext cx="337482" cy="337482"/>
            </a:xfrm>
            <a:prstGeom prst="rect">
              <a:avLst/>
            </a:prstGeom>
          </p:spPr>
        </p:pic>
      </p:grpSp>
      <p:pic>
        <p:nvPicPr>
          <p:cNvPr id="25" name="Graphic 24" descr="Turtle">
            <a:extLst>
              <a:ext uri="{FF2B5EF4-FFF2-40B4-BE49-F238E27FC236}">
                <a16:creationId xmlns:a16="http://schemas.microsoft.com/office/drawing/2014/main" id="{7660138A-2A93-4518-9854-70577D907F9D}"/>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314883" y="3888443"/>
            <a:ext cx="337482" cy="337482"/>
          </a:xfrm>
          <a:prstGeom prst="rect">
            <a:avLst/>
          </a:prstGeom>
        </p:spPr>
      </p:pic>
      <p:pic>
        <p:nvPicPr>
          <p:cNvPr id="27" name="Graphic 26" descr="Cow">
            <a:extLst>
              <a:ext uri="{FF2B5EF4-FFF2-40B4-BE49-F238E27FC236}">
                <a16:creationId xmlns:a16="http://schemas.microsoft.com/office/drawing/2014/main" id="{9E4BB34C-F009-4784-8F54-9C02CAEB0731}"/>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533236" y="1656123"/>
            <a:ext cx="337482" cy="337482"/>
          </a:xfrm>
          <a:prstGeom prst="rect">
            <a:avLst/>
          </a:prstGeom>
        </p:spPr>
      </p:pic>
      <p:pic>
        <p:nvPicPr>
          <p:cNvPr id="29" name="Graphic 28" descr="Sun">
            <a:extLst>
              <a:ext uri="{FF2B5EF4-FFF2-40B4-BE49-F238E27FC236}">
                <a16:creationId xmlns:a16="http://schemas.microsoft.com/office/drawing/2014/main" id="{76D38D28-F353-4DA1-91E7-2A63A6AC5CF7}"/>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1160133" y="3917524"/>
            <a:ext cx="337482" cy="337482"/>
          </a:xfrm>
          <a:prstGeom prst="rect">
            <a:avLst/>
          </a:prstGeom>
        </p:spPr>
      </p:pic>
      <p:pic>
        <p:nvPicPr>
          <p:cNvPr id="31" name="Graphic 30" descr="Lightning">
            <a:extLst>
              <a:ext uri="{FF2B5EF4-FFF2-40B4-BE49-F238E27FC236}">
                <a16:creationId xmlns:a16="http://schemas.microsoft.com/office/drawing/2014/main" id="{717E54F8-D9FE-4A0A-A110-DB259F2F9FF9}"/>
              </a:ext>
            </a:extLst>
          </p:cNvPr>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1177505" y="4202107"/>
            <a:ext cx="337482" cy="337482"/>
          </a:xfrm>
          <a:prstGeom prst="rect">
            <a:avLst/>
          </a:prstGeom>
        </p:spPr>
      </p:pic>
      <p:pic>
        <p:nvPicPr>
          <p:cNvPr id="35" name="Graphic 34" descr="Motorcycle">
            <a:extLst>
              <a:ext uri="{FF2B5EF4-FFF2-40B4-BE49-F238E27FC236}">
                <a16:creationId xmlns:a16="http://schemas.microsoft.com/office/drawing/2014/main" id="{E10B884D-9D21-4658-9463-404902EBBF66}"/>
              </a:ext>
            </a:extLst>
          </p:cNvPr>
          <p:cNvPicPr>
            <a:picLocks noChangeAspect="1"/>
          </p:cNvPicPr>
          <p:nvPr/>
        </p:nvPicPr>
        <p:blipFill>
          <a:blip r:embed="rId17" cstate="print">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7522052" y="1859688"/>
            <a:ext cx="337482" cy="337482"/>
          </a:xfrm>
          <a:prstGeom prst="rect">
            <a:avLst/>
          </a:prstGeom>
        </p:spPr>
      </p:pic>
      <p:pic>
        <p:nvPicPr>
          <p:cNvPr id="39" name="Graphic 38" descr="Football">
            <a:extLst>
              <a:ext uri="{FF2B5EF4-FFF2-40B4-BE49-F238E27FC236}">
                <a16:creationId xmlns:a16="http://schemas.microsoft.com/office/drawing/2014/main" id="{1140659C-EE4C-4976-B9B3-BE0E9A7FA85B}"/>
              </a:ext>
            </a:extLst>
          </p:cNvPr>
          <p:cNvPicPr>
            <a:picLocks noChangeAspect="1"/>
          </p:cNvPicPr>
          <p:nvPr/>
        </p:nvPicPr>
        <p:blipFill>
          <a:blip r:embed="rId19" cstate="print">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7349258" y="4439821"/>
            <a:ext cx="337482" cy="337482"/>
          </a:xfrm>
          <a:prstGeom prst="rect">
            <a:avLst/>
          </a:prstGeom>
        </p:spPr>
      </p:pic>
      <p:pic>
        <p:nvPicPr>
          <p:cNvPr id="41" name="Graphic 40" descr="Lock">
            <a:extLst>
              <a:ext uri="{FF2B5EF4-FFF2-40B4-BE49-F238E27FC236}">
                <a16:creationId xmlns:a16="http://schemas.microsoft.com/office/drawing/2014/main" id="{A926B0EB-6E86-4AD2-B04C-AF03212304AE}"/>
              </a:ext>
            </a:extLst>
          </p:cNvPr>
          <p:cNvPicPr>
            <a:picLocks noChangeAspect="1"/>
          </p:cNvPicPr>
          <p:nvPr/>
        </p:nvPicPr>
        <p:blipFill>
          <a:blip r:embed="rId21" cstate="print">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10162513" y="1648518"/>
            <a:ext cx="337482" cy="337482"/>
          </a:xfrm>
          <a:prstGeom prst="rect">
            <a:avLst/>
          </a:prstGeom>
        </p:spPr>
      </p:pic>
      <p:pic>
        <p:nvPicPr>
          <p:cNvPr id="47" name="Graphic 46" descr="Rubber duck">
            <a:extLst>
              <a:ext uri="{FF2B5EF4-FFF2-40B4-BE49-F238E27FC236}">
                <a16:creationId xmlns:a16="http://schemas.microsoft.com/office/drawing/2014/main" id="{DBBC3B4D-DE84-4E2C-BD19-27A8A910AAD1}"/>
              </a:ext>
            </a:extLst>
          </p:cNvPr>
          <p:cNvPicPr>
            <a:picLocks noChangeAspect="1"/>
          </p:cNvPicPr>
          <p:nvPr/>
        </p:nvPicPr>
        <p:blipFill>
          <a:blip r:embed="rId23" cstate="print">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7540875" y="4169217"/>
            <a:ext cx="337482" cy="337482"/>
          </a:xfrm>
          <a:prstGeom prst="rect">
            <a:avLst/>
          </a:prstGeom>
        </p:spPr>
      </p:pic>
      <p:pic>
        <p:nvPicPr>
          <p:cNvPr id="52" name="Picture 51">
            <a:extLst>
              <a:ext uri="{FF2B5EF4-FFF2-40B4-BE49-F238E27FC236}">
                <a16:creationId xmlns:a16="http://schemas.microsoft.com/office/drawing/2014/main" id="{C38FED06-CBAE-4DE8-8A96-6A8DEBF0971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18438" y="3180621"/>
            <a:ext cx="774700" cy="774700"/>
          </a:xfrm>
          <a:prstGeom prst="rect">
            <a:avLst/>
          </a:prstGeom>
        </p:spPr>
      </p:pic>
      <p:pic>
        <p:nvPicPr>
          <p:cNvPr id="53" name="Picture 52">
            <a:extLst>
              <a:ext uri="{FF2B5EF4-FFF2-40B4-BE49-F238E27FC236}">
                <a16:creationId xmlns:a16="http://schemas.microsoft.com/office/drawing/2014/main" id="{157A143F-6BF9-4189-A589-461C286C6B7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42818" y="3180621"/>
            <a:ext cx="774700" cy="774700"/>
          </a:xfrm>
          <a:prstGeom prst="rect">
            <a:avLst/>
          </a:prstGeom>
        </p:spPr>
      </p:pic>
      <p:pic>
        <p:nvPicPr>
          <p:cNvPr id="54" name="Picture 53">
            <a:extLst>
              <a:ext uri="{FF2B5EF4-FFF2-40B4-BE49-F238E27FC236}">
                <a16:creationId xmlns:a16="http://schemas.microsoft.com/office/drawing/2014/main" id="{661BEF6E-EF54-4994-AA4C-6B8713E4C54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94058" y="3174109"/>
            <a:ext cx="774700" cy="774700"/>
          </a:xfrm>
          <a:prstGeom prst="rect">
            <a:avLst/>
          </a:prstGeom>
        </p:spPr>
      </p:pic>
      <p:pic>
        <p:nvPicPr>
          <p:cNvPr id="55" name="Picture 54">
            <a:extLst>
              <a:ext uri="{FF2B5EF4-FFF2-40B4-BE49-F238E27FC236}">
                <a16:creationId xmlns:a16="http://schemas.microsoft.com/office/drawing/2014/main" id="{D562F30E-98DC-4A90-A095-C1AB6B64C3F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65015" y="3180621"/>
            <a:ext cx="774700" cy="774700"/>
          </a:xfrm>
          <a:prstGeom prst="rect">
            <a:avLst/>
          </a:prstGeom>
        </p:spPr>
      </p:pic>
      <p:pic>
        <p:nvPicPr>
          <p:cNvPr id="56" name="Picture 55">
            <a:extLst>
              <a:ext uri="{FF2B5EF4-FFF2-40B4-BE49-F238E27FC236}">
                <a16:creationId xmlns:a16="http://schemas.microsoft.com/office/drawing/2014/main" id="{843714EF-4D6B-4AA3-8BC3-09B8604F004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68508" y="3174109"/>
            <a:ext cx="774700" cy="774700"/>
          </a:xfrm>
          <a:prstGeom prst="rect">
            <a:avLst/>
          </a:prstGeom>
        </p:spPr>
      </p:pic>
      <p:sp>
        <p:nvSpPr>
          <p:cNvPr id="58" name="TextBox 57">
            <a:extLst>
              <a:ext uri="{FF2B5EF4-FFF2-40B4-BE49-F238E27FC236}">
                <a16:creationId xmlns:a16="http://schemas.microsoft.com/office/drawing/2014/main" id="{0F6C695F-A3CA-49C7-8CEE-EF10AEDE874B}"/>
              </a:ext>
            </a:extLst>
          </p:cNvPr>
          <p:cNvSpPr txBox="1"/>
          <p:nvPr/>
        </p:nvSpPr>
        <p:spPr>
          <a:xfrm>
            <a:off x="7836529" y="618343"/>
            <a:ext cx="2588914"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Node Type – Front End</a:t>
            </a:r>
          </a:p>
        </p:txBody>
      </p:sp>
      <p:pic>
        <p:nvPicPr>
          <p:cNvPr id="59" name="Graphic 58" descr="Fir tree">
            <a:extLst>
              <a:ext uri="{FF2B5EF4-FFF2-40B4-BE49-F238E27FC236}">
                <a16:creationId xmlns:a16="http://schemas.microsoft.com/office/drawing/2014/main" id="{2DC7B0AC-5E6B-458B-911D-80D40301A2B8}"/>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195523" y="1641079"/>
            <a:ext cx="337482" cy="337482"/>
          </a:xfrm>
          <a:prstGeom prst="rect">
            <a:avLst/>
          </a:prstGeom>
        </p:spPr>
      </p:pic>
      <p:pic>
        <p:nvPicPr>
          <p:cNvPr id="60" name="Graphic 59" descr="Fir tree">
            <a:extLst>
              <a:ext uri="{FF2B5EF4-FFF2-40B4-BE49-F238E27FC236}">
                <a16:creationId xmlns:a16="http://schemas.microsoft.com/office/drawing/2014/main" id="{DAAE254B-F1CF-4F39-9F40-DFC49BCCC2F4}"/>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042818" y="1641079"/>
            <a:ext cx="337482" cy="337482"/>
          </a:xfrm>
          <a:prstGeom prst="rect">
            <a:avLst/>
          </a:prstGeom>
        </p:spPr>
      </p:pic>
      <p:pic>
        <p:nvPicPr>
          <p:cNvPr id="61" name="Graphic 60" descr="Fir tree">
            <a:extLst>
              <a:ext uri="{FF2B5EF4-FFF2-40B4-BE49-F238E27FC236}">
                <a16:creationId xmlns:a16="http://schemas.microsoft.com/office/drawing/2014/main" id="{40DA5BC8-B046-4B49-9CF0-20738060ECA5}"/>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920723" y="1641079"/>
            <a:ext cx="337482" cy="337482"/>
          </a:xfrm>
          <a:prstGeom prst="rect">
            <a:avLst/>
          </a:prstGeom>
        </p:spPr>
      </p:pic>
      <p:pic>
        <p:nvPicPr>
          <p:cNvPr id="62" name="Graphic 61" descr="Fir tree">
            <a:extLst>
              <a:ext uri="{FF2B5EF4-FFF2-40B4-BE49-F238E27FC236}">
                <a16:creationId xmlns:a16="http://schemas.microsoft.com/office/drawing/2014/main" id="{2E3EC42D-771A-4EAD-BE07-F23761A0CEAC}"/>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843926" y="1641079"/>
            <a:ext cx="337482" cy="337482"/>
          </a:xfrm>
          <a:prstGeom prst="rect">
            <a:avLst/>
          </a:prstGeom>
        </p:spPr>
      </p:pic>
      <p:sp>
        <p:nvSpPr>
          <p:cNvPr id="63" name="TextBox 62">
            <a:extLst>
              <a:ext uri="{FF2B5EF4-FFF2-40B4-BE49-F238E27FC236}">
                <a16:creationId xmlns:a16="http://schemas.microsoft.com/office/drawing/2014/main" id="{CDD98E28-DF13-47C1-A19F-49E112832F9F}"/>
              </a:ext>
            </a:extLst>
          </p:cNvPr>
          <p:cNvSpPr txBox="1"/>
          <p:nvPr/>
        </p:nvSpPr>
        <p:spPr>
          <a:xfrm>
            <a:off x="7788874" y="2866332"/>
            <a:ext cx="2518575"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Node Type – Back End</a:t>
            </a:r>
          </a:p>
        </p:txBody>
      </p:sp>
      <p:pic>
        <p:nvPicPr>
          <p:cNvPr id="64" name="Graphic 63" descr="Cow">
            <a:extLst>
              <a:ext uri="{FF2B5EF4-FFF2-40B4-BE49-F238E27FC236}">
                <a16:creationId xmlns:a16="http://schemas.microsoft.com/office/drawing/2014/main" id="{C1A36C48-045D-4C2A-9824-E76B0239E1A5}"/>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469971" y="1641079"/>
            <a:ext cx="337482" cy="337482"/>
          </a:xfrm>
          <a:prstGeom prst="rect">
            <a:avLst/>
          </a:prstGeom>
        </p:spPr>
      </p:pic>
      <p:pic>
        <p:nvPicPr>
          <p:cNvPr id="65" name="Graphic 64" descr="Cow">
            <a:extLst>
              <a:ext uri="{FF2B5EF4-FFF2-40B4-BE49-F238E27FC236}">
                <a16:creationId xmlns:a16="http://schemas.microsoft.com/office/drawing/2014/main" id="{744FF971-98BE-4B50-B34E-4E0D8C091725}"/>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311169" y="1646071"/>
            <a:ext cx="337482" cy="337482"/>
          </a:xfrm>
          <a:prstGeom prst="rect">
            <a:avLst/>
          </a:prstGeom>
        </p:spPr>
      </p:pic>
      <p:pic>
        <p:nvPicPr>
          <p:cNvPr id="66" name="Graphic 65" descr="Dog">
            <a:extLst>
              <a:ext uri="{FF2B5EF4-FFF2-40B4-BE49-F238E27FC236}">
                <a16:creationId xmlns:a16="http://schemas.microsoft.com/office/drawing/2014/main" id="{D0DDCDAC-32A7-4CAD-A0FB-027A37A47E44}"/>
              </a:ext>
            </a:extLst>
          </p:cNvPr>
          <p:cNvPicPr>
            <a:picLocks noChangeAspect="1"/>
          </p:cNvPicPr>
          <p:nvPr/>
        </p:nvPicPr>
        <p:blipFill>
          <a:blip r:embed="rId25" cstate="print">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10842265" y="3893154"/>
            <a:ext cx="337482" cy="337482"/>
          </a:xfrm>
          <a:prstGeom prst="rect">
            <a:avLst/>
          </a:prstGeom>
        </p:spPr>
      </p:pic>
      <p:pic>
        <p:nvPicPr>
          <p:cNvPr id="67" name="Graphic 66" descr="Dog">
            <a:extLst>
              <a:ext uri="{FF2B5EF4-FFF2-40B4-BE49-F238E27FC236}">
                <a16:creationId xmlns:a16="http://schemas.microsoft.com/office/drawing/2014/main" id="{EC7693DF-B63C-4D47-B5FC-E2CBA79AB0CC}"/>
              </a:ext>
            </a:extLst>
          </p:cNvPr>
          <p:cNvPicPr>
            <a:picLocks noChangeAspect="1"/>
          </p:cNvPicPr>
          <p:nvPr/>
        </p:nvPicPr>
        <p:blipFill>
          <a:blip r:embed="rId25" cstate="print">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9927612" y="3904915"/>
            <a:ext cx="337482" cy="337482"/>
          </a:xfrm>
          <a:prstGeom prst="rect">
            <a:avLst/>
          </a:prstGeom>
        </p:spPr>
      </p:pic>
      <p:pic>
        <p:nvPicPr>
          <p:cNvPr id="68" name="Graphic 67" descr="Dog">
            <a:extLst>
              <a:ext uri="{FF2B5EF4-FFF2-40B4-BE49-F238E27FC236}">
                <a16:creationId xmlns:a16="http://schemas.microsoft.com/office/drawing/2014/main" id="{75CFD655-1C76-4BC0-8D83-C81BCBF19989}"/>
              </a:ext>
            </a:extLst>
          </p:cNvPr>
          <p:cNvPicPr>
            <a:picLocks noChangeAspect="1"/>
          </p:cNvPicPr>
          <p:nvPr/>
        </p:nvPicPr>
        <p:blipFill>
          <a:blip r:embed="rId25" cstate="print">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9042248" y="3904915"/>
            <a:ext cx="337482" cy="337482"/>
          </a:xfrm>
          <a:prstGeom prst="rect">
            <a:avLst/>
          </a:prstGeom>
        </p:spPr>
      </p:pic>
      <p:pic>
        <p:nvPicPr>
          <p:cNvPr id="69" name="Graphic 68" descr="Dog">
            <a:extLst>
              <a:ext uri="{FF2B5EF4-FFF2-40B4-BE49-F238E27FC236}">
                <a16:creationId xmlns:a16="http://schemas.microsoft.com/office/drawing/2014/main" id="{E9D3C2D5-CD6D-4BD7-A058-489130C3B37D}"/>
              </a:ext>
            </a:extLst>
          </p:cNvPr>
          <p:cNvPicPr>
            <a:picLocks noChangeAspect="1"/>
          </p:cNvPicPr>
          <p:nvPr/>
        </p:nvPicPr>
        <p:blipFill>
          <a:blip r:embed="rId25" cstate="print">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8240308" y="3865661"/>
            <a:ext cx="337482" cy="337482"/>
          </a:xfrm>
          <a:prstGeom prst="rect">
            <a:avLst/>
          </a:prstGeom>
        </p:spPr>
      </p:pic>
      <p:pic>
        <p:nvPicPr>
          <p:cNvPr id="70" name="Graphic 69" descr="Dog">
            <a:extLst>
              <a:ext uri="{FF2B5EF4-FFF2-40B4-BE49-F238E27FC236}">
                <a16:creationId xmlns:a16="http://schemas.microsoft.com/office/drawing/2014/main" id="{5833080C-23E6-46FC-8402-6876E4805C1F}"/>
              </a:ext>
            </a:extLst>
          </p:cNvPr>
          <p:cNvPicPr>
            <a:picLocks noChangeAspect="1"/>
          </p:cNvPicPr>
          <p:nvPr/>
        </p:nvPicPr>
        <p:blipFill>
          <a:blip r:embed="rId25" cstate="print">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7578206" y="6163225"/>
            <a:ext cx="337482" cy="337482"/>
          </a:xfrm>
          <a:prstGeom prst="rect">
            <a:avLst/>
          </a:prstGeom>
        </p:spPr>
      </p:pic>
      <p:pic>
        <p:nvPicPr>
          <p:cNvPr id="71" name="Graphic 70" descr="Turtle">
            <a:extLst>
              <a:ext uri="{FF2B5EF4-FFF2-40B4-BE49-F238E27FC236}">
                <a16:creationId xmlns:a16="http://schemas.microsoft.com/office/drawing/2014/main" id="{7B14D0D6-79B8-457C-88BE-61B36A22BCA0}"/>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321827" y="3868250"/>
            <a:ext cx="337482" cy="337482"/>
          </a:xfrm>
          <a:prstGeom prst="rect">
            <a:avLst/>
          </a:prstGeom>
        </p:spPr>
      </p:pic>
      <p:pic>
        <p:nvPicPr>
          <p:cNvPr id="77" name="Graphic 76" descr="Sun">
            <a:extLst>
              <a:ext uri="{FF2B5EF4-FFF2-40B4-BE49-F238E27FC236}">
                <a16:creationId xmlns:a16="http://schemas.microsoft.com/office/drawing/2014/main" id="{E9D05943-ADC4-4607-8DEF-9082990E510A}"/>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0274268" y="3961833"/>
            <a:ext cx="337482" cy="337482"/>
          </a:xfrm>
          <a:prstGeom prst="rect">
            <a:avLst/>
          </a:prstGeom>
        </p:spPr>
      </p:pic>
      <p:pic>
        <p:nvPicPr>
          <p:cNvPr id="78" name="Graphic 77" descr="Lightning">
            <a:extLst>
              <a:ext uri="{FF2B5EF4-FFF2-40B4-BE49-F238E27FC236}">
                <a16:creationId xmlns:a16="http://schemas.microsoft.com/office/drawing/2014/main" id="{82ADB8D8-6AF5-4941-8C13-AB57273CCFCF}"/>
              </a:ext>
            </a:extLst>
          </p:cNvPr>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0274268" y="4249503"/>
            <a:ext cx="337482" cy="337482"/>
          </a:xfrm>
          <a:prstGeom prst="rect">
            <a:avLst/>
          </a:prstGeom>
        </p:spPr>
      </p:pic>
      <p:sp>
        <p:nvSpPr>
          <p:cNvPr id="109" name="Rectangle 108">
            <a:extLst>
              <a:ext uri="{FF2B5EF4-FFF2-40B4-BE49-F238E27FC236}">
                <a16:creationId xmlns:a16="http://schemas.microsoft.com/office/drawing/2014/main" id="{A470FF39-CAC9-485E-A8E8-80BEBE1D0699}"/>
              </a:ext>
            </a:extLst>
          </p:cNvPr>
          <p:cNvSpPr/>
          <p:nvPr/>
        </p:nvSpPr>
        <p:spPr bwMode="auto">
          <a:xfrm>
            <a:off x="9460298" y="3948809"/>
            <a:ext cx="328555" cy="586154"/>
          </a:xfrm>
          <a:prstGeom prst="rect">
            <a:avLst/>
          </a:prstGeom>
          <a:ln>
            <a:prstDash val="sysDash"/>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9" name="Graphic 78" descr="Sun">
            <a:extLst>
              <a:ext uri="{FF2B5EF4-FFF2-40B4-BE49-F238E27FC236}">
                <a16:creationId xmlns:a16="http://schemas.microsoft.com/office/drawing/2014/main" id="{ECF462FC-E4DA-41EB-BB79-F1B59AD0263D}"/>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9455218" y="3955321"/>
            <a:ext cx="337482" cy="337482"/>
          </a:xfrm>
          <a:prstGeom prst="rect">
            <a:avLst/>
          </a:prstGeom>
        </p:spPr>
      </p:pic>
      <p:pic>
        <p:nvPicPr>
          <p:cNvPr id="80" name="Graphic 79" descr="Lightning">
            <a:extLst>
              <a:ext uri="{FF2B5EF4-FFF2-40B4-BE49-F238E27FC236}">
                <a16:creationId xmlns:a16="http://schemas.microsoft.com/office/drawing/2014/main" id="{BA0F1C94-B7F8-434A-94A7-04F8B3C4E271}"/>
              </a:ext>
            </a:extLst>
          </p:cNvPr>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9463221" y="4240020"/>
            <a:ext cx="337482" cy="337482"/>
          </a:xfrm>
          <a:prstGeom prst="rect">
            <a:avLst/>
          </a:prstGeom>
        </p:spPr>
      </p:pic>
      <p:pic>
        <p:nvPicPr>
          <p:cNvPr id="81" name="Graphic 80" descr="Lock">
            <a:extLst>
              <a:ext uri="{FF2B5EF4-FFF2-40B4-BE49-F238E27FC236}">
                <a16:creationId xmlns:a16="http://schemas.microsoft.com/office/drawing/2014/main" id="{7A7AF85C-02DE-4A6D-AF4E-D242C3B291CA}"/>
              </a:ext>
            </a:extLst>
          </p:cNvPr>
          <p:cNvPicPr>
            <a:picLocks noChangeAspect="1"/>
          </p:cNvPicPr>
          <p:nvPr/>
        </p:nvPicPr>
        <p:blipFill>
          <a:blip r:embed="rId21" cstate="print">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9564616" y="1652618"/>
            <a:ext cx="337482" cy="337482"/>
          </a:xfrm>
          <a:prstGeom prst="rect">
            <a:avLst/>
          </a:prstGeom>
        </p:spPr>
      </p:pic>
      <p:pic>
        <p:nvPicPr>
          <p:cNvPr id="82" name="Graphic 81" descr="Lock">
            <a:extLst>
              <a:ext uri="{FF2B5EF4-FFF2-40B4-BE49-F238E27FC236}">
                <a16:creationId xmlns:a16="http://schemas.microsoft.com/office/drawing/2014/main" id="{37E9C1F0-F7C8-49C4-B678-8C9C683C2375}"/>
              </a:ext>
            </a:extLst>
          </p:cNvPr>
          <p:cNvPicPr>
            <a:picLocks noChangeAspect="1"/>
          </p:cNvPicPr>
          <p:nvPr/>
        </p:nvPicPr>
        <p:blipFill>
          <a:blip r:embed="rId21" cstate="print">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11091455" y="1616327"/>
            <a:ext cx="337482" cy="337482"/>
          </a:xfrm>
          <a:prstGeom prst="rect">
            <a:avLst/>
          </a:prstGeom>
        </p:spPr>
      </p:pic>
      <p:pic>
        <p:nvPicPr>
          <p:cNvPr id="83" name="Graphic 82" descr="Lock">
            <a:extLst>
              <a:ext uri="{FF2B5EF4-FFF2-40B4-BE49-F238E27FC236}">
                <a16:creationId xmlns:a16="http://schemas.microsoft.com/office/drawing/2014/main" id="{89C3B9DF-E9F1-4AAB-A67C-71061D9CA386}"/>
              </a:ext>
            </a:extLst>
          </p:cNvPr>
          <p:cNvPicPr>
            <a:picLocks noChangeAspect="1"/>
          </p:cNvPicPr>
          <p:nvPr/>
        </p:nvPicPr>
        <p:blipFill>
          <a:blip r:embed="rId21" cstate="print">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8742590" y="1652618"/>
            <a:ext cx="337482" cy="337482"/>
          </a:xfrm>
          <a:prstGeom prst="rect">
            <a:avLst/>
          </a:prstGeom>
        </p:spPr>
      </p:pic>
      <p:pic>
        <p:nvPicPr>
          <p:cNvPr id="84" name="Graphic 83" descr="Lock">
            <a:extLst>
              <a:ext uri="{FF2B5EF4-FFF2-40B4-BE49-F238E27FC236}">
                <a16:creationId xmlns:a16="http://schemas.microsoft.com/office/drawing/2014/main" id="{4C0CA760-92C7-45FA-B12D-42553217329C}"/>
              </a:ext>
            </a:extLst>
          </p:cNvPr>
          <p:cNvPicPr>
            <a:picLocks noChangeAspect="1"/>
          </p:cNvPicPr>
          <p:nvPr/>
        </p:nvPicPr>
        <p:blipFill>
          <a:blip r:embed="rId21" cstate="print">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7790038" y="1646071"/>
            <a:ext cx="337482" cy="337482"/>
          </a:xfrm>
          <a:prstGeom prst="rect">
            <a:avLst/>
          </a:prstGeom>
        </p:spPr>
      </p:pic>
      <p:pic>
        <p:nvPicPr>
          <p:cNvPr id="85" name="Graphic 84" descr="Lock">
            <a:extLst>
              <a:ext uri="{FF2B5EF4-FFF2-40B4-BE49-F238E27FC236}">
                <a16:creationId xmlns:a16="http://schemas.microsoft.com/office/drawing/2014/main" id="{228F77C3-2B26-4459-9EE3-E7C70FD6652A}"/>
              </a:ext>
            </a:extLst>
          </p:cNvPr>
          <p:cNvPicPr>
            <a:picLocks noChangeAspect="1"/>
          </p:cNvPicPr>
          <p:nvPr/>
        </p:nvPicPr>
        <p:blipFill>
          <a:blip r:embed="rId21" cstate="print">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10846979" y="4129080"/>
            <a:ext cx="337482" cy="337482"/>
          </a:xfrm>
          <a:prstGeom prst="rect">
            <a:avLst/>
          </a:prstGeom>
        </p:spPr>
      </p:pic>
      <p:pic>
        <p:nvPicPr>
          <p:cNvPr id="86" name="Graphic 85" descr="Lock">
            <a:extLst>
              <a:ext uri="{FF2B5EF4-FFF2-40B4-BE49-F238E27FC236}">
                <a16:creationId xmlns:a16="http://schemas.microsoft.com/office/drawing/2014/main" id="{92B86DCC-AA8C-4D16-9489-72B7E13A07A8}"/>
              </a:ext>
            </a:extLst>
          </p:cNvPr>
          <p:cNvPicPr>
            <a:picLocks noChangeAspect="1"/>
          </p:cNvPicPr>
          <p:nvPr/>
        </p:nvPicPr>
        <p:blipFill>
          <a:blip r:embed="rId21" cstate="print">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9971359" y="4169217"/>
            <a:ext cx="337482" cy="337482"/>
          </a:xfrm>
          <a:prstGeom prst="rect">
            <a:avLst/>
          </a:prstGeom>
        </p:spPr>
      </p:pic>
      <p:pic>
        <p:nvPicPr>
          <p:cNvPr id="87" name="Graphic 86" descr="Lock">
            <a:extLst>
              <a:ext uri="{FF2B5EF4-FFF2-40B4-BE49-F238E27FC236}">
                <a16:creationId xmlns:a16="http://schemas.microsoft.com/office/drawing/2014/main" id="{A1DE2701-47A4-4E56-AB1B-3B001553EC20}"/>
              </a:ext>
            </a:extLst>
          </p:cNvPr>
          <p:cNvPicPr>
            <a:picLocks noChangeAspect="1"/>
          </p:cNvPicPr>
          <p:nvPr/>
        </p:nvPicPr>
        <p:blipFill>
          <a:blip r:embed="rId21" cstate="print">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9126173" y="4174235"/>
            <a:ext cx="337482" cy="337482"/>
          </a:xfrm>
          <a:prstGeom prst="rect">
            <a:avLst/>
          </a:prstGeom>
        </p:spPr>
      </p:pic>
      <p:pic>
        <p:nvPicPr>
          <p:cNvPr id="88" name="Graphic 87" descr="Lock">
            <a:extLst>
              <a:ext uri="{FF2B5EF4-FFF2-40B4-BE49-F238E27FC236}">
                <a16:creationId xmlns:a16="http://schemas.microsoft.com/office/drawing/2014/main" id="{B2B51918-31E9-4272-A67D-10584C22A7FF}"/>
              </a:ext>
            </a:extLst>
          </p:cNvPr>
          <p:cNvPicPr>
            <a:picLocks noChangeAspect="1"/>
          </p:cNvPicPr>
          <p:nvPr/>
        </p:nvPicPr>
        <p:blipFill>
          <a:blip r:embed="rId21" cstate="print">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8500106" y="3917524"/>
            <a:ext cx="337482" cy="337482"/>
          </a:xfrm>
          <a:prstGeom prst="rect">
            <a:avLst/>
          </a:prstGeom>
        </p:spPr>
      </p:pic>
      <p:pic>
        <p:nvPicPr>
          <p:cNvPr id="89" name="Graphic 88" descr="Lock">
            <a:extLst>
              <a:ext uri="{FF2B5EF4-FFF2-40B4-BE49-F238E27FC236}">
                <a16:creationId xmlns:a16="http://schemas.microsoft.com/office/drawing/2014/main" id="{CE093056-739F-41F3-8190-17897A7EDAA2}"/>
              </a:ext>
            </a:extLst>
          </p:cNvPr>
          <p:cNvPicPr>
            <a:picLocks noChangeAspect="1"/>
          </p:cNvPicPr>
          <p:nvPr/>
        </p:nvPicPr>
        <p:blipFill>
          <a:blip r:embed="rId21" cstate="print">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7282985" y="4169217"/>
            <a:ext cx="337482" cy="337482"/>
          </a:xfrm>
          <a:prstGeom prst="rect">
            <a:avLst/>
          </a:prstGeom>
        </p:spPr>
      </p:pic>
      <p:pic>
        <p:nvPicPr>
          <p:cNvPr id="91" name="Graphic 90" descr="Rubber duck">
            <a:extLst>
              <a:ext uri="{FF2B5EF4-FFF2-40B4-BE49-F238E27FC236}">
                <a16:creationId xmlns:a16="http://schemas.microsoft.com/office/drawing/2014/main" id="{BDCC33AC-D6E4-4022-B1F6-6BCD1D9E4199}"/>
              </a:ext>
            </a:extLst>
          </p:cNvPr>
          <p:cNvPicPr>
            <a:picLocks noChangeAspect="1"/>
          </p:cNvPicPr>
          <p:nvPr/>
        </p:nvPicPr>
        <p:blipFill>
          <a:blip r:embed="rId23" cstate="print">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8223898" y="4130574"/>
            <a:ext cx="337482" cy="337482"/>
          </a:xfrm>
          <a:prstGeom prst="rect">
            <a:avLst/>
          </a:prstGeom>
        </p:spPr>
      </p:pic>
      <p:pic>
        <p:nvPicPr>
          <p:cNvPr id="92" name="Graphic 91" descr="Rubber duck">
            <a:extLst>
              <a:ext uri="{FF2B5EF4-FFF2-40B4-BE49-F238E27FC236}">
                <a16:creationId xmlns:a16="http://schemas.microsoft.com/office/drawing/2014/main" id="{96D344D9-F4F1-4729-8D22-6F8E517B9175}"/>
              </a:ext>
            </a:extLst>
          </p:cNvPr>
          <p:cNvPicPr>
            <a:picLocks noChangeAspect="1"/>
          </p:cNvPicPr>
          <p:nvPr/>
        </p:nvPicPr>
        <p:blipFill>
          <a:blip r:embed="rId23" cstate="print">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9138919" y="4430282"/>
            <a:ext cx="337482" cy="337482"/>
          </a:xfrm>
          <a:prstGeom prst="rect">
            <a:avLst/>
          </a:prstGeom>
        </p:spPr>
      </p:pic>
      <p:pic>
        <p:nvPicPr>
          <p:cNvPr id="93" name="Graphic 92" descr="Rubber duck">
            <a:extLst>
              <a:ext uri="{FF2B5EF4-FFF2-40B4-BE49-F238E27FC236}">
                <a16:creationId xmlns:a16="http://schemas.microsoft.com/office/drawing/2014/main" id="{FD39ECE8-2005-4D52-AEE1-2E34F733AA64}"/>
              </a:ext>
            </a:extLst>
          </p:cNvPr>
          <p:cNvPicPr>
            <a:picLocks noChangeAspect="1"/>
          </p:cNvPicPr>
          <p:nvPr/>
        </p:nvPicPr>
        <p:blipFill>
          <a:blip r:embed="rId23" cstate="print">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9990280" y="4454414"/>
            <a:ext cx="337482" cy="337482"/>
          </a:xfrm>
          <a:prstGeom prst="rect">
            <a:avLst/>
          </a:prstGeom>
        </p:spPr>
      </p:pic>
      <p:pic>
        <p:nvPicPr>
          <p:cNvPr id="94" name="Graphic 93" descr="Rubber duck">
            <a:extLst>
              <a:ext uri="{FF2B5EF4-FFF2-40B4-BE49-F238E27FC236}">
                <a16:creationId xmlns:a16="http://schemas.microsoft.com/office/drawing/2014/main" id="{64EE11E7-7631-442B-B96B-0138BC1311EC}"/>
              </a:ext>
            </a:extLst>
          </p:cNvPr>
          <p:cNvPicPr>
            <a:picLocks noChangeAspect="1"/>
          </p:cNvPicPr>
          <p:nvPr/>
        </p:nvPicPr>
        <p:blipFill>
          <a:blip r:embed="rId23" cstate="print">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10857224" y="4396406"/>
            <a:ext cx="337482" cy="337482"/>
          </a:xfrm>
          <a:prstGeom prst="rect">
            <a:avLst/>
          </a:prstGeom>
        </p:spPr>
      </p:pic>
      <p:pic>
        <p:nvPicPr>
          <p:cNvPr id="97" name="Graphic 96" descr="Motorcycle">
            <a:extLst>
              <a:ext uri="{FF2B5EF4-FFF2-40B4-BE49-F238E27FC236}">
                <a16:creationId xmlns:a16="http://schemas.microsoft.com/office/drawing/2014/main" id="{7F6A9530-7465-4F37-8E30-1BF8564F0698}"/>
              </a:ext>
            </a:extLst>
          </p:cNvPr>
          <p:cNvPicPr>
            <a:picLocks noChangeAspect="1"/>
          </p:cNvPicPr>
          <p:nvPr/>
        </p:nvPicPr>
        <p:blipFill>
          <a:blip r:embed="rId17" cstate="print">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0393746" y="1664416"/>
            <a:ext cx="337482" cy="337482"/>
          </a:xfrm>
          <a:prstGeom prst="rect">
            <a:avLst/>
          </a:prstGeom>
        </p:spPr>
      </p:pic>
      <p:pic>
        <p:nvPicPr>
          <p:cNvPr id="98" name="Graphic 97" descr="Motorcycle">
            <a:extLst>
              <a:ext uri="{FF2B5EF4-FFF2-40B4-BE49-F238E27FC236}">
                <a16:creationId xmlns:a16="http://schemas.microsoft.com/office/drawing/2014/main" id="{DC8AA0DB-5076-482B-9579-D38FDB24BF53}"/>
              </a:ext>
            </a:extLst>
          </p:cNvPr>
          <p:cNvPicPr>
            <a:picLocks noChangeAspect="1"/>
          </p:cNvPicPr>
          <p:nvPr/>
        </p:nvPicPr>
        <p:blipFill>
          <a:blip r:embed="rId17" cstate="print">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1340168" y="1609038"/>
            <a:ext cx="337482" cy="337482"/>
          </a:xfrm>
          <a:prstGeom prst="rect">
            <a:avLst/>
          </a:prstGeom>
        </p:spPr>
      </p:pic>
      <p:pic>
        <p:nvPicPr>
          <p:cNvPr id="99" name="Graphic 98" descr="Motorcycle">
            <a:extLst>
              <a:ext uri="{FF2B5EF4-FFF2-40B4-BE49-F238E27FC236}">
                <a16:creationId xmlns:a16="http://schemas.microsoft.com/office/drawing/2014/main" id="{3FD8A821-EA62-434E-BFA0-973423B4489A}"/>
              </a:ext>
            </a:extLst>
          </p:cNvPr>
          <p:cNvPicPr>
            <a:picLocks noChangeAspect="1"/>
          </p:cNvPicPr>
          <p:nvPr/>
        </p:nvPicPr>
        <p:blipFill>
          <a:blip r:embed="rId17" cstate="print">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9279330" y="1871227"/>
            <a:ext cx="337482" cy="337482"/>
          </a:xfrm>
          <a:prstGeom prst="rect">
            <a:avLst/>
          </a:prstGeom>
        </p:spPr>
      </p:pic>
      <p:pic>
        <p:nvPicPr>
          <p:cNvPr id="100" name="Graphic 99" descr="Motorcycle">
            <a:extLst>
              <a:ext uri="{FF2B5EF4-FFF2-40B4-BE49-F238E27FC236}">
                <a16:creationId xmlns:a16="http://schemas.microsoft.com/office/drawing/2014/main" id="{8A4453DD-B274-4C80-913C-B8A1F83387D5}"/>
              </a:ext>
            </a:extLst>
          </p:cNvPr>
          <p:cNvPicPr>
            <a:picLocks noChangeAspect="1"/>
          </p:cNvPicPr>
          <p:nvPr/>
        </p:nvPicPr>
        <p:blipFill>
          <a:blip r:embed="rId17" cstate="print">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8463893" y="1855584"/>
            <a:ext cx="337482" cy="337482"/>
          </a:xfrm>
          <a:prstGeom prst="rect">
            <a:avLst/>
          </a:prstGeom>
        </p:spPr>
      </p:pic>
      <p:pic>
        <p:nvPicPr>
          <p:cNvPr id="101" name="Graphic 100" descr="Football">
            <a:extLst>
              <a:ext uri="{FF2B5EF4-FFF2-40B4-BE49-F238E27FC236}">
                <a16:creationId xmlns:a16="http://schemas.microsoft.com/office/drawing/2014/main" id="{59354C9E-FE9F-466D-BB1D-188E153D8D89}"/>
              </a:ext>
            </a:extLst>
          </p:cNvPr>
          <p:cNvPicPr>
            <a:picLocks noChangeAspect="1"/>
          </p:cNvPicPr>
          <p:nvPr/>
        </p:nvPicPr>
        <p:blipFill>
          <a:blip r:embed="rId19" cstate="print">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7794297" y="1930684"/>
            <a:ext cx="337482" cy="337482"/>
          </a:xfrm>
          <a:prstGeom prst="rect">
            <a:avLst/>
          </a:prstGeom>
        </p:spPr>
      </p:pic>
      <p:pic>
        <p:nvPicPr>
          <p:cNvPr id="102" name="Graphic 101" descr="Football">
            <a:extLst>
              <a:ext uri="{FF2B5EF4-FFF2-40B4-BE49-F238E27FC236}">
                <a16:creationId xmlns:a16="http://schemas.microsoft.com/office/drawing/2014/main" id="{58DF93F9-6320-43A2-9B94-B349B4F501E8}"/>
              </a:ext>
            </a:extLst>
          </p:cNvPr>
          <p:cNvPicPr>
            <a:picLocks noChangeAspect="1"/>
          </p:cNvPicPr>
          <p:nvPr/>
        </p:nvPicPr>
        <p:blipFill>
          <a:blip r:embed="rId19" cstate="print">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8459117" y="2074193"/>
            <a:ext cx="337482" cy="337482"/>
          </a:xfrm>
          <a:prstGeom prst="rect">
            <a:avLst/>
          </a:prstGeom>
        </p:spPr>
      </p:pic>
      <p:pic>
        <p:nvPicPr>
          <p:cNvPr id="103" name="Graphic 102" descr="Football">
            <a:extLst>
              <a:ext uri="{FF2B5EF4-FFF2-40B4-BE49-F238E27FC236}">
                <a16:creationId xmlns:a16="http://schemas.microsoft.com/office/drawing/2014/main" id="{FED97CD2-6F0F-4C25-8C60-7CC7BF80C0E7}"/>
              </a:ext>
            </a:extLst>
          </p:cNvPr>
          <p:cNvPicPr>
            <a:picLocks noChangeAspect="1"/>
          </p:cNvPicPr>
          <p:nvPr/>
        </p:nvPicPr>
        <p:blipFill>
          <a:blip r:embed="rId19" cstate="print">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9558698" y="1927390"/>
            <a:ext cx="337482" cy="337482"/>
          </a:xfrm>
          <a:prstGeom prst="rect">
            <a:avLst/>
          </a:prstGeom>
        </p:spPr>
      </p:pic>
      <p:pic>
        <p:nvPicPr>
          <p:cNvPr id="104" name="Graphic 103" descr="Football">
            <a:extLst>
              <a:ext uri="{FF2B5EF4-FFF2-40B4-BE49-F238E27FC236}">
                <a16:creationId xmlns:a16="http://schemas.microsoft.com/office/drawing/2014/main" id="{7A754F63-D115-4D24-8857-50862A7327EE}"/>
              </a:ext>
            </a:extLst>
          </p:cNvPr>
          <p:cNvPicPr>
            <a:picLocks noChangeAspect="1"/>
          </p:cNvPicPr>
          <p:nvPr/>
        </p:nvPicPr>
        <p:blipFill>
          <a:blip r:embed="rId19" cstate="print">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10162513" y="1905452"/>
            <a:ext cx="337482" cy="337482"/>
          </a:xfrm>
          <a:prstGeom prst="rect">
            <a:avLst/>
          </a:prstGeom>
        </p:spPr>
      </p:pic>
      <p:pic>
        <p:nvPicPr>
          <p:cNvPr id="105" name="Graphic 104" descr="Football">
            <a:extLst>
              <a:ext uri="{FF2B5EF4-FFF2-40B4-BE49-F238E27FC236}">
                <a16:creationId xmlns:a16="http://schemas.microsoft.com/office/drawing/2014/main" id="{2FAC0DB0-5C57-4909-B261-3162C5CB6B28}"/>
              </a:ext>
            </a:extLst>
          </p:cNvPr>
          <p:cNvPicPr>
            <a:picLocks noChangeAspect="1"/>
          </p:cNvPicPr>
          <p:nvPr/>
        </p:nvPicPr>
        <p:blipFill>
          <a:blip r:embed="rId19" cstate="print">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11069016" y="1890865"/>
            <a:ext cx="337482" cy="337482"/>
          </a:xfrm>
          <a:prstGeom prst="rect">
            <a:avLst/>
          </a:prstGeom>
        </p:spPr>
      </p:pic>
      <p:pic>
        <p:nvPicPr>
          <p:cNvPr id="106" name="Graphic 105" descr="Football">
            <a:extLst>
              <a:ext uri="{FF2B5EF4-FFF2-40B4-BE49-F238E27FC236}">
                <a16:creationId xmlns:a16="http://schemas.microsoft.com/office/drawing/2014/main" id="{64028A5E-FCBF-4C0A-B3AE-303569C71D68}"/>
              </a:ext>
            </a:extLst>
          </p:cNvPr>
          <p:cNvPicPr>
            <a:picLocks noChangeAspect="1"/>
          </p:cNvPicPr>
          <p:nvPr/>
        </p:nvPicPr>
        <p:blipFill>
          <a:blip r:embed="rId19" cstate="print">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11171427" y="4454414"/>
            <a:ext cx="337482" cy="337482"/>
          </a:xfrm>
          <a:prstGeom prst="rect">
            <a:avLst/>
          </a:prstGeom>
        </p:spPr>
      </p:pic>
      <p:pic>
        <p:nvPicPr>
          <p:cNvPr id="125" name="Picture 124">
            <a:extLst>
              <a:ext uri="{FF2B5EF4-FFF2-40B4-BE49-F238E27FC236}">
                <a16:creationId xmlns:a16="http://schemas.microsoft.com/office/drawing/2014/main" id="{EA2715F2-B27F-4799-B45F-65CC7CAEAC9B}"/>
              </a:ext>
            </a:extLst>
          </p:cNvPr>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7035652" y="347703"/>
            <a:ext cx="390145" cy="390145"/>
          </a:xfrm>
          <a:prstGeom prst="rect">
            <a:avLst/>
          </a:prstGeom>
        </p:spPr>
      </p:pic>
      <p:pic>
        <p:nvPicPr>
          <p:cNvPr id="127" name="Picture 126">
            <a:extLst>
              <a:ext uri="{FF2B5EF4-FFF2-40B4-BE49-F238E27FC236}">
                <a16:creationId xmlns:a16="http://schemas.microsoft.com/office/drawing/2014/main" id="{3D24368E-A410-4892-AAF6-CF60098AA01C}"/>
              </a:ext>
            </a:extLst>
          </p:cNvPr>
          <p:cNvPicPr>
            <a:picLocks noChangeAspect="1"/>
          </p:cNvPicPr>
          <p:nvPr/>
        </p:nvPicPr>
        <p:blipFill>
          <a:blip r:embed="rId28" cstate="print">
            <a:extLst>
              <a:ext uri="{28A0092B-C50C-407E-A947-70E740481C1C}">
                <a14:useLocalDpi xmlns:a14="http://schemas.microsoft.com/office/drawing/2010/main" val="0"/>
              </a:ext>
            </a:extLst>
          </a:blip>
          <a:stretch>
            <a:fillRect/>
          </a:stretch>
        </p:blipFill>
        <p:spPr>
          <a:xfrm>
            <a:off x="11069016" y="2512089"/>
            <a:ext cx="475363" cy="475363"/>
          </a:xfrm>
          <a:prstGeom prst="rect">
            <a:avLst/>
          </a:prstGeom>
        </p:spPr>
      </p:pic>
      <p:pic>
        <p:nvPicPr>
          <p:cNvPr id="129" name="Picture 128">
            <a:extLst>
              <a:ext uri="{FF2B5EF4-FFF2-40B4-BE49-F238E27FC236}">
                <a16:creationId xmlns:a16="http://schemas.microsoft.com/office/drawing/2014/main" id="{861E4126-D404-4D2A-A31B-B5C22FDB0CC2}"/>
              </a:ext>
            </a:extLst>
          </p:cNvPr>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7069942" y="2712687"/>
            <a:ext cx="390145" cy="390145"/>
          </a:xfrm>
          <a:prstGeom prst="rect">
            <a:avLst/>
          </a:prstGeom>
        </p:spPr>
      </p:pic>
      <p:sp>
        <p:nvSpPr>
          <p:cNvPr id="130" name="TextBox 129">
            <a:extLst>
              <a:ext uri="{FF2B5EF4-FFF2-40B4-BE49-F238E27FC236}">
                <a16:creationId xmlns:a16="http://schemas.microsoft.com/office/drawing/2014/main" id="{A3E098A3-AD11-4789-B036-451AD8A8E249}"/>
              </a:ext>
            </a:extLst>
          </p:cNvPr>
          <p:cNvSpPr txBox="1"/>
          <p:nvPr/>
        </p:nvSpPr>
        <p:spPr>
          <a:xfrm>
            <a:off x="7296879" y="5241619"/>
            <a:ext cx="562655" cy="215444"/>
          </a:xfrm>
          <a:prstGeom prst="rect">
            <a:avLst/>
          </a:prstGeom>
          <a:noFill/>
        </p:spPr>
        <p:txBody>
          <a:bodyPr wrap="none" lIns="0" tIns="0" rIns="0" bIns="0" rtlCol="0">
            <a:spAutoFit/>
          </a:bodyPr>
          <a:lstStyle/>
          <a:p>
            <a:pPr algn="l"/>
            <a:r>
              <a:rPr lang="en-US" sz="1400" dirty="0">
                <a:gradFill>
                  <a:gsLst>
                    <a:gs pos="2917">
                      <a:schemeClr val="tx1"/>
                    </a:gs>
                    <a:gs pos="30000">
                      <a:schemeClr val="tx1"/>
                    </a:gs>
                  </a:gsLst>
                  <a:lin ang="5400000" scaled="0"/>
                </a:gradFill>
              </a:rPr>
              <a:t>VMSS2</a:t>
            </a:r>
          </a:p>
        </p:txBody>
      </p:sp>
      <p:sp>
        <p:nvSpPr>
          <p:cNvPr id="131" name="TextBox 130">
            <a:extLst>
              <a:ext uri="{FF2B5EF4-FFF2-40B4-BE49-F238E27FC236}">
                <a16:creationId xmlns:a16="http://schemas.microsoft.com/office/drawing/2014/main" id="{299BD8F4-E272-4BAD-9C62-C60FB4B2BE71}"/>
              </a:ext>
            </a:extLst>
          </p:cNvPr>
          <p:cNvSpPr txBox="1"/>
          <p:nvPr/>
        </p:nvSpPr>
        <p:spPr>
          <a:xfrm>
            <a:off x="7244441" y="2408042"/>
            <a:ext cx="562655" cy="215444"/>
          </a:xfrm>
          <a:prstGeom prst="rect">
            <a:avLst/>
          </a:prstGeom>
          <a:noFill/>
        </p:spPr>
        <p:txBody>
          <a:bodyPr wrap="none" lIns="0" tIns="0" rIns="0" bIns="0" rtlCol="0">
            <a:spAutoFit/>
          </a:bodyPr>
          <a:lstStyle/>
          <a:p>
            <a:pPr algn="l"/>
            <a:r>
              <a:rPr lang="en-US" sz="1400" dirty="0">
                <a:gradFill>
                  <a:gsLst>
                    <a:gs pos="2917">
                      <a:schemeClr val="tx1"/>
                    </a:gs>
                    <a:gs pos="30000">
                      <a:schemeClr val="tx1"/>
                    </a:gs>
                  </a:gsLst>
                  <a:lin ang="5400000" scaled="0"/>
                </a:gradFill>
              </a:rPr>
              <a:t>VMSS1</a:t>
            </a:r>
          </a:p>
        </p:txBody>
      </p:sp>
      <p:grpSp>
        <p:nvGrpSpPr>
          <p:cNvPr id="132" name="Group 131">
            <a:extLst>
              <a:ext uri="{FF2B5EF4-FFF2-40B4-BE49-F238E27FC236}">
                <a16:creationId xmlns:a16="http://schemas.microsoft.com/office/drawing/2014/main" id="{11491772-496B-455D-8B2D-7DD518035341}"/>
              </a:ext>
            </a:extLst>
          </p:cNvPr>
          <p:cNvGrpSpPr/>
          <p:nvPr/>
        </p:nvGrpSpPr>
        <p:grpSpPr>
          <a:xfrm>
            <a:off x="7705258" y="4451552"/>
            <a:ext cx="342117" cy="337483"/>
            <a:chOff x="7386420" y="4724620"/>
            <a:chExt cx="342117" cy="337483"/>
          </a:xfrm>
        </p:grpSpPr>
        <p:sp>
          <p:nvSpPr>
            <p:cNvPr id="133" name="Rectangle 132">
              <a:extLst>
                <a:ext uri="{FF2B5EF4-FFF2-40B4-BE49-F238E27FC236}">
                  <a16:creationId xmlns:a16="http://schemas.microsoft.com/office/drawing/2014/main" id="{A0100B70-D3DB-4663-A18C-5CBDBAD4FB54}"/>
                </a:ext>
              </a:extLst>
            </p:cNvPr>
            <p:cNvSpPr/>
            <p:nvPr/>
          </p:nvSpPr>
          <p:spPr bwMode="auto">
            <a:xfrm>
              <a:off x="7391054" y="4733889"/>
              <a:ext cx="337483" cy="328214"/>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34" name="Graphic 133" descr="Rabbit">
              <a:extLst>
                <a:ext uri="{FF2B5EF4-FFF2-40B4-BE49-F238E27FC236}">
                  <a16:creationId xmlns:a16="http://schemas.microsoft.com/office/drawing/2014/main" id="{F8B928DC-9C8D-4964-878D-05ADBBD5A264}"/>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386420" y="4724620"/>
              <a:ext cx="337482" cy="337482"/>
            </a:xfrm>
            <a:prstGeom prst="rect">
              <a:avLst/>
            </a:prstGeom>
          </p:spPr>
        </p:pic>
      </p:grpSp>
      <p:grpSp>
        <p:nvGrpSpPr>
          <p:cNvPr id="135" name="Group 134">
            <a:extLst>
              <a:ext uri="{FF2B5EF4-FFF2-40B4-BE49-F238E27FC236}">
                <a16:creationId xmlns:a16="http://schemas.microsoft.com/office/drawing/2014/main" id="{70A428C0-6398-4956-8EA8-230E3E1A3FC0}"/>
              </a:ext>
            </a:extLst>
          </p:cNvPr>
          <p:cNvGrpSpPr/>
          <p:nvPr/>
        </p:nvGrpSpPr>
        <p:grpSpPr>
          <a:xfrm>
            <a:off x="7707298" y="4802273"/>
            <a:ext cx="342117" cy="337483"/>
            <a:chOff x="7386420" y="4724620"/>
            <a:chExt cx="342117" cy="337483"/>
          </a:xfrm>
        </p:grpSpPr>
        <p:sp>
          <p:nvSpPr>
            <p:cNvPr id="136" name="Rectangle 135">
              <a:extLst>
                <a:ext uri="{FF2B5EF4-FFF2-40B4-BE49-F238E27FC236}">
                  <a16:creationId xmlns:a16="http://schemas.microsoft.com/office/drawing/2014/main" id="{2E5E63F9-2211-4717-84FE-D7A66BF7B630}"/>
                </a:ext>
              </a:extLst>
            </p:cNvPr>
            <p:cNvSpPr/>
            <p:nvPr/>
          </p:nvSpPr>
          <p:spPr bwMode="auto">
            <a:xfrm>
              <a:off x="7391054" y="4733889"/>
              <a:ext cx="337483" cy="328214"/>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37" name="Graphic 136" descr="Rabbit">
              <a:extLst>
                <a:ext uri="{FF2B5EF4-FFF2-40B4-BE49-F238E27FC236}">
                  <a16:creationId xmlns:a16="http://schemas.microsoft.com/office/drawing/2014/main" id="{869EAB9A-3A65-4B1E-9D48-430AE70BEE88}"/>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386420" y="4724620"/>
              <a:ext cx="337482" cy="337482"/>
            </a:xfrm>
            <a:prstGeom prst="rect">
              <a:avLst/>
            </a:prstGeom>
          </p:spPr>
        </p:pic>
      </p:grpSp>
      <p:grpSp>
        <p:nvGrpSpPr>
          <p:cNvPr id="138" name="Group 137">
            <a:extLst>
              <a:ext uri="{FF2B5EF4-FFF2-40B4-BE49-F238E27FC236}">
                <a16:creationId xmlns:a16="http://schemas.microsoft.com/office/drawing/2014/main" id="{866D8643-3A5A-4202-8B40-8643FF16464F}"/>
              </a:ext>
            </a:extLst>
          </p:cNvPr>
          <p:cNvGrpSpPr/>
          <p:nvPr/>
        </p:nvGrpSpPr>
        <p:grpSpPr>
          <a:xfrm>
            <a:off x="8181266" y="4430281"/>
            <a:ext cx="342117" cy="337483"/>
            <a:chOff x="7386420" y="4724620"/>
            <a:chExt cx="342117" cy="337483"/>
          </a:xfrm>
        </p:grpSpPr>
        <p:sp>
          <p:nvSpPr>
            <p:cNvPr id="139" name="Rectangle 138">
              <a:extLst>
                <a:ext uri="{FF2B5EF4-FFF2-40B4-BE49-F238E27FC236}">
                  <a16:creationId xmlns:a16="http://schemas.microsoft.com/office/drawing/2014/main" id="{AF8828B2-C6F8-4322-95C0-922140CFABEF}"/>
                </a:ext>
              </a:extLst>
            </p:cNvPr>
            <p:cNvSpPr/>
            <p:nvPr/>
          </p:nvSpPr>
          <p:spPr bwMode="auto">
            <a:xfrm>
              <a:off x="7391054" y="4733889"/>
              <a:ext cx="337483" cy="328214"/>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40" name="Graphic 139" descr="Rabbit">
              <a:extLst>
                <a:ext uri="{FF2B5EF4-FFF2-40B4-BE49-F238E27FC236}">
                  <a16:creationId xmlns:a16="http://schemas.microsoft.com/office/drawing/2014/main" id="{23F50586-201D-4785-8B1C-6F9231BE6998}"/>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386420" y="4724620"/>
              <a:ext cx="337482" cy="337482"/>
            </a:xfrm>
            <a:prstGeom prst="rect">
              <a:avLst/>
            </a:prstGeom>
          </p:spPr>
        </p:pic>
      </p:grpSp>
      <p:grpSp>
        <p:nvGrpSpPr>
          <p:cNvPr id="141" name="Group 140">
            <a:extLst>
              <a:ext uri="{FF2B5EF4-FFF2-40B4-BE49-F238E27FC236}">
                <a16:creationId xmlns:a16="http://schemas.microsoft.com/office/drawing/2014/main" id="{1F35653F-CE16-426D-9DC7-AEC77903401F}"/>
              </a:ext>
            </a:extLst>
          </p:cNvPr>
          <p:cNvGrpSpPr/>
          <p:nvPr/>
        </p:nvGrpSpPr>
        <p:grpSpPr>
          <a:xfrm>
            <a:off x="8188288" y="4780786"/>
            <a:ext cx="342117" cy="337483"/>
            <a:chOff x="7386420" y="4724620"/>
            <a:chExt cx="342117" cy="337483"/>
          </a:xfrm>
        </p:grpSpPr>
        <p:sp>
          <p:nvSpPr>
            <p:cNvPr id="142" name="Rectangle 141">
              <a:extLst>
                <a:ext uri="{FF2B5EF4-FFF2-40B4-BE49-F238E27FC236}">
                  <a16:creationId xmlns:a16="http://schemas.microsoft.com/office/drawing/2014/main" id="{52EDF1BF-67F5-4B48-BCD4-8013650F4C3B}"/>
                </a:ext>
              </a:extLst>
            </p:cNvPr>
            <p:cNvSpPr/>
            <p:nvPr/>
          </p:nvSpPr>
          <p:spPr bwMode="auto">
            <a:xfrm>
              <a:off x="7391054" y="4733889"/>
              <a:ext cx="337483" cy="328214"/>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43" name="Graphic 142" descr="Rabbit">
              <a:extLst>
                <a:ext uri="{FF2B5EF4-FFF2-40B4-BE49-F238E27FC236}">
                  <a16:creationId xmlns:a16="http://schemas.microsoft.com/office/drawing/2014/main" id="{3494E93B-63C8-4A40-98D0-24A68F8331DA}"/>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386420" y="4724620"/>
              <a:ext cx="337482" cy="337482"/>
            </a:xfrm>
            <a:prstGeom prst="rect">
              <a:avLst/>
            </a:prstGeom>
          </p:spPr>
        </p:pic>
      </p:grpSp>
      <p:grpSp>
        <p:nvGrpSpPr>
          <p:cNvPr id="144" name="Group 143">
            <a:extLst>
              <a:ext uri="{FF2B5EF4-FFF2-40B4-BE49-F238E27FC236}">
                <a16:creationId xmlns:a16="http://schemas.microsoft.com/office/drawing/2014/main" id="{82A676BB-E155-4256-B587-3C6AFD82548B}"/>
              </a:ext>
            </a:extLst>
          </p:cNvPr>
          <p:cNvGrpSpPr/>
          <p:nvPr/>
        </p:nvGrpSpPr>
        <p:grpSpPr>
          <a:xfrm>
            <a:off x="8537664" y="4422314"/>
            <a:ext cx="342117" cy="337483"/>
            <a:chOff x="7386420" y="4724620"/>
            <a:chExt cx="342117" cy="337483"/>
          </a:xfrm>
        </p:grpSpPr>
        <p:sp>
          <p:nvSpPr>
            <p:cNvPr id="145" name="Rectangle 144">
              <a:extLst>
                <a:ext uri="{FF2B5EF4-FFF2-40B4-BE49-F238E27FC236}">
                  <a16:creationId xmlns:a16="http://schemas.microsoft.com/office/drawing/2014/main" id="{0B30D1A9-D106-4496-882C-0A2798C7E16E}"/>
                </a:ext>
              </a:extLst>
            </p:cNvPr>
            <p:cNvSpPr/>
            <p:nvPr/>
          </p:nvSpPr>
          <p:spPr bwMode="auto">
            <a:xfrm>
              <a:off x="7391054" y="4733889"/>
              <a:ext cx="337483" cy="328214"/>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46" name="Graphic 145" descr="Rabbit">
              <a:extLst>
                <a:ext uri="{FF2B5EF4-FFF2-40B4-BE49-F238E27FC236}">
                  <a16:creationId xmlns:a16="http://schemas.microsoft.com/office/drawing/2014/main" id="{2B2FED2E-9391-45E4-B24F-71620D68EF18}"/>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386420" y="4724620"/>
              <a:ext cx="337482" cy="337482"/>
            </a:xfrm>
            <a:prstGeom prst="rect">
              <a:avLst/>
            </a:prstGeom>
          </p:spPr>
        </p:pic>
      </p:grpSp>
      <p:grpSp>
        <p:nvGrpSpPr>
          <p:cNvPr id="147" name="Group 146">
            <a:extLst>
              <a:ext uri="{FF2B5EF4-FFF2-40B4-BE49-F238E27FC236}">
                <a16:creationId xmlns:a16="http://schemas.microsoft.com/office/drawing/2014/main" id="{4A02ED2F-8BB9-408C-85E6-6D265B87274F}"/>
              </a:ext>
            </a:extLst>
          </p:cNvPr>
          <p:cNvGrpSpPr/>
          <p:nvPr/>
        </p:nvGrpSpPr>
        <p:grpSpPr>
          <a:xfrm>
            <a:off x="8546691" y="4780785"/>
            <a:ext cx="342117" cy="337483"/>
            <a:chOff x="7386420" y="4724620"/>
            <a:chExt cx="342117" cy="337483"/>
          </a:xfrm>
        </p:grpSpPr>
        <p:sp>
          <p:nvSpPr>
            <p:cNvPr id="148" name="Rectangle 147">
              <a:extLst>
                <a:ext uri="{FF2B5EF4-FFF2-40B4-BE49-F238E27FC236}">
                  <a16:creationId xmlns:a16="http://schemas.microsoft.com/office/drawing/2014/main" id="{717D0A98-5FDE-4B0F-93AB-049F799E958B}"/>
                </a:ext>
              </a:extLst>
            </p:cNvPr>
            <p:cNvSpPr/>
            <p:nvPr/>
          </p:nvSpPr>
          <p:spPr bwMode="auto">
            <a:xfrm>
              <a:off x="7391054" y="4733889"/>
              <a:ext cx="337483" cy="328214"/>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49" name="Graphic 148" descr="Rabbit">
              <a:extLst>
                <a:ext uri="{FF2B5EF4-FFF2-40B4-BE49-F238E27FC236}">
                  <a16:creationId xmlns:a16="http://schemas.microsoft.com/office/drawing/2014/main" id="{BCC103B2-BB0D-4BA0-99E2-CF645DE6214F}"/>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386420" y="4724620"/>
              <a:ext cx="337482" cy="337482"/>
            </a:xfrm>
            <a:prstGeom prst="rect">
              <a:avLst/>
            </a:prstGeom>
          </p:spPr>
        </p:pic>
      </p:grpSp>
      <p:grpSp>
        <p:nvGrpSpPr>
          <p:cNvPr id="150" name="Group 149">
            <a:extLst>
              <a:ext uri="{FF2B5EF4-FFF2-40B4-BE49-F238E27FC236}">
                <a16:creationId xmlns:a16="http://schemas.microsoft.com/office/drawing/2014/main" id="{0FD9B5AD-6AF5-4CE1-B6F5-50BDF242BD77}"/>
              </a:ext>
            </a:extLst>
          </p:cNvPr>
          <p:cNvGrpSpPr/>
          <p:nvPr/>
        </p:nvGrpSpPr>
        <p:grpSpPr>
          <a:xfrm>
            <a:off x="9155754" y="4741256"/>
            <a:ext cx="342117" cy="337483"/>
            <a:chOff x="7386420" y="4724620"/>
            <a:chExt cx="342117" cy="337483"/>
          </a:xfrm>
        </p:grpSpPr>
        <p:sp>
          <p:nvSpPr>
            <p:cNvPr id="151" name="Rectangle 150">
              <a:extLst>
                <a:ext uri="{FF2B5EF4-FFF2-40B4-BE49-F238E27FC236}">
                  <a16:creationId xmlns:a16="http://schemas.microsoft.com/office/drawing/2014/main" id="{5BBB2EC5-A675-44C2-8269-9E4D4E878D1E}"/>
                </a:ext>
              </a:extLst>
            </p:cNvPr>
            <p:cNvSpPr/>
            <p:nvPr/>
          </p:nvSpPr>
          <p:spPr bwMode="auto">
            <a:xfrm>
              <a:off x="7391054" y="4733889"/>
              <a:ext cx="337483" cy="328214"/>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52" name="Graphic 151" descr="Rabbit">
              <a:extLst>
                <a:ext uri="{FF2B5EF4-FFF2-40B4-BE49-F238E27FC236}">
                  <a16:creationId xmlns:a16="http://schemas.microsoft.com/office/drawing/2014/main" id="{5D558D2F-CBB7-4343-A219-9F27CD887B32}"/>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386420" y="4724620"/>
              <a:ext cx="337482" cy="337482"/>
            </a:xfrm>
            <a:prstGeom prst="rect">
              <a:avLst/>
            </a:prstGeom>
          </p:spPr>
        </p:pic>
      </p:grpSp>
      <p:grpSp>
        <p:nvGrpSpPr>
          <p:cNvPr id="153" name="Group 152">
            <a:extLst>
              <a:ext uri="{FF2B5EF4-FFF2-40B4-BE49-F238E27FC236}">
                <a16:creationId xmlns:a16="http://schemas.microsoft.com/office/drawing/2014/main" id="{2BF3F1CD-E21D-4942-8F1F-E60B7705F8B4}"/>
              </a:ext>
            </a:extLst>
          </p:cNvPr>
          <p:cNvGrpSpPr/>
          <p:nvPr/>
        </p:nvGrpSpPr>
        <p:grpSpPr>
          <a:xfrm>
            <a:off x="9511754" y="4750525"/>
            <a:ext cx="342117" cy="337483"/>
            <a:chOff x="7386420" y="4724620"/>
            <a:chExt cx="342117" cy="337483"/>
          </a:xfrm>
        </p:grpSpPr>
        <p:sp>
          <p:nvSpPr>
            <p:cNvPr id="154" name="Rectangle 153">
              <a:extLst>
                <a:ext uri="{FF2B5EF4-FFF2-40B4-BE49-F238E27FC236}">
                  <a16:creationId xmlns:a16="http://schemas.microsoft.com/office/drawing/2014/main" id="{742B8E23-4814-467D-9C9D-2DEAF1AAF30B}"/>
                </a:ext>
              </a:extLst>
            </p:cNvPr>
            <p:cNvSpPr/>
            <p:nvPr/>
          </p:nvSpPr>
          <p:spPr bwMode="auto">
            <a:xfrm>
              <a:off x="7391054" y="4733889"/>
              <a:ext cx="337483" cy="328214"/>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55" name="Graphic 154" descr="Rabbit">
              <a:extLst>
                <a:ext uri="{FF2B5EF4-FFF2-40B4-BE49-F238E27FC236}">
                  <a16:creationId xmlns:a16="http://schemas.microsoft.com/office/drawing/2014/main" id="{87D204C4-77E9-4244-82D6-AC47E31C76D0}"/>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386420" y="4724620"/>
              <a:ext cx="337482" cy="337482"/>
            </a:xfrm>
            <a:prstGeom prst="rect">
              <a:avLst/>
            </a:prstGeom>
          </p:spPr>
        </p:pic>
      </p:grpSp>
      <p:grpSp>
        <p:nvGrpSpPr>
          <p:cNvPr id="156" name="Group 155">
            <a:extLst>
              <a:ext uri="{FF2B5EF4-FFF2-40B4-BE49-F238E27FC236}">
                <a16:creationId xmlns:a16="http://schemas.microsoft.com/office/drawing/2014/main" id="{DEC45894-CAD2-4FBA-A480-8B24EEBA7D75}"/>
              </a:ext>
            </a:extLst>
          </p:cNvPr>
          <p:cNvGrpSpPr/>
          <p:nvPr/>
        </p:nvGrpSpPr>
        <p:grpSpPr>
          <a:xfrm>
            <a:off x="9155754" y="5099387"/>
            <a:ext cx="342117" cy="337483"/>
            <a:chOff x="7386420" y="4724620"/>
            <a:chExt cx="342117" cy="337483"/>
          </a:xfrm>
        </p:grpSpPr>
        <p:sp>
          <p:nvSpPr>
            <p:cNvPr id="157" name="Rectangle 156">
              <a:extLst>
                <a:ext uri="{FF2B5EF4-FFF2-40B4-BE49-F238E27FC236}">
                  <a16:creationId xmlns:a16="http://schemas.microsoft.com/office/drawing/2014/main" id="{62DF6228-1C01-4CF7-B6B6-4EE852CF3B39}"/>
                </a:ext>
              </a:extLst>
            </p:cNvPr>
            <p:cNvSpPr/>
            <p:nvPr/>
          </p:nvSpPr>
          <p:spPr bwMode="auto">
            <a:xfrm>
              <a:off x="7391054" y="4733889"/>
              <a:ext cx="337483" cy="328214"/>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58" name="Graphic 157" descr="Rabbit">
              <a:extLst>
                <a:ext uri="{FF2B5EF4-FFF2-40B4-BE49-F238E27FC236}">
                  <a16:creationId xmlns:a16="http://schemas.microsoft.com/office/drawing/2014/main" id="{C2E1AD7C-FCF7-4524-A617-CEEDA368FE38}"/>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386420" y="4724620"/>
              <a:ext cx="337482" cy="337482"/>
            </a:xfrm>
            <a:prstGeom prst="rect">
              <a:avLst/>
            </a:prstGeom>
          </p:spPr>
        </p:pic>
      </p:grpSp>
      <p:grpSp>
        <p:nvGrpSpPr>
          <p:cNvPr id="159" name="Group 158">
            <a:extLst>
              <a:ext uri="{FF2B5EF4-FFF2-40B4-BE49-F238E27FC236}">
                <a16:creationId xmlns:a16="http://schemas.microsoft.com/office/drawing/2014/main" id="{39C94963-1D3C-4A90-9713-27EF992F3E99}"/>
              </a:ext>
            </a:extLst>
          </p:cNvPr>
          <p:cNvGrpSpPr/>
          <p:nvPr/>
        </p:nvGrpSpPr>
        <p:grpSpPr>
          <a:xfrm>
            <a:off x="9523720" y="5099386"/>
            <a:ext cx="342117" cy="337483"/>
            <a:chOff x="7386420" y="4724620"/>
            <a:chExt cx="342117" cy="337483"/>
          </a:xfrm>
        </p:grpSpPr>
        <p:sp>
          <p:nvSpPr>
            <p:cNvPr id="160" name="Rectangle 159">
              <a:extLst>
                <a:ext uri="{FF2B5EF4-FFF2-40B4-BE49-F238E27FC236}">
                  <a16:creationId xmlns:a16="http://schemas.microsoft.com/office/drawing/2014/main" id="{554DA259-50FA-42A2-80A8-41DAE00610FF}"/>
                </a:ext>
              </a:extLst>
            </p:cNvPr>
            <p:cNvSpPr/>
            <p:nvPr/>
          </p:nvSpPr>
          <p:spPr bwMode="auto">
            <a:xfrm>
              <a:off x="7391054" y="4733889"/>
              <a:ext cx="337483" cy="328214"/>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61" name="Graphic 160" descr="Rabbit">
              <a:extLst>
                <a:ext uri="{FF2B5EF4-FFF2-40B4-BE49-F238E27FC236}">
                  <a16:creationId xmlns:a16="http://schemas.microsoft.com/office/drawing/2014/main" id="{535BA042-252F-44FD-A58C-8189C25315AB}"/>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386420" y="4724620"/>
              <a:ext cx="337482" cy="337482"/>
            </a:xfrm>
            <a:prstGeom prst="rect">
              <a:avLst/>
            </a:prstGeom>
          </p:spPr>
        </p:pic>
      </p:grpSp>
      <p:grpSp>
        <p:nvGrpSpPr>
          <p:cNvPr id="162" name="Group 161">
            <a:extLst>
              <a:ext uri="{FF2B5EF4-FFF2-40B4-BE49-F238E27FC236}">
                <a16:creationId xmlns:a16="http://schemas.microsoft.com/office/drawing/2014/main" id="{065A5715-337B-46C7-87FA-5E43CF5A0904}"/>
              </a:ext>
            </a:extLst>
          </p:cNvPr>
          <p:cNvGrpSpPr/>
          <p:nvPr/>
        </p:nvGrpSpPr>
        <p:grpSpPr>
          <a:xfrm>
            <a:off x="9977949" y="4741255"/>
            <a:ext cx="342117" cy="337483"/>
            <a:chOff x="7386420" y="4724620"/>
            <a:chExt cx="342117" cy="337483"/>
          </a:xfrm>
        </p:grpSpPr>
        <p:sp>
          <p:nvSpPr>
            <p:cNvPr id="163" name="Rectangle 162">
              <a:extLst>
                <a:ext uri="{FF2B5EF4-FFF2-40B4-BE49-F238E27FC236}">
                  <a16:creationId xmlns:a16="http://schemas.microsoft.com/office/drawing/2014/main" id="{5141BE3C-57AD-4FBB-A733-F7D156CE3BC1}"/>
                </a:ext>
              </a:extLst>
            </p:cNvPr>
            <p:cNvSpPr/>
            <p:nvPr/>
          </p:nvSpPr>
          <p:spPr bwMode="auto">
            <a:xfrm>
              <a:off x="7391054" y="4733889"/>
              <a:ext cx="337483" cy="328214"/>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64" name="Graphic 163" descr="Rabbit">
              <a:extLst>
                <a:ext uri="{FF2B5EF4-FFF2-40B4-BE49-F238E27FC236}">
                  <a16:creationId xmlns:a16="http://schemas.microsoft.com/office/drawing/2014/main" id="{ED91F3F7-9EC3-4274-AF84-F5E8D6117E37}"/>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386420" y="4724620"/>
              <a:ext cx="337482" cy="337482"/>
            </a:xfrm>
            <a:prstGeom prst="rect">
              <a:avLst/>
            </a:prstGeom>
          </p:spPr>
        </p:pic>
      </p:grpSp>
      <p:grpSp>
        <p:nvGrpSpPr>
          <p:cNvPr id="165" name="Group 164">
            <a:extLst>
              <a:ext uri="{FF2B5EF4-FFF2-40B4-BE49-F238E27FC236}">
                <a16:creationId xmlns:a16="http://schemas.microsoft.com/office/drawing/2014/main" id="{08D3DDB5-589F-45D1-9FC4-8CAEB78FEB1D}"/>
              </a:ext>
            </a:extLst>
          </p:cNvPr>
          <p:cNvGrpSpPr/>
          <p:nvPr/>
        </p:nvGrpSpPr>
        <p:grpSpPr>
          <a:xfrm>
            <a:off x="10338584" y="4741254"/>
            <a:ext cx="342117" cy="337483"/>
            <a:chOff x="7386420" y="4724620"/>
            <a:chExt cx="342117" cy="337483"/>
          </a:xfrm>
        </p:grpSpPr>
        <p:sp>
          <p:nvSpPr>
            <p:cNvPr id="166" name="Rectangle 165">
              <a:extLst>
                <a:ext uri="{FF2B5EF4-FFF2-40B4-BE49-F238E27FC236}">
                  <a16:creationId xmlns:a16="http://schemas.microsoft.com/office/drawing/2014/main" id="{9814DFE0-4710-4CD1-8F8B-51D719CA59D9}"/>
                </a:ext>
              </a:extLst>
            </p:cNvPr>
            <p:cNvSpPr/>
            <p:nvPr/>
          </p:nvSpPr>
          <p:spPr bwMode="auto">
            <a:xfrm>
              <a:off x="7391054" y="4733889"/>
              <a:ext cx="337483" cy="328214"/>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67" name="Graphic 166" descr="Rabbit">
              <a:extLst>
                <a:ext uri="{FF2B5EF4-FFF2-40B4-BE49-F238E27FC236}">
                  <a16:creationId xmlns:a16="http://schemas.microsoft.com/office/drawing/2014/main" id="{C1165D64-1923-4672-A6CD-94D4C47626A6}"/>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386420" y="4724620"/>
              <a:ext cx="337482" cy="337482"/>
            </a:xfrm>
            <a:prstGeom prst="rect">
              <a:avLst/>
            </a:prstGeom>
          </p:spPr>
        </p:pic>
      </p:grpSp>
      <p:grpSp>
        <p:nvGrpSpPr>
          <p:cNvPr id="168" name="Group 167">
            <a:extLst>
              <a:ext uri="{FF2B5EF4-FFF2-40B4-BE49-F238E27FC236}">
                <a16:creationId xmlns:a16="http://schemas.microsoft.com/office/drawing/2014/main" id="{9842EBFC-26C4-4EE1-9F71-4CCF69C14CCA}"/>
              </a:ext>
            </a:extLst>
          </p:cNvPr>
          <p:cNvGrpSpPr/>
          <p:nvPr/>
        </p:nvGrpSpPr>
        <p:grpSpPr>
          <a:xfrm>
            <a:off x="9985645" y="5099386"/>
            <a:ext cx="342117" cy="337483"/>
            <a:chOff x="7386420" y="4724620"/>
            <a:chExt cx="342117" cy="337483"/>
          </a:xfrm>
        </p:grpSpPr>
        <p:sp>
          <p:nvSpPr>
            <p:cNvPr id="169" name="Rectangle 168">
              <a:extLst>
                <a:ext uri="{FF2B5EF4-FFF2-40B4-BE49-F238E27FC236}">
                  <a16:creationId xmlns:a16="http://schemas.microsoft.com/office/drawing/2014/main" id="{DC500841-9F41-42FC-965A-02675BE563B0}"/>
                </a:ext>
              </a:extLst>
            </p:cNvPr>
            <p:cNvSpPr/>
            <p:nvPr/>
          </p:nvSpPr>
          <p:spPr bwMode="auto">
            <a:xfrm>
              <a:off x="7391054" y="4733889"/>
              <a:ext cx="337483" cy="328214"/>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70" name="Graphic 169" descr="Rabbit">
              <a:extLst>
                <a:ext uri="{FF2B5EF4-FFF2-40B4-BE49-F238E27FC236}">
                  <a16:creationId xmlns:a16="http://schemas.microsoft.com/office/drawing/2014/main" id="{6EBA381F-7D2B-4B65-91AF-2F74F4B73402}"/>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386420" y="4724620"/>
              <a:ext cx="337482" cy="337482"/>
            </a:xfrm>
            <a:prstGeom prst="rect">
              <a:avLst/>
            </a:prstGeom>
          </p:spPr>
        </p:pic>
      </p:grpSp>
      <p:grpSp>
        <p:nvGrpSpPr>
          <p:cNvPr id="171" name="Group 170">
            <a:extLst>
              <a:ext uri="{FF2B5EF4-FFF2-40B4-BE49-F238E27FC236}">
                <a16:creationId xmlns:a16="http://schemas.microsoft.com/office/drawing/2014/main" id="{17AA7EC1-D285-4F25-A2AB-64175AD94E1B}"/>
              </a:ext>
            </a:extLst>
          </p:cNvPr>
          <p:cNvGrpSpPr/>
          <p:nvPr/>
        </p:nvGrpSpPr>
        <p:grpSpPr>
          <a:xfrm>
            <a:off x="10343868" y="5076457"/>
            <a:ext cx="342117" cy="337483"/>
            <a:chOff x="7386420" y="4724620"/>
            <a:chExt cx="342117" cy="337483"/>
          </a:xfrm>
        </p:grpSpPr>
        <p:sp>
          <p:nvSpPr>
            <p:cNvPr id="172" name="Rectangle 171">
              <a:extLst>
                <a:ext uri="{FF2B5EF4-FFF2-40B4-BE49-F238E27FC236}">
                  <a16:creationId xmlns:a16="http://schemas.microsoft.com/office/drawing/2014/main" id="{64179C2F-E419-4E7D-BF5F-8E9FAFB7AD32}"/>
                </a:ext>
              </a:extLst>
            </p:cNvPr>
            <p:cNvSpPr/>
            <p:nvPr/>
          </p:nvSpPr>
          <p:spPr bwMode="auto">
            <a:xfrm>
              <a:off x="7391054" y="4733889"/>
              <a:ext cx="337483" cy="328214"/>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73" name="Graphic 172" descr="Rabbit">
              <a:extLst>
                <a:ext uri="{FF2B5EF4-FFF2-40B4-BE49-F238E27FC236}">
                  <a16:creationId xmlns:a16="http://schemas.microsoft.com/office/drawing/2014/main" id="{42E42118-7782-4259-A134-448E06785BEA}"/>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386420" y="4724620"/>
              <a:ext cx="337482" cy="337482"/>
            </a:xfrm>
            <a:prstGeom prst="rect">
              <a:avLst/>
            </a:prstGeom>
          </p:spPr>
        </p:pic>
      </p:grpSp>
      <p:grpSp>
        <p:nvGrpSpPr>
          <p:cNvPr id="174" name="Group 173">
            <a:extLst>
              <a:ext uri="{FF2B5EF4-FFF2-40B4-BE49-F238E27FC236}">
                <a16:creationId xmlns:a16="http://schemas.microsoft.com/office/drawing/2014/main" id="{A907B56C-3DAD-4607-B1B7-32276A090805}"/>
              </a:ext>
            </a:extLst>
          </p:cNvPr>
          <p:cNvGrpSpPr/>
          <p:nvPr/>
        </p:nvGrpSpPr>
        <p:grpSpPr>
          <a:xfrm>
            <a:off x="10829959" y="4748243"/>
            <a:ext cx="342117" cy="337483"/>
            <a:chOff x="7386420" y="4724620"/>
            <a:chExt cx="342117" cy="337483"/>
          </a:xfrm>
        </p:grpSpPr>
        <p:sp>
          <p:nvSpPr>
            <p:cNvPr id="175" name="Rectangle 174">
              <a:extLst>
                <a:ext uri="{FF2B5EF4-FFF2-40B4-BE49-F238E27FC236}">
                  <a16:creationId xmlns:a16="http://schemas.microsoft.com/office/drawing/2014/main" id="{4219BDEC-57E7-4DF5-8228-C9DA992882C9}"/>
                </a:ext>
              </a:extLst>
            </p:cNvPr>
            <p:cNvSpPr/>
            <p:nvPr/>
          </p:nvSpPr>
          <p:spPr bwMode="auto">
            <a:xfrm>
              <a:off x="7391054" y="4733889"/>
              <a:ext cx="337483" cy="328214"/>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76" name="Graphic 175" descr="Rabbit">
              <a:extLst>
                <a:ext uri="{FF2B5EF4-FFF2-40B4-BE49-F238E27FC236}">
                  <a16:creationId xmlns:a16="http://schemas.microsoft.com/office/drawing/2014/main" id="{7056AADA-95F8-4133-AA98-01C986E9350B}"/>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386420" y="4724620"/>
              <a:ext cx="337482" cy="337482"/>
            </a:xfrm>
            <a:prstGeom prst="rect">
              <a:avLst/>
            </a:prstGeom>
          </p:spPr>
        </p:pic>
      </p:grpSp>
      <p:grpSp>
        <p:nvGrpSpPr>
          <p:cNvPr id="177" name="Group 176">
            <a:extLst>
              <a:ext uri="{FF2B5EF4-FFF2-40B4-BE49-F238E27FC236}">
                <a16:creationId xmlns:a16="http://schemas.microsoft.com/office/drawing/2014/main" id="{B21C2454-4B25-44B8-95BD-9A763CA3A6E5}"/>
              </a:ext>
            </a:extLst>
          </p:cNvPr>
          <p:cNvGrpSpPr/>
          <p:nvPr/>
        </p:nvGrpSpPr>
        <p:grpSpPr>
          <a:xfrm>
            <a:off x="11202385" y="4757512"/>
            <a:ext cx="342117" cy="337483"/>
            <a:chOff x="7386420" y="4724620"/>
            <a:chExt cx="342117" cy="337483"/>
          </a:xfrm>
        </p:grpSpPr>
        <p:sp>
          <p:nvSpPr>
            <p:cNvPr id="178" name="Rectangle 177">
              <a:extLst>
                <a:ext uri="{FF2B5EF4-FFF2-40B4-BE49-F238E27FC236}">
                  <a16:creationId xmlns:a16="http://schemas.microsoft.com/office/drawing/2014/main" id="{D7F55BE4-7F64-410B-89C3-86A56243855D}"/>
                </a:ext>
              </a:extLst>
            </p:cNvPr>
            <p:cNvSpPr/>
            <p:nvPr/>
          </p:nvSpPr>
          <p:spPr bwMode="auto">
            <a:xfrm>
              <a:off x="7391054" y="4733889"/>
              <a:ext cx="337483" cy="328214"/>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79" name="Graphic 178" descr="Rabbit">
              <a:extLst>
                <a:ext uri="{FF2B5EF4-FFF2-40B4-BE49-F238E27FC236}">
                  <a16:creationId xmlns:a16="http://schemas.microsoft.com/office/drawing/2014/main" id="{47020416-2318-4652-992E-CADA096A5BED}"/>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386420" y="4724620"/>
              <a:ext cx="337482" cy="337482"/>
            </a:xfrm>
            <a:prstGeom prst="rect">
              <a:avLst/>
            </a:prstGeom>
          </p:spPr>
        </p:pic>
      </p:grpSp>
      <p:grpSp>
        <p:nvGrpSpPr>
          <p:cNvPr id="180" name="Group 179">
            <a:extLst>
              <a:ext uri="{FF2B5EF4-FFF2-40B4-BE49-F238E27FC236}">
                <a16:creationId xmlns:a16="http://schemas.microsoft.com/office/drawing/2014/main" id="{B84DAC36-7CFE-4738-9F0D-BFBD3E30CB79}"/>
              </a:ext>
            </a:extLst>
          </p:cNvPr>
          <p:cNvGrpSpPr/>
          <p:nvPr/>
        </p:nvGrpSpPr>
        <p:grpSpPr>
          <a:xfrm>
            <a:off x="10854906" y="5085725"/>
            <a:ext cx="342117" cy="337483"/>
            <a:chOff x="7386420" y="4724620"/>
            <a:chExt cx="342117" cy="337483"/>
          </a:xfrm>
        </p:grpSpPr>
        <p:sp>
          <p:nvSpPr>
            <p:cNvPr id="181" name="Rectangle 180">
              <a:extLst>
                <a:ext uri="{FF2B5EF4-FFF2-40B4-BE49-F238E27FC236}">
                  <a16:creationId xmlns:a16="http://schemas.microsoft.com/office/drawing/2014/main" id="{F69EC9A7-2AEA-4EAA-99F0-445D483F1C8E}"/>
                </a:ext>
              </a:extLst>
            </p:cNvPr>
            <p:cNvSpPr/>
            <p:nvPr/>
          </p:nvSpPr>
          <p:spPr bwMode="auto">
            <a:xfrm>
              <a:off x="7391054" y="4733889"/>
              <a:ext cx="337483" cy="328214"/>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82" name="Graphic 181" descr="Rabbit">
              <a:extLst>
                <a:ext uri="{FF2B5EF4-FFF2-40B4-BE49-F238E27FC236}">
                  <a16:creationId xmlns:a16="http://schemas.microsoft.com/office/drawing/2014/main" id="{415A4959-36EA-4EB1-83FF-4F8A063807C5}"/>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386420" y="4724620"/>
              <a:ext cx="337482" cy="337482"/>
            </a:xfrm>
            <a:prstGeom prst="rect">
              <a:avLst/>
            </a:prstGeom>
          </p:spPr>
        </p:pic>
      </p:grpSp>
      <p:grpSp>
        <p:nvGrpSpPr>
          <p:cNvPr id="183" name="Group 182">
            <a:extLst>
              <a:ext uri="{FF2B5EF4-FFF2-40B4-BE49-F238E27FC236}">
                <a16:creationId xmlns:a16="http://schemas.microsoft.com/office/drawing/2014/main" id="{35F26BA6-E894-4873-9580-1BF4A9A0DEED}"/>
              </a:ext>
            </a:extLst>
          </p:cNvPr>
          <p:cNvGrpSpPr/>
          <p:nvPr/>
        </p:nvGrpSpPr>
        <p:grpSpPr>
          <a:xfrm>
            <a:off x="11197750" y="5099385"/>
            <a:ext cx="342117" cy="337483"/>
            <a:chOff x="7386420" y="4724620"/>
            <a:chExt cx="342117" cy="337483"/>
          </a:xfrm>
        </p:grpSpPr>
        <p:sp>
          <p:nvSpPr>
            <p:cNvPr id="184" name="Rectangle 183">
              <a:extLst>
                <a:ext uri="{FF2B5EF4-FFF2-40B4-BE49-F238E27FC236}">
                  <a16:creationId xmlns:a16="http://schemas.microsoft.com/office/drawing/2014/main" id="{9F8ACC84-24A6-4CA0-9C9B-3F3B746D62D7}"/>
                </a:ext>
              </a:extLst>
            </p:cNvPr>
            <p:cNvSpPr/>
            <p:nvPr/>
          </p:nvSpPr>
          <p:spPr bwMode="auto">
            <a:xfrm>
              <a:off x="7391054" y="4733889"/>
              <a:ext cx="337483" cy="328214"/>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85" name="Graphic 184" descr="Rabbit">
              <a:extLst>
                <a:ext uri="{FF2B5EF4-FFF2-40B4-BE49-F238E27FC236}">
                  <a16:creationId xmlns:a16="http://schemas.microsoft.com/office/drawing/2014/main" id="{5F5878C5-0730-4175-9A1D-E6B272E21628}"/>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386420" y="4724620"/>
              <a:ext cx="337482" cy="337482"/>
            </a:xfrm>
            <a:prstGeom prst="rect">
              <a:avLst/>
            </a:prstGeom>
          </p:spPr>
        </p:pic>
      </p:grpSp>
      <p:pic>
        <p:nvPicPr>
          <p:cNvPr id="186" name="Picture 185">
            <a:extLst>
              <a:ext uri="{FF2B5EF4-FFF2-40B4-BE49-F238E27FC236}">
                <a16:creationId xmlns:a16="http://schemas.microsoft.com/office/drawing/2014/main" id="{CFB877BC-8A67-4827-BFCA-6E9749796D4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96879" y="5436867"/>
            <a:ext cx="774700" cy="774700"/>
          </a:xfrm>
          <a:prstGeom prst="rect">
            <a:avLst/>
          </a:prstGeom>
        </p:spPr>
      </p:pic>
      <p:pic>
        <p:nvPicPr>
          <p:cNvPr id="4" name="Picture 3">
            <a:extLst>
              <a:ext uri="{FF2B5EF4-FFF2-40B4-BE49-F238E27FC236}">
                <a16:creationId xmlns:a16="http://schemas.microsoft.com/office/drawing/2014/main" id="{79B3A308-E96C-4C18-AFEE-585298D82A6D}"/>
              </a:ext>
            </a:extLst>
          </p:cNvPr>
          <p:cNvPicPr>
            <a:picLocks noChangeAspect="1"/>
          </p:cNvPicPr>
          <p:nvPr/>
        </p:nvPicPr>
        <p:blipFill>
          <a:blip r:embed="rId29"/>
          <a:stretch>
            <a:fillRect/>
          </a:stretch>
        </p:blipFill>
        <p:spPr>
          <a:xfrm>
            <a:off x="7604714" y="3902640"/>
            <a:ext cx="341406" cy="335309"/>
          </a:xfrm>
          <a:prstGeom prst="rect">
            <a:avLst/>
          </a:prstGeom>
        </p:spPr>
      </p:pic>
      <p:pic>
        <p:nvPicPr>
          <p:cNvPr id="5" name="Picture 4">
            <a:extLst>
              <a:ext uri="{FF2B5EF4-FFF2-40B4-BE49-F238E27FC236}">
                <a16:creationId xmlns:a16="http://schemas.microsoft.com/office/drawing/2014/main" id="{F7A25C8C-7C20-4F2F-9406-44FB99648F70}"/>
              </a:ext>
            </a:extLst>
          </p:cNvPr>
          <p:cNvPicPr>
            <a:picLocks noChangeAspect="1"/>
          </p:cNvPicPr>
          <p:nvPr/>
        </p:nvPicPr>
        <p:blipFill>
          <a:blip r:embed="rId30"/>
          <a:stretch>
            <a:fillRect/>
          </a:stretch>
        </p:blipFill>
        <p:spPr>
          <a:xfrm>
            <a:off x="7869402" y="6155254"/>
            <a:ext cx="335309" cy="335309"/>
          </a:xfrm>
          <a:prstGeom prst="rect">
            <a:avLst/>
          </a:prstGeom>
        </p:spPr>
      </p:pic>
      <p:pic>
        <p:nvPicPr>
          <p:cNvPr id="12" name="Picture 11">
            <a:extLst>
              <a:ext uri="{FF2B5EF4-FFF2-40B4-BE49-F238E27FC236}">
                <a16:creationId xmlns:a16="http://schemas.microsoft.com/office/drawing/2014/main" id="{376FC39B-1E34-4347-BA86-A25D9B73CC33}"/>
              </a:ext>
            </a:extLst>
          </p:cNvPr>
          <p:cNvPicPr>
            <a:picLocks noChangeAspect="1"/>
          </p:cNvPicPr>
          <p:nvPr/>
        </p:nvPicPr>
        <p:blipFill>
          <a:blip r:embed="rId31"/>
          <a:stretch>
            <a:fillRect/>
          </a:stretch>
        </p:blipFill>
        <p:spPr>
          <a:xfrm>
            <a:off x="7244441" y="6173369"/>
            <a:ext cx="335309" cy="335309"/>
          </a:xfrm>
          <a:prstGeom prst="rect">
            <a:avLst/>
          </a:prstGeom>
        </p:spPr>
      </p:pic>
    </p:spTree>
    <p:extLst>
      <p:ext uri="{BB962C8B-B14F-4D97-AF65-F5344CB8AC3E}">
        <p14:creationId xmlns:p14="http://schemas.microsoft.com/office/powerpoint/2010/main" val="11859196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26" presetClass="entr" presetSubtype="0" fill="hold" nodeType="clickEffect">
                                  <p:stCondLst>
                                    <p:cond delay="0"/>
                                  </p:stCondLst>
                                  <p:childTnLst>
                                    <p:set>
                                      <p:cBhvr>
                                        <p:cTn id="12" dur="1" fill="hold">
                                          <p:stCondLst>
                                            <p:cond delay="0"/>
                                          </p:stCondLst>
                                        </p:cTn>
                                        <p:tgtEl>
                                          <p:spTgt spid="138"/>
                                        </p:tgtEl>
                                        <p:attrNameLst>
                                          <p:attrName>style.visibility</p:attrName>
                                        </p:attrNameLst>
                                      </p:cBhvr>
                                      <p:to>
                                        <p:strVal val="visible"/>
                                      </p:to>
                                    </p:set>
                                    <p:animEffect transition="in" filter="wipe(down)">
                                      <p:cBhvr>
                                        <p:cTn id="13" dur="580">
                                          <p:stCondLst>
                                            <p:cond delay="0"/>
                                          </p:stCondLst>
                                        </p:cTn>
                                        <p:tgtEl>
                                          <p:spTgt spid="138"/>
                                        </p:tgtEl>
                                      </p:cBhvr>
                                    </p:animEffect>
                                    <p:anim calcmode="lin" valueType="num">
                                      <p:cBhvr>
                                        <p:cTn id="14" dur="1822" tmFilter="0,0; 0.14,0.36; 0.43,0.73; 0.71,0.91; 1.0,1.0">
                                          <p:stCondLst>
                                            <p:cond delay="0"/>
                                          </p:stCondLst>
                                        </p:cTn>
                                        <p:tgtEl>
                                          <p:spTgt spid="138"/>
                                        </p:tgtEl>
                                        <p:attrNameLst>
                                          <p:attrName>ppt_x</p:attrName>
                                        </p:attrNameLst>
                                      </p:cBhvr>
                                      <p:tavLst>
                                        <p:tav tm="0">
                                          <p:val>
                                            <p:strVal val="#ppt_x-0.25"/>
                                          </p:val>
                                        </p:tav>
                                        <p:tav tm="100000">
                                          <p:val>
                                            <p:strVal val="#ppt_x"/>
                                          </p:val>
                                        </p:tav>
                                      </p:tavLst>
                                    </p:anim>
                                    <p:anim calcmode="lin" valueType="num">
                                      <p:cBhvr>
                                        <p:cTn id="15" dur="664" tmFilter="0.0,0.0; 0.25,0.07; 0.50,0.2; 0.75,0.467; 1.0,1.0">
                                          <p:stCondLst>
                                            <p:cond delay="0"/>
                                          </p:stCondLst>
                                        </p:cTn>
                                        <p:tgtEl>
                                          <p:spTgt spid="138"/>
                                        </p:tgtEl>
                                        <p:attrNameLst>
                                          <p:attrName>ppt_y</p:attrName>
                                        </p:attrNameLst>
                                      </p:cBhvr>
                                      <p:tavLst>
                                        <p:tav tm="0" fmla="#ppt_y-sin(pi*$)/3">
                                          <p:val>
                                            <p:fltVal val="0.5"/>
                                          </p:val>
                                        </p:tav>
                                        <p:tav tm="100000">
                                          <p:val>
                                            <p:fltVal val="1"/>
                                          </p:val>
                                        </p:tav>
                                      </p:tavLst>
                                    </p:anim>
                                    <p:anim calcmode="lin" valueType="num">
                                      <p:cBhvr>
                                        <p:cTn id="16" dur="664" tmFilter="0, 0; 0.125,0.2665; 0.25,0.4; 0.375,0.465; 0.5,0.5;  0.625,0.535; 0.75,0.6; 0.875,0.7335; 1,1">
                                          <p:stCondLst>
                                            <p:cond delay="664"/>
                                          </p:stCondLst>
                                        </p:cTn>
                                        <p:tgtEl>
                                          <p:spTgt spid="138"/>
                                        </p:tgtEl>
                                        <p:attrNameLst>
                                          <p:attrName>ppt_y</p:attrName>
                                        </p:attrNameLst>
                                      </p:cBhvr>
                                      <p:tavLst>
                                        <p:tav tm="0" fmla="#ppt_y-sin(pi*$)/9">
                                          <p:val>
                                            <p:fltVal val="0"/>
                                          </p:val>
                                        </p:tav>
                                        <p:tav tm="100000">
                                          <p:val>
                                            <p:fltVal val="1"/>
                                          </p:val>
                                        </p:tav>
                                      </p:tavLst>
                                    </p:anim>
                                    <p:anim calcmode="lin" valueType="num">
                                      <p:cBhvr>
                                        <p:cTn id="17" dur="332" tmFilter="0, 0; 0.125,0.2665; 0.25,0.4; 0.375,0.465; 0.5,0.5;  0.625,0.535; 0.75,0.6; 0.875,0.7335; 1,1">
                                          <p:stCondLst>
                                            <p:cond delay="1324"/>
                                          </p:stCondLst>
                                        </p:cTn>
                                        <p:tgtEl>
                                          <p:spTgt spid="138"/>
                                        </p:tgtEl>
                                        <p:attrNameLst>
                                          <p:attrName>ppt_y</p:attrName>
                                        </p:attrNameLst>
                                      </p:cBhvr>
                                      <p:tavLst>
                                        <p:tav tm="0" fmla="#ppt_y-sin(pi*$)/27">
                                          <p:val>
                                            <p:fltVal val="0"/>
                                          </p:val>
                                        </p:tav>
                                        <p:tav tm="100000">
                                          <p:val>
                                            <p:fltVal val="1"/>
                                          </p:val>
                                        </p:tav>
                                      </p:tavLst>
                                    </p:anim>
                                    <p:anim calcmode="lin" valueType="num">
                                      <p:cBhvr>
                                        <p:cTn id="18" dur="164" tmFilter="0, 0; 0.125,0.2665; 0.25,0.4; 0.375,0.465; 0.5,0.5;  0.625,0.535; 0.75,0.6; 0.875,0.7335; 1,1">
                                          <p:stCondLst>
                                            <p:cond delay="1656"/>
                                          </p:stCondLst>
                                        </p:cTn>
                                        <p:tgtEl>
                                          <p:spTgt spid="138"/>
                                        </p:tgtEl>
                                        <p:attrNameLst>
                                          <p:attrName>ppt_y</p:attrName>
                                        </p:attrNameLst>
                                      </p:cBhvr>
                                      <p:tavLst>
                                        <p:tav tm="0" fmla="#ppt_y-sin(pi*$)/81">
                                          <p:val>
                                            <p:fltVal val="0"/>
                                          </p:val>
                                        </p:tav>
                                        <p:tav tm="100000">
                                          <p:val>
                                            <p:fltVal val="1"/>
                                          </p:val>
                                        </p:tav>
                                      </p:tavLst>
                                    </p:anim>
                                    <p:animScale>
                                      <p:cBhvr>
                                        <p:cTn id="19" dur="26">
                                          <p:stCondLst>
                                            <p:cond delay="650"/>
                                          </p:stCondLst>
                                        </p:cTn>
                                        <p:tgtEl>
                                          <p:spTgt spid="138"/>
                                        </p:tgtEl>
                                      </p:cBhvr>
                                      <p:to x="100000" y="60000"/>
                                    </p:animScale>
                                    <p:animScale>
                                      <p:cBhvr>
                                        <p:cTn id="20" dur="166" decel="50000">
                                          <p:stCondLst>
                                            <p:cond delay="676"/>
                                          </p:stCondLst>
                                        </p:cTn>
                                        <p:tgtEl>
                                          <p:spTgt spid="138"/>
                                        </p:tgtEl>
                                      </p:cBhvr>
                                      <p:to x="100000" y="100000"/>
                                    </p:animScale>
                                    <p:animScale>
                                      <p:cBhvr>
                                        <p:cTn id="21" dur="26">
                                          <p:stCondLst>
                                            <p:cond delay="1312"/>
                                          </p:stCondLst>
                                        </p:cTn>
                                        <p:tgtEl>
                                          <p:spTgt spid="138"/>
                                        </p:tgtEl>
                                      </p:cBhvr>
                                      <p:to x="100000" y="80000"/>
                                    </p:animScale>
                                    <p:animScale>
                                      <p:cBhvr>
                                        <p:cTn id="22" dur="166" decel="50000">
                                          <p:stCondLst>
                                            <p:cond delay="1338"/>
                                          </p:stCondLst>
                                        </p:cTn>
                                        <p:tgtEl>
                                          <p:spTgt spid="138"/>
                                        </p:tgtEl>
                                      </p:cBhvr>
                                      <p:to x="100000" y="100000"/>
                                    </p:animScale>
                                    <p:animScale>
                                      <p:cBhvr>
                                        <p:cTn id="23" dur="26">
                                          <p:stCondLst>
                                            <p:cond delay="1642"/>
                                          </p:stCondLst>
                                        </p:cTn>
                                        <p:tgtEl>
                                          <p:spTgt spid="138"/>
                                        </p:tgtEl>
                                      </p:cBhvr>
                                      <p:to x="100000" y="90000"/>
                                    </p:animScale>
                                    <p:animScale>
                                      <p:cBhvr>
                                        <p:cTn id="24" dur="166" decel="50000">
                                          <p:stCondLst>
                                            <p:cond delay="1668"/>
                                          </p:stCondLst>
                                        </p:cTn>
                                        <p:tgtEl>
                                          <p:spTgt spid="138"/>
                                        </p:tgtEl>
                                      </p:cBhvr>
                                      <p:to x="100000" y="100000"/>
                                    </p:animScale>
                                    <p:animScale>
                                      <p:cBhvr>
                                        <p:cTn id="25" dur="26">
                                          <p:stCondLst>
                                            <p:cond delay="1808"/>
                                          </p:stCondLst>
                                        </p:cTn>
                                        <p:tgtEl>
                                          <p:spTgt spid="138"/>
                                        </p:tgtEl>
                                      </p:cBhvr>
                                      <p:to x="100000" y="95000"/>
                                    </p:animScale>
                                    <p:animScale>
                                      <p:cBhvr>
                                        <p:cTn id="26" dur="166" decel="50000">
                                          <p:stCondLst>
                                            <p:cond delay="1834"/>
                                          </p:stCondLst>
                                        </p:cTn>
                                        <p:tgtEl>
                                          <p:spTgt spid="138"/>
                                        </p:tgtEl>
                                      </p:cBhvr>
                                      <p:to x="100000" y="100000"/>
                                    </p:animScale>
                                  </p:childTnLst>
                                </p:cTn>
                              </p:par>
                              <p:par>
                                <p:cTn id="27" presetID="26" presetClass="entr" presetSubtype="0" fill="hold" nodeType="withEffect">
                                  <p:stCondLst>
                                    <p:cond delay="0"/>
                                  </p:stCondLst>
                                  <p:childTnLst>
                                    <p:set>
                                      <p:cBhvr>
                                        <p:cTn id="28" dur="1" fill="hold">
                                          <p:stCondLst>
                                            <p:cond delay="0"/>
                                          </p:stCondLst>
                                        </p:cTn>
                                        <p:tgtEl>
                                          <p:spTgt spid="141"/>
                                        </p:tgtEl>
                                        <p:attrNameLst>
                                          <p:attrName>style.visibility</p:attrName>
                                        </p:attrNameLst>
                                      </p:cBhvr>
                                      <p:to>
                                        <p:strVal val="visible"/>
                                      </p:to>
                                    </p:set>
                                    <p:animEffect transition="in" filter="wipe(down)">
                                      <p:cBhvr>
                                        <p:cTn id="29" dur="580">
                                          <p:stCondLst>
                                            <p:cond delay="0"/>
                                          </p:stCondLst>
                                        </p:cTn>
                                        <p:tgtEl>
                                          <p:spTgt spid="141"/>
                                        </p:tgtEl>
                                      </p:cBhvr>
                                    </p:animEffect>
                                    <p:anim calcmode="lin" valueType="num">
                                      <p:cBhvr>
                                        <p:cTn id="30" dur="1822" tmFilter="0,0; 0.14,0.36; 0.43,0.73; 0.71,0.91; 1.0,1.0">
                                          <p:stCondLst>
                                            <p:cond delay="0"/>
                                          </p:stCondLst>
                                        </p:cTn>
                                        <p:tgtEl>
                                          <p:spTgt spid="141"/>
                                        </p:tgtEl>
                                        <p:attrNameLst>
                                          <p:attrName>ppt_x</p:attrName>
                                        </p:attrNameLst>
                                      </p:cBhvr>
                                      <p:tavLst>
                                        <p:tav tm="0">
                                          <p:val>
                                            <p:strVal val="#ppt_x-0.25"/>
                                          </p:val>
                                        </p:tav>
                                        <p:tav tm="100000">
                                          <p:val>
                                            <p:strVal val="#ppt_x"/>
                                          </p:val>
                                        </p:tav>
                                      </p:tavLst>
                                    </p:anim>
                                    <p:anim calcmode="lin" valueType="num">
                                      <p:cBhvr>
                                        <p:cTn id="31" dur="664" tmFilter="0.0,0.0; 0.25,0.07; 0.50,0.2; 0.75,0.467; 1.0,1.0">
                                          <p:stCondLst>
                                            <p:cond delay="0"/>
                                          </p:stCondLst>
                                        </p:cTn>
                                        <p:tgtEl>
                                          <p:spTgt spid="141"/>
                                        </p:tgtEl>
                                        <p:attrNameLst>
                                          <p:attrName>ppt_y</p:attrName>
                                        </p:attrNameLst>
                                      </p:cBhvr>
                                      <p:tavLst>
                                        <p:tav tm="0" fmla="#ppt_y-sin(pi*$)/3">
                                          <p:val>
                                            <p:fltVal val="0.5"/>
                                          </p:val>
                                        </p:tav>
                                        <p:tav tm="100000">
                                          <p:val>
                                            <p:fltVal val="1"/>
                                          </p:val>
                                        </p:tav>
                                      </p:tavLst>
                                    </p:anim>
                                    <p:anim calcmode="lin" valueType="num">
                                      <p:cBhvr>
                                        <p:cTn id="32" dur="664" tmFilter="0, 0; 0.125,0.2665; 0.25,0.4; 0.375,0.465; 0.5,0.5;  0.625,0.535; 0.75,0.6; 0.875,0.7335; 1,1">
                                          <p:stCondLst>
                                            <p:cond delay="664"/>
                                          </p:stCondLst>
                                        </p:cTn>
                                        <p:tgtEl>
                                          <p:spTgt spid="141"/>
                                        </p:tgtEl>
                                        <p:attrNameLst>
                                          <p:attrName>ppt_y</p:attrName>
                                        </p:attrNameLst>
                                      </p:cBhvr>
                                      <p:tavLst>
                                        <p:tav tm="0" fmla="#ppt_y-sin(pi*$)/9">
                                          <p:val>
                                            <p:fltVal val="0"/>
                                          </p:val>
                                        </p:tav>
                                        <p:tav tm="100000">
                                          <p:val>
                                            <p:fltVal val="1"/>
                                          </p:val>
                                        </p:tav>
                                      </p:tavLst>
                                    </p:anim>
                                    <p:anim calcmode="lin" valueType="num">
                                      <p:cBhvr>
                                        <p:cTn id="33" dur="332" tmFilter="0, 0; 0.125,0.2665; 0.25,0.4; 0.375,0.465; 0.5,0.5;  0.625,0.535; 0.75,0.6; 0.875,0.7335; 1,1">
                                          <p:stCondLst>
                                            <p:cond delay="1324"/>
                                          </p:stCondLst>
                                        </p:cTn>
                                        <p:tgtEl>
                                          <p:spTgt spid="141"/>
                                        </p:tgtEl>
                                        <p:attrNameLst>
                                          <p:attrName>ppt_y</p:attrName>
                                        </p:attrNameLst>
                                      </p:cBhvr>
                                      <p:tavLst>
                                        <p:tav tm="0" fmla="#ppt_y-sin(pi*$)/27">
                                          <p:val>
                                            <p:fltVal val="0"/>
                                          </p:val>
                                        </p:tav>
                                        <p:tav tm="100000">
                                          <p:val>
                                            <p:fltVal val="1"/>
                                          </p:val>
                                        </p:tav>
                                      </p:tavLst>
                                    </p:anim>
                                    <p:anim calcmode="lin" valueType="num">
                                      <p:cBhvr>
                                        <p:cTn id="34" dur="164" tmFilter="0, 0; 0.125,0.2665; 0.25,0.4; 0.375,0.465; 0.5,0.5;  0.625,0.535; 0.75,0.6; 0.875,0.7335; 1,1">
                                          <p:stCondLst>
                                            <p:cond delay="1656"/>
                                          </p:stCondLst>
                                        </p:cTn>
                                        <p:tgtEl>
                                          <p:spTgt spid="141"/>
                                        </p:tgtEl>
                                        <p:attrNameLst>
                                          <p:attrName>ppt_y</p:attrName>
                                        </p:attrNameLst>
                                      </p:cBhvr>
                                      <p:tavLst>
                                        <p:tav tm="0" fmla="#ppt_y-sin(pi*$)/81">
                                          <p:val>
                                            <p:fltVal val="0"/>
                                          </p:val>
                                        </p:tav>
                                        <p:tav tm="100000">
                                          <p:val>
                                            <p:fltVal val="1"/>
                                          </p:val>
                                        </p:tav>
                                      </p:tavLst>
                                    </p:anim>
                                    <p:animScale>
                                      <p:cBhvr>
                                        <p:cTn id="35" dur="26">
                                          <p:stCondLst>
                                            <p:cond delay="650"/>
                                          </p:stCondLst>
                                        </p:cTn>
                                        <p:tgtEl>
                                          <p:spTgt spid="141"/>
                                        </p:tgtEl>
                                      </p:cBhvr>
                                      <p:to x="100000" y="60000"/>
                                    </p:animScale>
                                    <p:animScale>
                                      <p:cBhvr>
                                        <p:cTn id="36" dur="166" decel="50000">
                                          <p:stCondLst>
                                            <p:cond delay="676"/>
                                          </p:stCondLst>
                                        </p:cTn>
                                        <p:tgtEl>
                                          <p:spTgt spid="141"/>
                                        </p:tgtEl>
                                      </p:cBhvr>
                                      <p:to x="100000" y="100000"/>
                                    </p:animScale>
                                    <p:animScale>
                                      <p:cBhvr>
                                        <p:cTn id="37" dur="26">
                                          <p:stCondLst>
                                            <p:cond delay="1312"/>
                                          </p:stCondLst>
                                        </p:cTn>
                                        <p:tgtEl>
                                          <p:spTgt spid="141"/>
                                        </p:tgtEl>
                                      </p:cBhvr>
                                      <p:to x="100000" y="80000"/>
                                    </p:animScale>
                                    <p:animScale>
                                      <p:cBhvr>
                                        <p:cTn id="38" dur="166" decel="50000">
                                          <p:stCondLst>
                                            <p:cond delay="1338"/>
                                          </p:stCondLst>
                                        </p:cTn>
                                        <p:tgtEl>
                                          <p:spTgt spid="141"/>
                                        </p:tgtEl>
                                      </p:cBhvr>
                                      <p:to x="100000" y="100000"/>
                                    </p:animScale>
                                    <p:animScale>
                                      <p:cBhvr>
                                        <p:cTn id="39" dur="26">
                                          <p:stCondLst>
                                            <p:cond delay="1642"/>
                                          </p:stCondLst>
                                        </p:cTn>
                                        <p:tgtEl>
                                          <p:spTgt spid="141"/>
                                        </p:tgtEl>
                                      </p:cBhvr>
                                      <p:to x="100000" y="90000"/>
                                    </p:animScale>
                                    <p:animScale>
                                      <p:cBhvr>
                                        <p:cTn id="40" dur="166" decel="50000">
                                          <p:stCondLst>
                                            <p:cond delay="1668"/>
                                          </p:stCondLst>
                                        </p:cTn>
                                        <p:tgtEl>
                                          <p:spTgt spid="141"/>
                                        </p:tgtEl>
                                      </p:cBhvr>
                                      <p:to x="100000" y="100000"/>
                                    </p:animScale>
                                    <p:animScale>
                                      <p:cBhvr>
                                        <p:cTn id="41" dur="26">
                                          <p:stCondLst>
                                            <p:cond delay="1808"/>
                                          </p:stCondLst>
                                        </p:cTn>
                                        <p:tgtEl>
                                          <p:spTgt spid="141"/>
                                        </p:tgtEl>
                                      </p:cBhvr>
                                      <p:to x="100000" y="95000"/>
                                    </p:animScale>
                                    <p:animScale>
                                      <p:cBhvr>
                                        <p:cTn id="42" dur="166" decel="50000">
                                          <p:stCondLst>
                                            <p:cond delay="1834"/>
                                          </p:stCondLst>
                                        </p:cTn>
                                        <p:tgtEl>
                                          <p:spTgt spid="141"/>
                                        </p:tgtEl>
                                      </p:cBhvr>
                                      <p:to x="100000" y="100000"/>
                                    </p:animScale>
                                  </p:childTnLst>
                                </p:cTn>
                              </p:par>
                              <p:par>
                                <p:cTn id="43" presetID="26" presetClass="entr" presetSubtype="0" fill="hold" nodeType="withEffect">
                                  <p:stCondLst>
                                    <p:cond delay="0"/>
                                  </p:stCondLst>
                                  <p:childTnLst>
                                    <p:set>
                                      <p:cBhvr>
                                        <p:cTn id="44" dur="1" fill="hold">
                                          <p:stCondLst>
                                            <p:cond delay="0"/>
                                          </p:stCondLst>
                                        </p:cTn>
                                        <p:tgtEl>
                                          <p:spTgt spid="144"/>
                                        </p:tgtEl>
                                        <p:attrNameLst>
                                          <p:attrName>style.visibility</p:attrName>
                                        </p:attrNameLst>
                                      </p:cBhvr>
                                      <p:to>
                                        <p:strVal val="visible"/>
                                      </p:to>
                                    </p:set>
                                    <p:animEffect transition="in" filter="wipe(down)">
                                      <p:cBhvr>
                                        <p:cTn id="45" dur="580">
                                          <p:stCondLst>
                                            <p:cond delay="0"/>
                                          </p:stCondLst>
                                        </p:cTn>
                                        <p:tgtEl>
                                          <p:spTgt spid="144"/>
                                        </p:tgtEl>
                                      </p:cBhvr>
                                    </p:animEffect>
                                    <p:anim calcmode="lin" valueType="num">
                                      <p:cBhvr>
                                        <p:cTn id="46" dur="1822" tmFilter="0,0; 0.14,0.36; 0.43,0.73; 0.71,0.91; 1.0,1.0">
                                          <p:stCondLst>
                                            <p:cond delay="0"/>
                                          </p:stCondLst>
                                        </p:cTn>
                                        <p:tgtEl>
                                          <p:spTgt spid="144"/>
                                        </p:tgtEl>
                                        <p:attrNameLst>
                                          <p:attrName>ppt_x</p:attrName>
                                        </p:attrNameLst>
                                      </p:cBhvr>
                                      <p:tavLst>
                                        <p:tav tm="0">
                                          <p:val>
                                            <p:strVal val="#ppt_x-0.25"/>
                                          </p:val>
                                        </p:tav>
                                        <p:tav tm="100000">
                                          <p:val>
                                            <p:strVal val="#ppt_x"/>
                                          </p:val>
                                        </p:tav>
                                      </p:tavLst>
                                    </p:anim>
                                    <p:anim calcmode="lin" valueType="num">
                                      <p:cBhvr>
                                        <p:cTn id="47" dur="664" tmFilter="0.0,0.0; 0.25,0.07; 0.50,0.2; 0.75,0.467; 1.0,1.0">
                                          <p:stCondLst>
                                            <p:cond delay="0"/>
                                          </p:stCondLst>
                                        </p:cTn>
                                        <p:tgtEl>
                                          <p:spTgt spid="144"/>
                                        </p:tgtEl>
                                        <p:attrNameLst>
                                          <p:attrName>ppt_y</p:attrName>
                                        </p:attrNameLst>
                                      </p:cBhvr>
                                      <p:tavLst>
                                        <p:tav tm="0" fmla="#ppt_y-sin(pi*$)/3">
                                          <p:val>
                                            <p:fltVal val="0.5"/>
                                          </p:val>
                                        </p:tav>
                                        <p:tav tm="100000">
                                          <p:val>
                                            <p:fltVal val="1"/>
                                          </p:val>
                                        </p:tav>
                                      </p:tavLst>
                                    </p:anim>
                                    <p:anim calcmode="lin" valueType="num">
                                      <p:cBhvr>
                                        <p:cTn id="48" dur="664" tmFilter="0, 0; 0.125,0.2665; 0.25,0.4; 0.375,0.465; 0.5,0.5;  0.625,0.535; 0.75,0.6; 0.875,0.7335; 1,1">
                                          <p:stCondLst>
                                            <p:cond delay="664"/>
                                          </p:stCondLst>
                                        </p:cTn>
                                        <p:tgtEl>
                                          <p:spTgt spid="144"/>
                                        </p:tgtEl>
                                        <p:attrNameLst>
                                          <p:attrName>ppt_y</p:attrName>
                                        </p:attrNameLst>
                                      </p:cBhvr>
                                      <p:tavLst>
                                        <p:tav tm="0" fmla="#ppt_y-sin(pi*$)/9">
                                          <p:val>
                                            <p:fltVal val="0"/>
                                          </p:val>
                                        </p:tav>
                                        <p:tav tm="100000">
                                          <p:val>
                                            <p:fltVal val="1"/>
                                          </p:val>
                                        </p:tav>
                                      </p:tavLst>
                                    </p:anim>
                                    <p:anim calcmode="lin" valueType="num">
                                      <p:cBhvr>
                                        <p:cTn id="49" dur="332" tmFilter="0, 0; 0.125,0.2665; 0.25,0.4; 0.375,0.465; 0.5,0.5;  0.625,0.535; 0.75,0.6; 0.875,0.7335; 1,1">
                                          <p:stCondLst>
                                            <p:cond delay="1324"/>
                                          </p:stCondLst>
                                        </p:cTn>
                                        <p:tgtEl>
                                          <p:spTgt spid="144"/>
                                        </p:tgtEl>
                                        <p:attrNameLst>
                                          <p:attrName>ppt_y</p:attrName>
                                        </p:attrNameLst>
                                      </p:cBhvr>
                                      <p:tavLst>
                                        <p:tav tm="0" fmla="#ppt_y-sin(pi*$)/27">
                                          <p:val>
                                            <p:fltVal val="0"/>
                                          </p:val>
                                        </p:tav>
                                        <p:tav tm="100000">
                                          <p:val>
                                            <p:fltVal val="1"/>
                                          </p:val>
                                        </p:tav>
                                      </p:tavLst>
                                    </p:anim>
                                    <p:anim calcmode="lin" valueType="num">
                                      <p:cBhvr>
                                        <p:cTn id="50" dur="164" tmFilter="0, 0; 0.125,0.2665; 0.25,0.4; 0.375,0.465; 0.5,0.5;  0.625,0.535; 0.75,0.6; 0.875,0.7335; 1,1">
                                          <p:stCondLst>
                                            <p:cond delay="1656"/>
                                          </p:stCondLst>
                                        </p:cTn>
                                        <p:tgtEl>
                                          <p:spTgt spid="144"/>
                                        </p:tgtEl>
                                        <p:attrNameLst>
                                          <p:attrName>ppt_y</p:attrName>
                                        </p:attrNameLst>
                                      </p:cBhvr>
                                      <p:tavLst>
                                        <p:tav tm="0" fmla="#ppt_y-sin(pi*$)/81">
                                          <p:val>
                                            <p:fltVal val="0"/>
                                          </p:val>
                                        </p:tav>
                                        <p:tav tm="100000">
                                          <p:val>
                                            <p:fltVal val="1"/>
                                          </p:val>
                                        </p:tav>
                                      </p:tavLst>
                                    </p:anim>
                                    <p:animScale>
                                      <p:cBhvr>
                                        <p:cTn id="51" dur="26">
                                          <p:stCondLst>
                                            <p:cond delay="650"/>
                                          </p:stCondLst>
                                        </p:cTn>
                                        <p:tgtEl>
                                          <p:spTgt spid="144"/>
                                        </p:tgtEl>
                                      </p:cBhvr>
                                      <p:to x="100000" y="60000"/>
                                    </p:animScale>
                                    <p:animScale>
                                      <p:cBhvr>
                                        <p:cTn id="52" dur="166" decel="50000">
                                          <p:stCondLst>
                                            <p:cond delay="676"/>
                                          </p:stCondLst>
                                        </p:cTn>
                                        <p:tgtEl>
                                          <p:spTgt spid="144"/>
                                        </p:tgtEl>
                                      </p:cBhvr>
                                      <p:to x="100000" y="100000"/>
                                    </p:animScale>
                                    <p:animScale>
                                      <p:cBhvr>
                                        <p:cTn id="53" dur="26">
                                          <p:stCondLst>
                                            <p:cond delay="1312"/>
                                          </p:stCondLst>
                                        </p:cTn>
                                        <p:tgtEl>
                                          <p:spTgt spid="144"/>
                                        </p:tgtEl>
                                      </p:cBhvr>
                                      <p:to x="100000" y="80000"/>
                                    </p:animScale>
                                    <p:animScale>
                                      <p:cBhvr>
                                        <p:cTn id="54" dur="166" decel="50000">
                                          <p:stCondLst>
                                            <p:cond delay="1338"/>
                                          </p:stCondLst>
                                        </p:cTn>
                                        <p:tgtEl>
                                          <p:spTgt spid="144"/>
                                        </p:tgtEl>
                                      </p:cBhvr>
                                      <p:to x="100000" y="100000"/>
                                    </p:animScale>
                                    <p:animScale>
                                      <p:cBhvr>
                                        <p:cTn id="55" dur="26">
                                          <p:stCondLst>
                                            <p:cond delay="1642"/>
                                          </p:stCondLst>
                                        </p:cTn>
                                        <p:tgtEl>
                                          <p:spTgt spid="144"/>
                                        </p:tgtEl>
                                      </p:cBhvr>
                                      <p:to x="100000" y="90000"/>
                                    </p:animScale>
                                    <p:animScale>
                                      <p:cBhvr>
                                        <p:cTn id="56" dur="166" decel="50000">
                                          <p:stCondLst>
                                            <p:cond delay="1668"/>
                                          </p:stCondLst>
                                        </p:cTn>
                                        <p:tgtEl>
                                          <p:spTgt spid="144"/>
                                        </p:tgtEl>
                                      </p:cBhvr>
                                      <p:to x="100000" y="100000"/>
                                    </p:animScale>
                                    <p:animScale>
                                      <p:cBhvr>
                                        <p:cTn id="57" dur="26">
                                          <p:stCondLst>
                                            <p:cond delay="1808"/>
                                          </p:stCondLst>
                                        </p:cTn>
                                        <p:tgtEl>
                                          <p:spTgt spid="144"/>
                                        </p:tgtEl>
                                      </p:cBhvr>
                                      <p:to x="100000" y="95000"/>
                                    </p:animScale>
                                    <p:animScale>
                                      <p:cBhvr>
                                        <p:cTn id="58" dur="166" decel="50000">
                                          <p:stCondLst>
                                            <p:cond delay="1834"/>
                                          </p:stCondLst>
                                        </p:cTn>
                                        <p:tgtEl>
                                          <p:spTgt spid="144"/>
                                        </p:tgtEl>
                                      </p:cBhvr>
                                      <p:to x="100000" y="100000"/>
                                    </p:animScale>
                                  </p:childTnLst>
                                </p:cTn>
                              </p:par>
                              <p:par>
                                <p:cTn id="59" presetID="26" presetClass="entr" presetSubtype="0" fill="hold" nodeType="withEffect">
                                  <p:stCondLst>
                                    <p:cond delay="0"/>
                                  </p:stCondLst>
                                  <p:childTnLst>
                                    <p:set>
                                      <p:cBhvr>
                                        <p:cTn id="60" dur="1" fill="hold">
                                          <p:stCondLst>
                                            <p:cond delay="0"/>
                                          </p:stCondLst>
                                        </p:cTn>
                                        <p:tgtEl>
                                          <p:spTgt spid="147"/>
                                        </p:tgtEl>
                                        <p:attrNameLst>
                                          <p:attrName>style.visibility</p:attrName>
                                        </p:attrNameLst>
                                      </p:cBhvr>
                                      <p:to>
                                        <p:strVal val="visible"/>
                                      </p:to>
                                    </p:set>
                                    <p:animEffect transition="in" filter="wipe(down)">
                                      <p:cBhvr>
                                        <p:cTn id="61" dur="580">
                                          <p:stCondLst>
                                            <p:cond delay="0"/>
                                          </p:stCondLst>
                                        </p:cTn>
                                        <p:tgtEl>
                                          <p:spTgt spid="147"/>
                                        </p:tgtEl>
                                      </p:cBhvr>
                                    </p:animEffect>
                                    <p:anim calcmode="lin" valueType="num">
                                      <p:cBhvr>
                                        <p:cTn id="62" dur="1822" tmFilter="0,0; 0.14,0.36; 0.43,0.73; 0.71,0.91; 1.0,1.0">
                                          <p:stCondLst>
                                            <p:cond delay="0"/>
                                          </p:stCondLst>
                                        </p:cTn>
                                        <p:tgtEl>
                                          <p:spTgt spid="147"/>
                                        </p:tgtEl>
                                        <p:attrNameLst>
                                          <p:attrName>ppt_x</p:attrName>
                                        </p:attrNameLst>
                                      </p:cBhvr>
                                      <p:tavLst>
                                        <p:tav tm="0">
                                          <p:val>
                                            <p:strVal val="#ppt_x-0.25"/>
                                          </p:val>
                                        </p:tav>
                                        <p:tav tm="100000">
                                          <p:val>
                                            <p:strVal val="#ppt_x"/>
                                          </p:val>
                                        </p:tav>
                                      </p:tavLst>
                                    </p:anim>
                                    <p:anim calcmode="lin" valueType="num">
                                      <p:cBhvr>
                                        <p:cTn id="63" dur="664" tmFilter="0.0,0.0; 0.25,0.07; 0.50,0.2; 0.75,0.467; 1.0,1.0">
                                          <p:stCondLst>
                                            <p:cond delay="0"/>
                                          </p:stCondLst>
                                        </p:cTn>
                                        <p:tgtEl>
                                          <p:spTgt spid="147"/>
                                        </p:tgtEl>
                                        <p:attrNameLst>
                                          <p:attrName>ppt_y</p:attrName>
                                        </p:attrNameLst>
                                      </p:cBhvr>
                                      <p:tavLst>
                                        <p:tav tm="0" fmla="#ppt_y-sin(pi*$)/3">
                                          <p:val>
                                            <p:fltVal val="0.5"/>
                                          </p:val>
                                        </p:tav>
                                        <p:tav tm="100000">
                                          <p:val>
                                            <p:fltVal val="1"/>
                                          </p:val>
                                        </p:tav>
                                      </p:tavLst>
                                    </p:anim>
                                    <p:anim calcmode="lin" valueType="num">
                                      <p:cBhvr>
                                        <p:cTn id="64" dur="664" tmFilter="0, 0; 0.125,0.2665; 0.25,0.4; 0.375,0.465; 0.5,0.5;  0.625,0.535; 0.75,0.6; 0.875,0.7335; 1,1">
                                          <p:stCondLst>
                                            <p:cond delay="664"/>
                                          </p:stCondLst>
                                        </p:cTn>
                                        <p:tgtEl>
                                          <p:spTgt spid="147"/>
                                        </p:tgtEl>
                                        <p:attrNameLst>
                                          <p:attrName>ppt_y</p:attrName>
                                        </p:attrNameLst>
                                      </p:cBhvr>
                                      <p:tavLst>
                                        <p:tav tm="0" fmla="#ppt_y-sin(pi*$)/9">
                                          <p:val>
                                            <p:fltVal val="0"/>
                                          </p:val>
                                        </p:tav>
                                        <p:tav tm="100000">
                                          <p:val>
                                            <p:fltVal val="1"/>
                                          </p:val>
                                        </p:tav>
                                      </p:tavLst>
                                    </p:anim>
                                    <p:anim calcmode="lin" valueType="num">
                                      <p:cBhvr>
                                        <p:cTn id="65" dur="332" tmFilter="0, 0; 0.125,0.2665; 0.25,0.4; 0.375,0.465; 0.5,0.5;  0.625,0.535; 0.75,0.6; 0.875,0.7335; 1,1">
                                          <p:stCondLst>
                                            <p:cond delay="1324"/>
                                          </p:stCondLst>
                                        </p:cTn>
                                        <p:tgtEl>
                                          <p:spTgt spid="147"/>
                                        </p:tgtEl>
                                        <p:attrNameLst>
                                          <p:attrName>ppt_y</p:attrName>
                                        </p:attrNameLst>
                                      </p:cBhvr>
                                      <p:tavLst>
                                        <p:tav tm="0" fmla="#ppt_y-sin(pi*$)/27">
                                          <p:val>
                                            <p:fltVal val="0"/>
                                          </p:val>
                                        </p:tav>
                                        <p:tav tm="100000">
                                          <p:val>
                                            <p:fltVal val="1"/>
                                          </p:val>
                                        </p:tav>
                                      </p:tavLst>
                                    </p:anim>
                                    <p:anim calcmode="lin" valueType="num">
                                      <p:cBhvr>
                                        <p:cTn id="66" dur="164" tmFilter="0, 0; 0.125,0.2665; 0.25,0.4; 0.375,0.465; 0.5,0.5;  0.625,0.535; 0.75,0.6; 0.875,0.7335; 1,1">
                                          <p:stCondLst>
                                            <p:cond delay="1656"/>
                                          </p:stCondLst>
                                        </p:cTn>
                                        <p:tgtEl>
                                          <p:spTgt spid="147"/>
                                        </p:tgtEl>
                                        <p:attrNameLst>
                                          <p:attrName>ppt_y</p:attrName>
                                        </p:attrNameLst>
                                      </p:cBhvr>
                                      <p:tavLst>
                                        <p:tav tm="0" fmla="#ppt_y-sin(pi*$)/81">
                                          <p:val>
                                            <p:fltVal val="0"/>
                                          </p:val>
                                        </p:tav>
                                        <p:tav tm="100000">
                                          <p:val>
                                            <p:fltVal val="1"/>
                                          </p:val>
                                        </p:tav>
                                      </p:tavLst>
                                    </p:anim>
                                    <p:animScale>
                                      <p:cBhvr>
                                        <p:cTn id="67" dur="26">
                                          <p:stCondLst>
                                            <p:cond delay="650"/>
                                          </p:stCondLst>
                                        </p:cTn>
                                        <p:tgtEl>
                                          <p:spTgt spid="147"/>
                                        </p:tgtEl>
                                      </p:cBhvr>
                                      <p:to x="100000" y="60000"/>
                                    </p:animScale>
                                    <p:animScale>
                                      <p:cBhvr>
                                        <p:cTn id="68" dur="166" decel="50000">
                                          <p:stCondLst>
                                            <p:cond delay="676"/>
                                          </p:stCondLst>
                                        </p:cTn>
                                        <p:tgtEl>
                                          <p:spTgt spid="147"/>
                                        </p:tgtEl>
                                      </p:cBhvr>
                                      <p:to x="100000" y="100000"/>
                                    </p:animScale>
                                    <p:animScale>
                                      <p:cBhvr>
                                        <p:cTn id="69" dur="26">
                                          <p:stCondLst>
                                            <p:cond delay="1312"/>
                                          </p:stCondLst>
                                        </p:cTn>
                                        <p:tgtEl>
                                          <p:spTgt spid="147"/>
                                        </p:tgtEl>
                                      </p:cBhvr>
                                      <p:to x="100000" y="80000"/>
                                    </p:animScale>
                                    <p:animScale>
                                      <p:cBhvr>
                                        <p:cTn id="70" dur="166" decel="50000">
                                          <p:stCondLst>
                                            <p:cond delay="1338"/>
                                          </p:stCondLst>
                                        </p:cTn>
                                        <p:tgtEl>
                                          <p:spTgt spid="147"/>
                                        </p:tgtEl>
                                      </p:cBhvr>
                                      <p:to x="100000" y="100000"/>
                                    </p:animScale>
                                    <p:animScale>
                                      <p:cBhvr>
                                        <p:cTn id="71" dur="26">
                                          <p:stCondLst>
                                            <p:cond delay="1642"/>
                                          </p:stCondLst>
                                        </p:cTn>
                                        <p:tgtEl>
                                          <p:spTgt spid="147"/>
                                        </p:tgtEl>
                                      </p:cBhvr>
                                      <p:to x="100000" y="90000"/>
                                    </p:animScale>
                                    <p:animScale>
                                      <p:cBhvr>
                                        <p:cTn id="72" dur="166" decel="50000">
                                          <p:stCondLst>
                                            <p:cond delay="1668"/>
                                          </p:stCondLst>
                                        </p:cTn>
                                        <p:tgtEl>
                                          <p:spTgt spid="147"/>
                                        </p:tgtEl>
                                      </p:cBhvr>
                                      <p:to x="100000" y="100000"/>
                                    </p:animScale>
                                    <p:animScale>
                                      <p:cBhvr>
                                        <p:cTn id="73" dur="26">
                                          <p:stCondLst>
                                            <p:cond delay="1808"/>
                                          </p:stCondLst>
                                        </p:cTn>
                                        <p:tgtEl>
                                          <p:spTgt spid="147"/>
                                        </p:tgtEl>
                                      </p:cBhvr>
                                      <p:to x="100000" y="95000"/>
                                    </p:animScale>
                                    <p:animScale>
                                      <p:cBhvr>
                                        <p:cTn id="74" dur="166" decel="50000">
                                          <p:stCondLst>
                                            <p:cond delay="1834"/>
                                          </p:stCondLst>
                                        </p:cTn>
                                        <p:tgtEl>
                                          <p:spTgt spid="147"/>
                                        </p:tgtEl>
                                      </p:cBhvr>
                                      <p:to x="100000" y="100000"/>
                                    </p:animScale>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150"/>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153"/>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156"/>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159"/>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162"/>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165"/>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168"/>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171"/>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174"/>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177"/>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180"/>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183"/>
                                        </p:tgtEl>
                                        <p:attrNameLst>
                                          <p:attrName>style.visibility</p:attrName>
                                        </p:attrNameLst>
                                      </p:cBhvr>
                                      <p:to>
                                        <p:strVal val="visible"/>
                                      </p:to>
                                    </p:set>
                                  </p:childTnLst>
                                </p:cTn>
                              </p:par>
                            </p:childTnLst>
                          </p:cTn>
                        </p:par>
                      </p:childTnLst>
                    </p:cTn>
                  </p:par>
                  <p:par>
                    <p:cTn id="101" fill="hold">
                      <p:stCondLst>
                        <p:cond delay="indefinite"/>
                      </p:stCondLst>
                      <p:childTnLst>
                        <p:par>
                          <p:cTn id="102" fill="hold">
                            <p:stCondLst>
                              <p:cond delay="0"/>
                            </p:stCondLst>
                            <p:childTnLst>
                              <p:par>
                                <p:cTn id="103" presetID="1" presetClass="entr" presetSubtype="0" fill="hold" nodeType="clickEffect">
                                  <p:stCondLst>
                                    <p:cond delay="0"/>
                                  </p:stCondLst>
                                  <p:childTnLst>
                                    <p:set>
                                      <p:cBhvr>
                                        <p:cTn id="104" dur="1" fill="hold">
                                          <p:stCondLst>
                                            <p:cond delay="0"/>
                                          </p:stCondLst>
                                        </p:cTn>
                                        <p:tgtEl>
                                          <p:spTgt spid="70"/>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130"/>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186"/>
                                        </p:tgtEl>
                                        <p:attrNameLst>
                                          <p:attrName>style.visibility</p:attrName>
                                        </p:attrNameLst>
                                      </p:cBhvr>
                                      <p:to>
                                        <p:strVal val="visible"/>
                                      </p:to>
                                    </p:set>
                                  </p:childTnLst>
                                </p:cTn>
                              </p:par>
                              <p:par>
                                <p:cTn id="109" presetID="1" presetClass="entr" presetSubtype="0" fill="hold" nodeType="withEffect">
                                  <p:stCondLst>
                                    <p:cond delay="0"/>
                                  </p:stCondLst>
                                  <p:childTnLst>
                                    <p:set>
                                      <p:cBhvr>
                                        <p:cTn id="110" dur="1" fill="hold">
                                          <p:stCondLst>
                                            <p:cond delay="0"/>
                                          </p:stCondLst>
                                        </p:cTn>
                                        <p:tgtEl>
                                          <p:spTgt spid="5"/>
                                        </p:tgtEl>
                                        <p:attrNameLst>
                                          <p:attrName>style.visibility</p:attrName>
                                        </p:attrNameLst>
                                      </p:cBhvr>
                                      <p:to>
                                        <p:strVal val="visible"/>
                                      </p:to>
                                    </p:set>
                                  </p:childTnLst>
                                </p:cTn>
                              </p:par>
                              <p:par>
                                <p:cTn id="111" presetID="1" presetClass="entr" presetSubtype="0" fill="hold" nodeType="withEffect">
                                  <p:stCondLst>
                                    <p:cond delay="0"/>
                                  </p:stCondLst>
                                  <p:childTnLst>
                                    <p:set>
                                      <p:cBhvr>
                                        <p:cTn id="11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0"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E259E-3097-4744-AC1F-35B477A4EE88}"/>
              </a:ext>
            </a:extLst>
          </p:cNvPr>
          <p:cNvSpPr>
            <a:spLocks noGrp="1"/>
          </p:cNvSpPr>
          <p:nvPr>
            <p:ph type="title"/>
          </p:nvPr>
        </p:nvSpPr>
        <p:spPr>
          <a:xfrm>
            <a:off x="586740" y="252611"/>
            <a:ext cx="11018520" cy="553998"/>
          </a:xfrm>
        </p:spPr>
        <p:txBody>
          <a:bodyPr/>
          <a:lstStyle/>
          <a:p>
            <a:r>
              <a:rPr lang="en-US" dirty="0"/>
              <a:t>Stateful Services </a:t>
            </a:r>
          </a:p>
        </p:txBody>
      </p:sp>
      <p:sp>
        <p:nvSpPr>
          <p:cNvPr id="3" name="Text Placeholder 2">
            <a:extLst>
              <a:ext uri="{FF2B5EF4-FFF2-40B4-BE49-F238E27FC236}">
                <a16:creationId xmlns:a16="http://schemas.microsoft.com/office/drawing/2014/main" id="{2A2CDA24-7118-5F46-B6B2-3F33EFACC651}"/>
              </a:ext>
            </a:extLst>
          </p:cNvPr>
          <p:cNvSpPr>
            <a:spLocks noGrp="1"/>
          </p:cNvSpPr>
          <p:nvPr>
            <p:ph type="body" sz="quarter" idx="10"/>
          </p:nvPr>
        </p:nvSpPr>
        <p:spPr>
          <a:xfrm>
            <a:off x="356803" y="900081"/>
            <a:ext cx="5926015" cy="5773888"/>
          </a:xfrm>
        </p:spPr>
        <p:txBody>
          <a:bodyPr/>
          <a:lstStyle/>
          <a:p>
            <a:pPr lvl="1"/>
            <a:r>
              <a:rPr lang="en-US" sz="2800" dirty="0"/>
              <a:t>Low latency reads and writes in native language</a:t>
            </a:r>
          </a:p>
          <a:p>
            <a:pPr lvl="1"/>
            <a:r>
              <a:rPr lang="en-US" sz="2800" dirty="0"/>
              <a:t>Built in partitioning and data replication </a:t>
            </a:r>
          </a:p>
          <a:p>
            <a:pPr lvl="1"/>
            <a:r>
              <a:rPr lang="en-US" sz="2800" dirty="0" err="1"/>
              <a:t>ASP.Net</a:t>
            </a:r>
            <a:r>
              <a:rPr lang="en-US" sz="2800" dirty="0"/>
              <a:t> Core Stateful services </a:t>
            </a:r>
          </a:p>
          <a:p>
            <a:pPr lvl="1"/>
            <a:r>
              <a:rPr lang="en-US" sz="2800" dirty="0"/>
              <a:t>Caching layer without volatility </a:t>
            </a:r>
          </a:p>
          <a:p>
            <a:pPr lvl="1"/>
            <a:r>
              <a:rPr lang="en-US" sz="2800" dirty="0"/>
              <a:t>Pro tip: Data Contract Serialization </a:t>
            </a:r>
          </a:p>
          <a:p>
            <a:pPr lvl="1"/>
            <a:r>
              <a:rPr lang="en-US" sz="2800" dirty="0"/>
              <a:t>Architecture tip: Partition with backing data store</a:t>
            </a:r>
          </a:p>
          <a:p>
            <a:pPr lvl="1"/>
            <a:r>
              <a:rPr lang="en-US" sz="2800" dirty="0"/>
              <a:t>Moving to </a:t>
            </a:r>
            <a:r>
              <a:rPr lang="en-US" sz="2800" dirty="0" err="1"/>
              <a:t>Nuget</a:t>
            </a:r>
            <a:r>
              <a:rPr lang="en-US" sz="2800" dirty="0"/>
              <a:t> instead of SDK</a:t>
            </a:r>
          </a:p>
          <a:p>
            <a:pPr lvl="1"/>
            <a:r>
              <a:rPr lang="en-US" sz="2800" dirty="0"/>
              <a:t>Lots of options for programming (queues, dictionaries) </a:t>
            </a:r>
          </a:p>
        </p:txBody>
      </p:sp>
      <p:pic>
        <p:nvPicPr>
          <p:cNvPr id="4098" name="Picture 2" descr="sfctl serqaice create fabric: /a/sl . -stateful --int-sthee-count 1 • •target-replica-set-size 3 — ">
            <a:extLst>
              <a:ext uri="{FF2B5EF4-FFF2-40B4-BE49-F238E27FC236}">
                <a16:creationId xmlns:a16="http://schemas.microsoft.com/office/drawing/2014/main" id="{CBBFB24E-B7C1-42AF-9D14-014CC0518B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07015" y="174981"/>
            <a:ext cx="5653560" cy="1942694"/>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sfctl service create &#10;--name fabric: / a/s I &#10;int-scheme-count S &#10;--target-replica-set-size 3 ">
            <a:extLst>
              <a:ext uri="{FF2B5EF4-FFF2-40B4-BE49-F238E27FC236}">
                <a16:creationId xmlns:a16="http://schemas.microsoft.com/office/drawing/2014/main" id="{2FC49551-4BA6-4688-9734-0450908EE07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81687" y="2117675"/>
            <a:ext cx="6010313" cy="208540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75C99245-E665-4CBF-9204-BF7E9C69213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37942" y="4204086"/>
            <a:ext cx="5697801" cy="2357902"/>
          </a:xfrm>
          <a:prstGeom prst="rect">
            <a:avLst/>
          </a:prstGeom>
        </p:spPr>
      </p:pic>
    </p:spTree>
    <p:extLst>
      <p:ext uri="{BB962C8B-B14F-4D97-AF65-F5344CB8AC3E}">
        <p14:creationId xmlns:p14="http://schemas.microsoft.com/office/powerpoint/2010/main" val="2750558579"/>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9D4887A-6BE5-4EF8-9FAB-0F1E3EBC9D46}"/>
              </a:ext>
            </a:extLst>
          </p:cNvPr>
          <p:cNvSpPr>
            <a:spLocks noGrp="1"/>
          </p:cNvSpPr>
          <p:nvPr>
            <p:ph type="title"/>
          </p:nvPr>
        </p:nvSpPr>
        <p:spPr>
          <a:xfrm>
            <a:off x="533511" y="796946"/>
            <a:ext cx="4160520" cy="861774"/>
          </a:xfrm>
        </p:spPr>
        <p:txBody>
          <a:bodyPr/>
          <a:lstStyle/>
          <a:p>
            <a:r>
              <a:rPr lang="en-US" dirty="0"/>
              <a:t>Service Fabric Roadmap + Service Fabric Mesh</a:t>
            </a:r>
          </a:p>
        </p:txBody>
      </p:sp>
      <p:pic>
        <p:nvPicPr>
          <p:cNvPr id="11" name="Picture Placeholder 10">
            <a:extLst>
              <a:ext uri="{FF2B5EF4-FFF2-40B4-BE49-F238E27FC236}">
                <a16:creationId xmlns:a16="http://schemas.microsoft.com/office/drawing/2014/main" id="{B28767CF-320B-42EE-88A5-BF32AE6BF16A}"/>
              </a:ext>
            </a:extLst>
          </p:cNvPr>
          <p:cNvPicPr>
            <a:picLocks noGrp="1" noChangeAspect="1"/>
          </p:cNvPicPr>
          <p:nvPr>
            <p:ph type="pic" sz="quarter" idx="11"/>
          </p:nvPr>
        </p:nvPicPr>
        <p:blipFill rotWithShape="1">
          <a:blip r:embed="rId3">
            <a:extLst>
              <a:ext uri="{28A0092B-C50C-407E-A947-70E740481C1C}">
                <a14:useLocalDpi xmlns:a14="http://schemas.microsoft.com/office/drawing/2010/main" val="0"/>
              </a:ext>
            </a:extLst>
          </a:blip>
          <a:srcRect l="33658" r="-325"/>
          <a:stretch/>
        </p:blipFill>
        <p:spPr>
          <a:xfrm>
            <a:off x="4800489" y="0"/>
            <a:ext cx="6858000" cy="6858000"/>
          </a:xfrm>
        </p:spPr>
      </p:pic>
      <p:pic>
        <p:nvPicPr>
          <p:cNvPr id="7" name="Graphic 6">
            <a:extLst>
              <a:ext uri="{FF2B5EF4-FFF2-40B4-BE49-F238E27FC236}">
                <a16:creationId xmlns:a16="http://schemas.microsoft.com/office/drawing/2014/main" id="{BA311212-DA98-46BA-A69F-A7FD9C24C33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31201" y="2676698"/>
            <a:ext cx="1504603" cy="1504603"/>
          </a:xfrm>
          <a:prstGeom prst="rect">
            <a:avLst/>
          </a:prstGeom>
        </p:spPr>
      </p:pic>
    </p:spTree>
    <p:extLst>
      <p:ext uri="{BB962C8B-B14F-4D97-AF65-F5344CB8AC3E}">
        <p14:creationId xmlns:p14="http://schemas.microsoft.com/office/powerpoint/2010/main" val="3207424916"/>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B1DD044-5B73-4D1F-AFDB-FA3D841DD010}"/>
              </a:ext>
            </a:extLst>
          </p:cNvPr>
          <p:cNvSpPr>
            <a:spLocks noGrp="1"/>
          </p:cNvSpPr>
          <p:nvPr>
            <p:ph type="title"/>
          </p:nvPr>
        </p:nvSpPr>
        <p:spPr/>
        <p:txBody>
          <a:bodyPr>
            <a:normAutofit fontScale="90000"/>
          </a:bodyPr>
          <a:lstStyle/>
          <a:p>
            <a:r>
              <a:rPr lang="en-US" dirty="0"/>
              <a:t>Service Fabric is powerful </a:t>
            </a:r>
          </a:p>
        </p:txBody>
      </p:sp>
      <p:pic>
        <p:nvPicPr>
          <p:cNvPr id="10" name="Content Placeholder 9">
            <a:extLst>
              <a:ext uri="{FF2B5EF4-FFF2-40B4-BE49-F238E27FC236}">
                <a16:creationId xmlns:a16="http://schemas.microsoft.com/office/drawing/2014/main" id="{EA5BD406-2CF6-4BD4-9398-47A514092B15}"/>
              </a:ext>
            </a:extLst>
          </p:cNvPr>
          <p:cNvPicPr>
            <a:picLocks noGrp="1" noChangeAspect="1"/>
          </p:cNvPicPr>
          <p:nvPr>
            <p:ph idx="32"/>
          </p:nvPr>
        </p:nvPicPr>
        <p:blipFill>
          <a:blip r:embed="rId2">
            <a:extLst>
              <a:ext uri="{28A0092B-C50C-407E-A947-70E740481C1C}">
                <a14:useLocalDpi xmlns:a14="http://schemas.microsoft.com/office/drawing/2010/main" val="0"/>
              </a:ext>
            </a:extLst>
          </a:blip>
          <a:stretch>
            <a:fillRect/>
          </a:stretch>
        </p:blipFill>
        <p:spPr>
          <a:xfrm>
            <a:off x="5528348" y="1444172"/>
            <a:ext cx="5479847" cy="3757279"/>
          </a:xfrm>
        </p:spPr>
      </p:pic>
      <p:pic>
        <p:nvPicPr>
          <p:cNvPr id="12" name="Picture 11">
            <a:extLst>
              <a:ext uri="{FF2B5EF4-FFF2-40B4-BE49-F238E27FC236}">
                <a16:creationId xmlns:a16="http://schemas.microsoft.com/office/drawing/2014/main" id="{89EBD532-3A86-4D8C-9D8F-3424FBB8C4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6767" y="1485467"/>
            <a:ext cx="5017198" cy="3757606"/>
          </a:xfrm>
          <a:prstGeom prst="rect">
            <a:avLst/>
          </a:prstGeom>
        </p:spPr>
      </p:pic>
      <p:sp>
        <p:nvSpPr>
          <p:cNvPr id="14" name="Title 5">
            <a:extLst>
              <a:ext uri="{FF2B5EF4-FFF2-40B4-BE49-F238E27FC236}">
                <a16:creationId xmlns:a16="http://schemas.microsoft.com/office/drawing/2014/main" id="{033586E4-3EC5-4A26-AC4F-B6AE1C022892}"/>
              </a:ext>
            </a:extLst>
          </p:cNvPr>
          <p:cNvSpPr txBox="1">
            <a:spLocks/>
          </p:cNvSpPr>
          <p:nvPr/>
        </p:nvSpPr>
        <p:spPr>
          <a:xfrm>
            <a:off x="306767" y="5458521"/>
            <a:ext cx="11277599" cy="635000"/>
          </a:xfrm>
          <a:prstGeom prst="rect">
            <a:avLst/>
          </a:prstGeom>
        </p:spPr>
        <p:txBody>
          <a:bodyPr vert="horz" wrap="square" lIns="0" tIns="0" rIns="0" bIns="0" rtlCol="0" anchor="t">
            <a:normAutofit fontScale="75000" lnSpcReduction="20000"/>
          </a:bodyPr>
          <a:lstStyle>
            <a:lvl1pPr algn="l" defTabSz="932742" rtl="0" eaLnBrk="1" latinLnBrk="0" hangingPunct="1">
              <a:lnSpc>
                <a:spcPct val="100000"/>
              </a:lnSpc>
              <a:spcBef>
                <a:spcPct val="0"/>
              </a:spcBef>
              <a:buNone/>
              <a:defRPr lang="en-US" sz="4400" b="1" i="0" kern="1200" cap="none" spc="-50" baseline="0">
                <a:ln w="3175">
                  <a:noFill/>
                </a:ln>
                <a:solidFill>
                  <a:schemeClr val="tx1"/>
                </a:solidFill>
                <a:effectLst/>
                <a:latin typeface="Segoe Semibold" charset="0"/>
                <a:ea typeface="Segoe Semibold" charset="0"/>
                <a:cs typeface="Segoe Semibold" charset="0"/>
              </a:defRPr>
            </a:lvl1pPr>
          </a:lstStyle>
          <a:p>
            <a:r>
              <a:rPr lang="en-US" dirty="0"/>
              <a:t>…. But it can be complex and the learning curve can be steep</a:t>
            </a:r>
          </a:p>
        </p:txBody>
      </p:sp>
      <p:pic>
        <p:nvPicPr>
          <p:cNvPr id="7" name="Picture 6">
            <a:extLst>
              <a:ext uri="{FF2B5EF4-FFF2-40B4-BE49-F238E27FC236}">
                <a16:creationId xmlns:a16="http://schemas.microsoft.com/office/drawing/2014/main" id="{73CA86BC-AEC5-4D64-9B7A-7381CDD2BFE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815218" y="3642972"/>
            <a:ext cx="459725" cy="437221"/>
          </a:xfrm>
          <a:prstGeom prst="rect">
            <a:avLst/>
          </a:prstGeom>
        </p:spPr>
      </p:pic>
    </p:spTree>
    <p:extLst>
      <p:ext uri="{BB962C8B-B14F-4D97-AF65-F5344CB8AC3E}">
        <p14:creationId xmlns:p14="http://schemas.microsoft.com/office/powerpoint/2010/main" val="1112095040"/>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itle 16">
            <a:extLst>
              <a:ext uri="{FF2B5EF4-FFF2-40B4-BE49-F238E27FC236}">
                <a16:creationId xmlns:a16="http://schemas.microsoft.com/office/drawing/2014/main" id="{167172E6-3F69-4D8F-A9A8-2444A95EF193}"/>
              </a:ext>
            </a:extLst>
          </p:cNvPr>
          <p:cNvSpPr txBox="1">
            <a:spLocks/>
          </p:cNvSpPr>
          <p:nvPr/>
        </p:nvSpPr>
        <p:spPr>
          <a:xfrm>
            <a:off x="586740" y="519787"/>
            <a:ext cx="11018520" cy="553998"/>
          </a:xfrm>
          <a:prstGeom prst="rect">
            <a:avLst/>
          </a:prstGeom>
        </p:spPr>
        <p:txBody>
          <a:bodyPr vert="horz" wrap="square" lIns="0" tIns="0" rIns="0" bIns="0" rtlCol="0" anchor="t">
            <a:normAutofit fontScale="90000" lnSpcReduction="10000"/>
          </a:bodyPr>
          <a:lstStyle>
            <a:lvl1pPr algn="l" defTabSz="932742" rtl="0" eaLnBrk="1" latinLnBrk="0" hangingPunct="1">
              <a:lnSpc>
                <a:spcPct val="100000"/>
              </a:lnSpc>
              <a:spcBef>
                <a:spcPct val="0"/>
              </a:spcBef>
              <a:buNone/>
              <a:defRPr lang="en-US" sz="4400" b="1" i="0" kern="1200" cap="none" spc="-50" baseline="0">
                <a:ln w="3175">
                  <a:noFill/>
                </a:ln>
                <a:solidFill>
                  <a:schemeClr val="tx1"/>
                </a:solidFill>
                <a:effectLst/>
                <a:latin typeface="Segoe Semibold" charset="0"/>
                <a:ea typeface="Segoe Semibold" charset="0"/>
                <a:cs typeface="Segoe Semibold" charset="0"/>
              </a:defRPr>
            </a:lvl1pPr>
          </a:lstStyle>
          <a:p>
            <a:r>
              <a:rPr lang="en-US" dirty="0">
                <a:solidFill>
                  <a:sysClr val="windowText" lastClr="000000"/>
                </a:solidFill>
              </a:rPr>
              <a:t>Azure Service Fabric Mesh</a:t>
            </a:r>
          </a:p>
        </p:txBody>
      </p:sp>
      <p:grpSp>
        <p:nvGrpSpPr>
          <p:cNvPr id="7" name="Group 6">
            <a:extLst>
              <a:ext uri="{FF2B5EF4-FFF2-40B4-BE49-F238E27FC236}">
                <a16:creationId xmlns:a16="http://schemas.microsoft.com/office/drawing/2014/main" id="{98099950-3053-4707-B95D-BE1F8137072E}"/>
              </a:ext>
            </a:extLst>
          </p:cNvPr>
          <p:cNvGrpSpPr/>
          <p:nvPr/>
        </p:nvGrpSpPr>
        <p:grpSpPr>
          <a:xfrm>
            <a:off x="26070" y="2071958"/>
            <a:ext cx="4163272" cy="2876276"/>
            <a:chOff x="2064312" y="2086516"/>
            <a:chExt cx="4163272" cy="2876276"/>
          </a:xfrm>
        </p:grpSpPr>
        <p:sp>
          <p:nvSpPr>
            <p:cNvPr id="69" name="Rectangle 68">
              <a:extLst>
                <a:ext uri="{FF2B5EF4-FFF2-40B4-BE49-F238E27FC236}">
                  <a16:creationId xmlns:a16="http://schemas.microsoft.com/office/drawing/2014/main" id="{7105BF56-B281-4A8F-93C5-BD6A1F6FF1EF}"/>
                </a:ext>
              </a:extLst>
            </p:cNvPr>
            <p:cNvSpPr/>
            <p:nvPr/>
          </p:nvSpPr>
          <p:spPr>
            <a:xfrm>
              <a:off x="2679846" y="4624238"/>
              <a:ext cx="2899687" cy="338554"/>
            </a:xfrm>
            <a:prstGeom prst="rect">
              <a:avLst/>
            </a:prstGeom>
          </p:spPr>
          <p:txBody>
            <a:bodyPr wrap="square">
              <a:spAutoFit/>
            </a:bodyPr>
            <a:lstStyle/>
            <a:p>
              <a:pPr algn="ctr" defTabSz="932574">
                <a:spcBef>
                  <a:spcPts val="300"/>
                </a:spcBef>
                <a:spcAft>
                  <a:spcPts val="2400"/>
                </a:spcAft>
              </a:pPr>
              <a:r>
                <a:rPr lang="en-US" sz="1600" dirty="0">
                  <a:solidFill>
                    <a:schemeClr val="tx1">
                      <a:lumMod val="65000"/>
                      <a:lumOff val="35000"/>
                    </a:schemeClr>
                  </a:solidFill>
                  <a:latin typeface="Segoe UI" panose="020B0502040204020203" pitchFamily="34" charset="0"/>
                  <a:cs typeface="Segoe UI" panose="020B0502040204020203" pitchFamily="34" charset="0"/>
                </a:rPr>
                <a:t>Bring your own infrastructure</a:t>
              </a:r>
            </a:p>
          </p:txBody>
        </p:sp>
        <p:sp>
          <p:nvSpPr>
            <p:cNvPr id="68" name="Rectangle 67">
              <a:extLst>
                <a:ext uri="{FF2B5EF4-FFF2-40B4-BE49-F238E27FC236}">
                  <a16:creationId xmlns:a16="http://schemas.microsoft.com/office/drawing/2014/main" id="{D5365796-8823-43B6-B455-0077A1DE1E7E}"/>
                </a:ext>
              </a:extLst>
            </p:cNvPr>
            <p:cNvSpPr/>
            <p:nvPr/>
          </p:nvSpPr>
          <p:spPr>
            <a:xfrm>
              <a:off x="2679846" y="3901794"/>
              <a:ext cx="2902042" cy="707886"/>
            </a:xfrm>
            <a:prstGeom prst="rect">
              <a:avLst/>
            </a:prstGeom>
          </p:spPr>
          <p:txBody>
            <a:bodyPr wrap="square">
              <a:spAutoFit/>
            </a:bodyPr>
            <a:lstStyle/>
            <a:p>
              <a:pPr algn="ctr"/>
              <a:r>
                <a:rPr lang="en-US" sz="2000" b="1">
                  <a:solidFill>
                    <a:srgbClr val="0078D7"/>
                  </a:solidFill>
                  <a:latin typeface="Segoe UI Semibold" panose="020B0702040204020203" pitchFamily="34" charset="0"/>
                  <a:cs typeface="Segoe UI Semibold" panose="020B0702040204020203" pitchFamily="34" charset="0"/>
                </a:rPr>
                <a:t>Service Fabric Standalone</a:t>
              </a:r>
              <a:endParaRPr lang="en-US" sz="2000">
                <a:solidFill>
                  <a:srgbClr val="0078D7"/>
                </a:solidFill>
              </a:endParaRPr>
            </a:p>
          </p:txBody>
        </p:sp>
        <p:sp>
          <p:nvSpPr>
            <p:cNvPr id="73" name="Oval 72">
              <a:extLst>
                <a:ext uri="{FF2B5EF4-FFF2-40B4-BE49-F238E27FC236}">
                  <a16:creationId xmlns:a16="http://schemas.microsoft.com/office/drawing/2014/main" id="{F01E30B2-DAA7-4216-859A-B6B82D0249E2}"/>
                </a:ext>
              </a:extLst>
            </p:cNvPr>
            <p:cNvSpPr/>
            <p:nvPr/>
          </p:nvSpPr>
          <p:spPr>
            <a:xfrm>
              <a:off x="3804620" y="2749894"/>
              <a:ext cx="659051" cy="659051"/>
            </a:xfrm>
            <a:prstGeom prst="ellipse">
              <a:avLst/>
            </a:prstGeom>
            <a:solidFill>
              <a:schemeClr val="bg1"/>
            </a:solidFill>
            <a:ln w="28575">
              <a:solidFill>
                <a:srgbClr val="0078D7"/>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3CC53034-19AD-45E2-B704-83FEED5E7DF0}"/>
                </a:ext>
              </a:extLst>
            </p:cNvPr>
            <p:cNvSpPr/>
            <p:nvPr/>
          </p:nvSpPr>
          <p:spPr>
            <a:xfrm>
              <a:off x="4086230" y="3213303"/>
              <a:ext cx="659051" cy="659051"/>
            </a:xfrm>
            <a:prstGeom prst="ellipse">
              <a:avLst/>
            </a:prstGeom>
            <a:solidFill>
              <a:schemeClr val="bg1"/>
            </a:solidFill>
            <a:ln w="28575">
              <a:solidFill>
                <a:srgbClr val="0078D7"/>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F3E783A3-A2A5-4C76-89E8-DC4D7AE9ECCD}"/>
                </a:ext>
              </a:extLst>
            </p:cNvPr>
            <p:cNvSpPr/>
            <p:nvPr/>
          </p:nvSpPr>
          <p:spPr>
            <a:xfrm>
              <a:off x="3523009" y="3213303"/>
              <a:ext cx="659051" cy="659051"/>
            </a:xfrm>
            <a:prstGeom prst="ellipse">
              <a:avLst/>
            </a:prstGeom>
            <a:solidFill>
              <a:schemeClr val="bg1"/>
            </a:solidFill>
            <a:ln w="28575">
              <a:solidFill>
                <a:srgbClr val="0078D7"/>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Freeform 127">
              <a:extLst>
                <a:ext uri="{FF2B5EF4-FFF2-40B4-BE49-F238E27FC236}">
                  <a16:creationId xmlns:a16="http://schemas.microsoft.com/office/drawing/2014/main" id="{8913A829-2066-4B24-A54A-FC24D4D62CB2}"/>
                </a:ext>
              </a:extLst>
            </p:cNvPr>
            <p:cNvSpPr>
              <a:spLocks noChangeAspect="1"/>
            </p:cNvSpPr>
            <p:nvPr/>
          </p:nvSpPr>
          <p:spPr bwMode="black">
            <a:xfrm>
              <a:off x="3960514" y="2916268"/>
              <a:ext cx="347263" cy="273295"/>
            </a:xfrm>
            <a:custGeom>
              <a:avLst/>
              <a:gdLst>
                <a:gd name="connsiteX0" fmla="*/ 427036 w 1971675"/>
                <a:gd name="connsiteY0" fmla="*/ 1374775 h 1409700"/>
                <a:gd name="connsiteX1" fmla="*/ 1544636 w 1971675"/>
                <a:gd name="connsiteY1" fmla="*/ 1374775 h 1409700"/>
                <a:gd name="connsiteX2" fmla="*/ 1544636 w 1971675"/>
                <a:gd name="connsiteY2" fmla="*/ 1409700 h 1409700"/>
                <a:gd name="connsiteX3" fmla="*/ 427036 w 1971675"/>
                <a:gd name="connsiteY3" fmla="*/ 1409700 h 1409700"/>
                <a:gd name="connsiteX4" fmla="*/ 104775 w 1971675"/>
                <a:gd name="connsiteY4" fmla="*/ 104775 h 1409700"/>
                <a:gd name="connsiteX5" fmla="*/ 104775 w 1971675"/>
                <a:gd name="connsiteY5" fmla="*/ 1028700 h 1409700"/>
                <a:gd name="connsiteX6" fmla="*/ 761999 w 1971675"/>
                <a:gd name="connsiteY6" fmla="*/ 1028700 h 1409700"/>
                <a:gd name="connsiteX7" fmla="*/ 1198562 w 1971675"/>
                <a:gd name="connsiteY7" fmla="*/ 1028700 h 1409700"/>
                <a:gd name="connsiteX8" fmla="*/ 1879600 w 1971675"/>
                <a:gd name="connsiteY8" fmla="*/ 1028700 h 1409700"/>
                <a:gd name="connsiteX9" fmla="*/ 1879600 w 1971675"/>
                <a:gd name="connsiteY9" fmla="*/ 104775 h 1409700"/>
                <a:gd name="connsiteX10" fmla="*/ 985837 w 1971675"/>
                <a:gd name="connsiteY10" fmla="*/ 23812 h 1409700"/>
                <a:gd name="connsiteX11" fmla="*/ 957262 w 1971675"/>
                <a:gd name="connsiteY11" fmla="*/ 46831 h 1409700"/>
                <a:gd name="connsiteX12" fmla="*/ 985837 w 1971675"/>
                <a:gd name="connsiteY12" fmla="*/ 69850 h 1409700"/>
                <a:gd name="connsiteX13" fmla="*/ 1014412 w 1971675"/>
                <a:gd name="connsiteY13" fmla="*/ 46831 h 1409700"/>
                <a:gd name="connsiteX14" fmla="*/ 985837 w 1971675"/>
                <a:gd name="connsiteY14" fmla="*/ 23812 h 1409700"/>
                <a:gd name="connsiteX15" fmla="*/ 103772 w 1971675"/>
                <a:gd name="connsiteY15" fmla="*/ 0 h 1409700"/>
                <a:gd name="connsiteX16" fmla="*/ 1856372 w 1971675"/>
                <a:gd name="connsiteY16" fmla="*/ 0 h 1409700"/>
                <a:gd name="connsiteX17" fmla="*/ 1971675 w 1971675"/>
                <a:gd name="connsiteY17" fmla="*/ 103909 h 1409700"/>
                <a:gd name="connsiteX18" fmla="*/ 1971675 w 1971675"/>
                <a:gd name="connsiteY18" fmla="*/ 1027546 h 1409700"/>
                <a:gd name="connsiteX19" fmla="*/ 1856372 w 1971675"/>
                <a:gd name="connsiteY19" fmla="*/ 1143000 h 1409700"/>
                <a:gd name="connsiteX20" fmla="*/ 1277877 w 1971675"/>
                <a:gd name="connsiteY20" fmla="*/ 1143000 h 1409700"/>
                <a:gd name="connsiteX21" fmla="*/ 1198562 w 1971675"/>
                <a:gd name="connsiteY21" fmla="*/ 1143000 h 1409700"/>
                <a:gd name="connsiteX22" fmla="*/ 1198562 w 1971675"/>
                <a:gd name="connsiteY22" fmla="*/ 1212850 h 1409700"/>
                <a:gd name="connsiteX23" fmla="*/ 1198562 w 1971675"/>
                <a:gd name="connsiteY23" fmla="*/ 1258887 h 1409700"/>
                <a:gd name="connsiteX24" fmla="*/ 1452561 w 1971675"/>
                <a:gd name="connsiteY24" fmla="*/ 1258887 h 1409700"/>
                <a:gd name="connsiteX25" fmla="*/ 1544636 w 1971675"/>
                <a:gd name="connsiteY25" fmla="*/ 1374774 h 1409700"/>
                <a:gd name="connsiteX26" fmla="*/ 427036 w 1971675"/>
                <a:gd name="connsiteY26" fmla="*/ 1374774 h 1409700"/>
                <a:gd name="connsiteX27" fmla="*/ 519111 w 1971675"/>
                <a:gd name="connsiteY27" fmla="*/ 1258887 h 1409700"/>
                <a:gd name="connsiteX28" fmla="*/ 761999 w 1971675"/>
                <a:gd name="connsiteY28" fmla="*/ 1258887 h 1409700"/>
                <a:gd name="connsiteX29" fmla="*/ 761999 w 1971675"/>
                <a:gd name="connsiteY29" fmla="*/ 1212850 h 1409700"/>
                <a:gd name="connsiteX30" fmla="*/ 761999 w 1971675"/>
                <a:gd name="connsiteY30" fmla="*/ 1143000 h 1409700"/>
                <a:gd name="connsiteX31" fmla="*/ 673281 w 1971675"/>
                <a:gd name="connsiteY31" fmla="*/ 1143000 h 1409700"/>
                <a:gd name="connsiteX32" fmla="*/ 103772 w 1971675"/>
                <a:gd name="connsiteY32" fmla="*/ 1143000 h 1409700"/>
                <a:gd name="connsiteX33" fmla="*/ 0 w 1971675"/>
                <a:gd name="connsiteY33" fmla="*/ 1027546 h 1409700"/>
                <a:gd name="connsiteX34" fmla="*/ 0 w 1971675"/>
                <a:gd name="connsiteY34" fmla="*/ 103909 h 1409700"/>
                <a:gd name="connsiteX35" fmla="*/ 103772 w 1971675"/>
                <a:gd name="connsiteY35" fmla="*/ 0 h 1409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971675" h="1409700">
                  <a:moveTo>
                    <a:pt x="427036" y="1374775"/>
                  </a:moveTo>
                  <a:lnTo>
                    <a:pt x="1544636" y="1374775"/>
                  </a:lnTo>
                  <a:lnTo>
                    <a:pt x="1544636" y="1409700"/>
                  </a:lnTo>
                  <a:lnTo>
                    <a:pt x="427036" y="1409700"/>
                  </a:lnTo>
                  <a:close/>
                  <a:moveTo>
                    <a:pt x="104775" y="104775"/>
                  </a:moveTo>
                  <a:lnTo>
                    <a:pt x="104775" y="1028700"/>
                  </a:lnTo>
                  <a:lnTo>
                    <a:pt x="761999" y="1028700"/>
                  </a:lnTo>
                  <a:lnTo>
                    <a:pt x="1198562" y="1028700"/>
                  </a:lnTo>
                  <a:lnTo>
                    <a:pt x="1879600" y="1028700"/>
                  </a:lnTo>
                  <a:lnTo>
                    <a:pt x="1879600" y="104775"/>
                  </a:lnTo>
                  <a:close/>
                  <a:moveTo>
                    <a:pt x="985837" y="23812"/>
                  </a:moveTo>
                  <a:cubicBezTo>
                    <a:pt x="970055" y="23812"/>
                    <a:pt x="957262" y="34118"/>
                    <a:pt x="957262" y="46831"/>
                  </a:cubicBezTo>
                  <a:cubicBezTo>
                    <a:pt x="957262" y="59544"/>
                    <a:pt x="970055" y="69850"/>
                    <a:pt x="985837" y="69850"/>
                  </a:cubicBezTo>
                  <a:cubicBezTo>
                    <a:pt x="1001619" y="69850"/>
                    <a:pt x="1014412" y="59544"/>
                    <a:pt x="1014412" y="46831"/>
                  </a:cubicBezTo>
                  <a:cubicBezTo>
                    <a:pt x="1014412" y="34118"/>
                    <a:pt x="1001619" y="23812"/>
                    <a:pt x="985837" y="23812"/>
                  </a:cubicBezTo>
                  <a:close/>
                  <a:moveTo>
                    <a:pt x="103772" y="0"/>
                  </a:moveTo>
                  <a:cubicBezTo>
                    <a:pt x="1856372" y="0"/>
                    <a:pt x="1856372" y="0"/>
                    <a:pt x="1856372" y="0"/>
                  </a:cubicBezTo>
                  <a:cubicBezTo>
                    <a:pt x="1925554" y="0"/>
                    <a:pt x="1971675" y="46182"/>
                    <a:pt x="1971675" y="103909"/>
                  </a:cubicBezTo>
                  <a:lnTo>
                    <a:pt x="1971675" y="1027546"/>
                  </a:lnTo>
                  <a:cubicBezTo>
                    <a:pt x="1971675" y="1085273"/>
                    <a:pt x="1925554" y="1143000"/>
                    <a:pt x="1856372" y="1143000"/>
                  </a:cubicBezTo>
                  <a:cubicBezTo>
                    <a:pt x="1637297" y="1143000"/>
                    <a:pt x="1445606" y="1143000"/>
                    <a:pt x="1277877" y="1143000"/>
                  </a:cubicBezTo>
                  <a:lnTo>
                    <a:pt x="1198562" y="1143000"/>
                  </a:lnTo>
                  <a:lnTo>
                    <a:pt x="1198562" y="1212850"/>
                  </a:lnTo>
                  <a:lnTo>
                    <a:pt x="1198562" y="1258887"/>
                  </a:lnTo>
                  <a:lnTo>
                    <a:pt x="1452561" y="1258887"/>
                  </a:lnTo>
                  <a:lnTo>
                    <a:pt x="1544636" y="1374774"/>
                  </a:lnTo>
                  <a:lnTo>
                    <a:pt x="427036" y="1374774"/>
                  </a:lnTo>
                  <a:lnTo>
                    <a:pt x="519111" y="1258887"/>
                  </a:lnTo>
                  <a:lnTo>
                    <a:pt x="761999" y="1258887"/>
                  </a:lnTo>
                  <a:lnTo>
                    <a:pt x="761999" y="1212850"/>
                  </a:lnTo>
                  <a:lnTo>
                    <a:pt x="761999" y="1143000"/>
                  </a:lnTo>
                  <a:lnTo>
                    <a:pt x="673281" y="1143000"/>
                  </a:lnTo>
                  <a:cubicBezTo>
                    <a:pt x="103772" y="1143000"/>
                    <a:pt x="103772" y="1143000"/>
                    <a:pt x="103772" y="1143000"/>
                  </a:cubicBezTo>
                  <a:cubicBezTo>
                    <a:pt x="46121" y="1143000"/>
                    <a:pt x="0" y="1085273"/>
                    <a:pt x="0" y="1027546"/>
                  </a:cubicBezTo>
                  <a:cubicBezTo>
                    <a:pt x="0" y="103909"/>
                    <a:pt x="0" y="103909"/>
                    <a:pt x="0" y="103909"/>
                  </a:cubicBezTo>
                  <a:cubicBezTo>
                    <a:pt x="0" y="46182"/>
                    <a:pt x="46121" y="0"/>
                    <a:pt x="103772" y="0"/>
                  </a:cubicBezTo>
                  <a:close/>
                </a:path>
              </a:pathLst>
            </a:custGeom>
            <a:solidFill>
              <a:srgbClr val="0078D7"/>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8" tIns="109719" rIns="137148" bIns="109719" numCol="1" spcCol="0" rtlCol="0" fromWordArt="0" anchor="t" anchorCtr="0" forceAA="0" compatLnSpc="1">
              <a:prstTxWarp prst="textNoShape">
                <a:avLst/>
              </a:prstTxWarp>
              <a:noAutofit/>
            </a:bodyPr>
            <a:lstStyle/>
            <a:p>
              <a:pPr algn="ctr" defTabSz="699261" fontAlgn="base">
                <a:lnSpc>
                  <a:spcPct val="90000"/>
                </a:lnSpc>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grpSp>
          <p:nvGrpSpPr>
            <p:cNvPr id="10" name="Group 9">
              <a:extLst>
                <a:ext uri="{FF2B5EF4-FFF2-40B4-BE49-F238E27FC236}">
                  <a16:creationId xmlns:a16="http://schemas.microsoft.com/office/drawing/2014/main" id="{FB87362B-0006-4D95-B45C-4C76ABB0E7C3}"/>
                </a:ext>
              </a:extLst>
            </p:cNvPr>
            <p:cNvGrpSpPr/>
            <p:nvPr/>
          </p:nvGrpSpPr>
          <p:grpSpPr>
            <a:xfrm>
              <a:off x="3620924" y="3439778"/>
              <a:ext cx="463220" cy="206101"/>
              <a:chOff x="7138851" y="5154348"/>
              <a:chExt cx="546890" cy="243328"/>
            </a:xfrm>
          </p:grpSpPr>
          <p:sp>
            <p:nvSpPr>
              <p:cNvPr id="82" name="Freeform 5">
                <a:extLst>
                  <a:ext uri="{FF2B5EF4-FFF2-40B4-BE49-F238E27FC236}">
                    <a16:creationId xmlns:a16="http://schemas.microsoft.com/office/drawing/2014/main" id="{297A5316-D61C-4A5F-8155-8372DBE47E8E}"/>
                  </a:ext>
                </a:extLst>
              </p:cNvPr>
              <p:cNvSpPr>
                <a:spLocks noChangeAspect="1"/>
              </p:cNvSpPr>
              <p:nvPr/>
            </p:nvSpPr>
            <p:spPr bwMode="black">
              <a:xfrm>
                <a:off x="7404804" y="5168777"/>
                <a:ext cx="280937" cy="166146"/>
              </a:xfrm>
              <a:custGeom>
                <a:avLst/>
                <a:gdLst>
                  <a:gd name="T0" fmla="*/ 1942 w 2359"/>
                  <a:gd name="T1" fmla="*/ 1394 h 1394"/>
                  <a:gd name="T2" fmla="*/ 416 w 2359"/>
                  <a:gd name="T3" fmla="*/ 1394 h 1394"/>
                  <a:gd name="T4" fmla="*/ 0 w 2359"/>
                  <a:gd name="T5" fmla="*/ 971 h 1394"/>
                  <a:gd name="T6" fmla="*/ 416 w 2359"/>
                  <a:gd name="T7" fmla="*/ 552 h 1394"/>
                  <a:gd name="T8" fmla="*/ 517 w 2359"/>
                  <a:gd name="T9" fmla="*/ 565 h 1394"/>
                  <a:gd name="T10" fmla="*/ 925 w 2359"/>
                  <a:gd name="T11" fmla="*/ 221 h 1394"/>
                  <a:gd name="T12" fmla="*/ 1175 w 2359"/>
                  <a:gd name="T13" fmla="*/ 305 h 1394"/>
                  <a:gd name="T14" fmla="*/ 1578 w 2359"/>
                  <a:gd name="T15" fmla="*/ 0 h 1394"/>
                  <a:gd name="T16" fmla="*/ 1982 w 2359"/>
                  <a:gd name="T17" fmla="*/ 424 h 1394"/>
                  <a:gd name="T18" fmla="*/ 1968 w 2359"/>
                  <a:gd name="T19" fmla="*/ 552 h 1394"/>
                  <a:gd name="T20" fmla="*/ 2359 w 2359"/>
                  <a:gd name="T21" fmla="*/ 971 h 1394"/>
                  <a:gd name="T22" fmla="*/ 1942 w 2359"/>
                  <a:gd name="T23" fmla="*/ 1394 h 1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59" h="1394">
                    <a:moveTo>
                      <a:pt x="1942" y="1394"/>
                    </a:moveTo>
                    <a:cubicBezTo>
                      <a:pt x="416" y="1394"/>
                      <a:pt x="416" y="1394"/>
                      <a:pt x="416" y="1394"/>
                    </a:cubicBezTo>
                    <a:cubicBezTo>
                      <a:pt x="193" y="1394"/>
                      <a:pt x="0" y="1200"/>
                      <a:pt x="0" y="971"/>
                    </a:cubicBezTo>
                    <a:cubicBezTo>
                      <a:pt x="0" y="741"/>
                      <a:pt x="193" y="552"/>
                      <a:pt x="416" y="552"/>
                    </a:cubicBezTo>
                    <a:cubicBezTo>
                      <a:pt x="451" y="552"/>
                      <a:pt x="487" y="556"/>
                      <a:pt x="517" y="565"/>
                    </a:cubicBezTo>
                    <a:cubicBezTo>
                      <a:pt x="552" y="362"/>
                      <a:pt x="719" y="221"/>
                      <a:pt x="925" y="221"/>
                    </a:cubicBezTo>
                    <a:cubicBezTo>
                      <a:pt x="1021" y="221"/>
                      <a:pt x="1105" y="247"/>
                      <a:pt x="1175" y="305"/>
                    </a:cubicBezTo>
                    <a:cubicBezTo>
                      <a:pt x="1227" y="128"/>
                      <a:pt x="1394" y="0"/>
                      <a:pt x="1578" y="0"/>
                    </a:cubicBezTo>
                    <a:cubicBezTo>
                      <a:pt x="1802" y="0"/>
                      <a:pt x="1982" y="190"/>
                      <a:pt x="1982" y="424"/>
                    </a:cubicBezTo>
                    <a:cubicBezTo>
                      <a:pt x="1982" y="468"/>
                      <a:pt x="1977" y="512"/>
                      <a:pt x="1968" y="552"/>
                    </a:cubicBezTo>
                    <a:cubicBezTo>
                      <a:pt x="2188" y="565"/>
                      <a:pt x="2359" y="750"/>
                      <a:pt x="2359" y="971"/>
                    </a:cubicBezTo>
                    <a:cubicBezTo>
                      <a:pt x="2359" y="1205"/>
                      <a:pt x="2170" y="1394"/>
                      <a:pt x="1942" y="1394"/>
                    </a:cubicBezTo>
                    <a:close/>
                  </a:path>
                </a:pathLst>
              </a:custGeom>
              <a:solidFill>
                <a:srgbClr val="0078D7"/>
              </a:solidFill>
              <a:ln w="38100">
                <a:noFill/>
              </a:ln>
            </p:spPr>
            <p:txBody>
              <a:bodyPr vert="horz" wrap="square" lIns="68574" tIns="34287" rIns="68574" bIns="34287" numCol="1" anchor="t" anchorCtr="0" compatLnSpc="1">
                <a:prstTxWarp prst="textNoShape">
                  <a:avLst/>
                </a:prstTxWarp>
              </a:bodyPr>
              <a:lstStyle/>
              <a:p>
                <a:endParaRPr lang="en-US" sz="1350"/>
              </a:p>
            </p:txBody>
          </p:sp>
          <p:sp>
            <p:nvSpPr>
              <p:cNvPr id="77" name="Freeform 5">
                <a:extLst>
                  <a:ext uri="{FF2B5EF4-FFF2-40B4-BE49-F238E27FC236}">
                    <a16:creationId xmlns:a16="http://schemas.microsoft.com/office/drawing/2014/main" id="{ADDDDFB8-ECB5-4608-876B-3C91CF221AA8}"/>
                  </a:ext>
                </a:extLst>
              </p:cNvPr>
              <p:cNvSpPr>
                <a:spLocks noChangeAspect="1"/>
              </p:cNvSpPr>
              <p:nvPr/>
            </p:nvSpPr>
            <p:spPr bwMode="black">
              <a:xfrm>
                <a:off x="7138851" y="5154348"/>
                <a:ext cx="411445" cy="243328"/>
              </a:xfrm>
              <a:custGeom>
                <a:avLst/>
                <a:gdLst>
                  <a:gd name="T0" fmla="*/ 1942 w 2359"/>
                  <a:gd name="T1" fmla="*/ 1394 h 1394"/>
                  <a:gd name="T2" fmla="*/ 416 w 2359"/>
                  <a:gd name="T3" fmla="*/ 1394 h 1394"/>
                  <a:gd name="T4" fmla="*/ 0 w 2359"/>
                  <a:gd name="T5" fmla="*/ 971 h 1394"/>
                  <a:gd name="T6" fmla="*/ 416 w 2359"/>
                  <a:gd name="T7" fmla="*/ 552 h 1394"/>
                  <a:gd name="T8" fmla="*/ 517 w 2359"/>
                  <a:gd name="T9" fmla="*/ 565 h 1394"/>
                  <a:gd name="T10" fmla="*/ 925 w 2359"/>
                  <a:gd name="T11" fmla="*/ 221 h 1394"/>
                  <a:gd name="T12" fmla="*/ 1175 w 2359"/>
                  <a:gd name="T13" fmla="*/ 305 h 1394"/>
                  <a:gd name="T14" fmla="*/ 1578 w 2359"/>
                  <a:gd name="T15" fmla="*/ 0 h 1394"/>
                  <a:gd name="T16" fmla="*/ 1982 w 2359"/>
                  <a:gd name="T17" fmla="*/ 424 h 1394"/>
                  <a:gd name="T18" fmla="*/ 1968 w 2359"/>
                  <a:gd name="T19" fmla="*/ 552 h 1394"/>
                  <a:gd name="T20" fmla="*/ 2359 w 2359"/>
                  <a:gd name="T21" fmla="*/ 971 h 1394"/>
                  <a:gd name="T22" fmla="*/ 1942 w 2359"/>
                  <a:gd name="T23" fmla="*/ 1394 h 1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59" h="1394">
                    <a:moveTo>
                      <a:pt x="1942" y="1394"/>
                    </a:moveTo>
                    <a:cubicBezTo>
                      <a:pt x="416" y="1394"/>
                      <a:pt x="416" y="1394"/>
                      <a:pt x="416" y="1394"/>
                    </a:cubicBezTo>
                    <a:cubicBezTo>
                      <a:pt x="193" y="1394"/>
                      <a:pt x="0" y="1200"/>
                      <a:pt x="0" y="971"/>
                    </a:cubicBezTo>
                    <a:cubicBezTo>
                      <a:pt x="0" y="741"/>
                      <a:pt x="193" y="552"/>
                      <a:pt x="416" y="552"/>
                    </a:cubicBezTo>
                    <a:cubicBezTo>
                      <a:pt x="451" y="552"/>
                      <a:pt x="487" y="556"/>
                      <a:pt x="517" y="565"/>
                    </a:cubicBezTo>
                    <a:cubicBezTo>
                      <a:pt x="552" y="362"/>
                      <a:pt x="719" y="221"/>
                      <a:pt x="925" y="221"/>
                    </a:cubicBezTo>
                    <a:cubicBezTo>
                      <a:pt x="1021" y="221"/>
                      <a:pt x="1105" y="247"/>
                      <a:pt x="1175" y="305"/>
                    </a:cubicBezTo>
                    <a:cubicBezTo>
                      <a:pt x="1227" y="128"/>
                      <a:pt x="1394" y="0"/>
                      <a:pt x="1578" y="0"/>
                    </a:cubicBezTo>
                    <a:cubicBezTo>
                      <a:pt x="1802" y="0"/>
                      <a:pt x="1982" y="190"/>
                      <a:pt x="1982" y="424"/>
                    </a:cubicBezTo>
                    <a:cubicBezTo>
                      <a:pt x="1982" y="468"/>
                      <a:pt x="1977" y="512"/>
                      <a:pt x="1968" y="552"/>
                    </a:cubicBezTo>
                    <a:cubicBezTo>
                      <a:pt x="2188" y="565"/>
                      <a:pt x="2359" y="750"/>
                      <a:pt x="2359" y="971"/>
                    </a:cubicBezTo>
                    <a:cubicBezTo>
                      <a:pt x="2359" y="1205"/>
                      <a:pt x="2170" y="1394"/>
                      <a:pt x="1942" y="1394"/>
                    </a:cubicBezTo>
                    <a:close/>
                  </a:path>
                </a:pathLst>
              </a:custGeom>
              <a:solidFill>
                <a:srgbClr val="0078D7"/>
              </a:solidFill>
              <a:ln w="19050">
                <a:solidFill>
                  <a:srgbClr val="E9E9E9"/>
                </a:solidFill>
              </a:ln>
            </p:spPr>
            <p:txBody>
              <a:bodyPr vert="horz" wrap="square" lIns="68574" tIns="34287" rIns="68574" bIns="34287" numCol="1" anchor="t" anchorCtr="0" compatLnSpc="1">
                <a:prstTxWarp prst="textNoShape">
                  <a:avLst/>
                </a:prstTxWarp>
              </a:bodyPr>
              <a:lstStyle/>
              <a:p>
                <a:endParaRPr lang="en-US" sz="1350"/>
              </a:p>
            </p:txBody>
          </p:sp>
        </p:grpSp>
        <p:grpSp>
          <p:nvGrpSpPr>
            <p:cNvPr id="15" name="Group 14">
              <a:extLst>
                <a:ext uri="{FF2B5EF4-FFF2-40B4-BE49-F238E27FC236}">
                  <a16:creationId xmlns:a16="http://schemas.microsoft.com/office/drawing/2014/main" id="{ACAE75B8-5DE2-4419-840A-93F5D03E322D}"/>
                </a:ext>
              </a:extLst>
            </p:cNvPr>
            <p:cNvGrpSpPr/>
            <p:nvPr/>
          </p:nvGrpSpPr>
          <p:grpSpPr>
            <a:xfrm>
              <a:off x="4283768" y="3373786"/>
              <a:ext cx="263975" cy="338085"/>
              <a:chOff x="10889683" y="4895108"/>
              <a:chExt cx="263975" cy="338085"/>
            </a:xfrm>
          </p:grpSpPr>
          <p:sp>
            <p:nvSpPr>
              <p:cNvPr id="83" name="Freeform 130">
                <a:extLst>
                  <a:ext uri="{FF2B5EF4-FFF2-40B4-BE49-F238E27FC236}">
                    <a16:creationId xmlns:a16="http://schemas.microsoft.com/office/drawing/2014/main" id="{174B496D-0284-42B3-9044-E12B49ECDCEC}"/>
                  </a:ext>
                </a:extLst>
              </p:cNvPr>
              <p:cNvSpPr>
                <a:spLocks/>
              </p:cNvSpPr>
              <p:nvPr/>
            </p:nvSpPr>
            <p:spPr bwMode="auto">
              <a:xfrm>
                <a:off x="10889683" y="4895108"/>
                <a:ext cx="192687" cy="338085"/>
              </a:xfrm>
              <a:custGeom>
                <a:avLst/>
                <a:gdLst>
                  <a:gd name="T0" fmla="*/ 161 w 273"/>
                  <a:gd name="T1" fmla="*/ 479 h 479"/>
                  <a:gd name="T2" fmla="*/ 0 w 273"/>
                  <a:gd name="T3" fmla="*/ 479 h 479"/>
                  <a:gd name="T4" fmla="*/ 0 w 273"/>
                  <a:gd name="T5" fmla="*/ 0 h 479"/>
                  <a:gd name="T6" fmla="*/ 273 w 273"/>
                  <a:gd name="T7" fmla="*/ 0 h 479"/>
                  <a:gd name="T8" fmla="*/ 273 w 273"/>
                  <a:gd name="T9" fmla="*/ 185 h 479"/>
                </a:gdLst>
                <a:ahLst/>
                <a:cxnLst>
                  <a:cxn ang="0">
                    <a:pos x="T0" y="T1"/>
                  </a:cxn>
                  <a:cxn ang="0">
                    <a:pos x="T2" y="T3"/>
                  </a:cxn>
                  <a:cxn ang="0">
                    <a:pos x="T4" y="T5"/>
                  </a:cxn>
                  <a:cxn ang="0">
                    <a:pos x="T6" y="T7"/>
                  </a:cxn>
                  <a:cxn ang="0">
                    <a:pos x="T8" y="T9"/>
                  </a:cxn>
                </a:cxnLst>
                <a:rect l="0" t="0" r="r" b="b"/>
                <a:pathLst>
                  <a:path w="273" h="479">
                    <a:moveTo>
                      <a:pt x="161" y="479"/>
                    </a:moveTo>
                    <a:lnTo>
                      <a:pt x="0" y="479"/>
                    </a:lnTo>
                    <a:lnTo>
                      <a:pt x="0" y="0"/>
                    </a:lnTo>
                    <a:lnTo>
                      <a:pt x="273" y="0"/>
                    </a:lnTo>
                    <a:lnTo>
                      <a:pt x="273" y="185"/>
                    </a:lnTo>
                  </a:path>
                </a:pathLst>
              </a:custGeom>
              <a:solidFill>
                <a:srgbClr val="0078D7"/>
              </a:solidFill>
              <a:ln w="19050" cap="rnd">
                <a:solidFill>
                  <a:srgbClr val="E9E9E9"/>
                </a:solidFill>
                <a:prstDash val="solid"/>
                <a:round/>
                <a:headEnd/>
                <a:tailEnd/>
              </a:ln>
              <a:extLst/>
            </p:spPr>
            <p:txBody>
              <a:bodyPr vert="horz" wrap="square" lIns="89642" tIns="44821" rIns="89642" bIns="44821" numCol="1" anchor="t" anchorCtr="0" compatLnSpc="1">
                <a:prstTxWarp prst="textNoShape">
                  <a:avLst/>
                </a:prstTxWarp>
              </a:bodyPr>
              <a:lstStyle/>
              <a:p>
                <a:endParaRPr lang="en-US" sz="1765"/>
              </a:p>
            </p:txBody>
          </p:sp>
          <p:sp>
            <p:nvSpPr>
              <p:cNvPr id="84" name="Rectangle 134">
                <a:extLst>
                  <a:ext uri="{FF2B5EF4-FFF2-40B4-BE49-F238E27FC236}">
                    <a16:creationId xmlns:a16="http://schemas.microsoft.com/office/drawing/2014/main" id="{FD972476-8F67-42EF-93E3-97859F149EED}"/>
                  </a:ext>
                </a:extLst>
              </p:cNvPr>
              <p:cNvSpPr>
                <a:spLocks noChangeArrowheads="1"/>
              </p:cNvSpPr>
              <p:nvPr/>
            </p:nvSpPr>
            <p:spPr bwMode="auto">
              <a:xfrm>
                <a:off x="11003320" y="5025684"/>
                <a:ext cx="150338" cy="207509"/>
              </a:xfrm>
              <a:prstGeom prst="rect">
                <a:avLst/>
              </a:prstGeom>
              <a:solidFill>
                <a:srgbClr val="0078D7"/>
              </a:solidFill>
              <a:ln w="19050" cap="rnd">
                <a:solidFill>
                  <a:srgbClr val="E9E9E9"/>
                </a:solidFill>
                <a:prstDash val="solid"/>
                <a:round/>
                <a:headEnd/>
                <a:tailEnd/>
              </a:ln>
              <a:extLst/>
            </p:spPr>
            <p:txBody>
              <a:bodyPr vert="horz" wrap="square" lIns="89642" tIns="44821" rIns="89642" bIns="44821" numCol="1" anchor="t" anchorCtr="0" compatLnSpc="1">
                <a:prstTxWarp prst="textNoShape">
                  <a:avLst/>
                </a:prstTxWarp>
              </a:bodyPr>
              <a:lstStyle/>
              <a:p>
                <a:endParaRPr lang="en-US" sz="1765"/>
              </a:p>
            </p:txBody>
          </p:sp>
        </p:grpSp>
        <p:sp>
          <p:nvSpPr>
            <p:cNvPr id="85" name="Rectangle 84">
              <a:extLst>
                <a:ext uri="{FF2B5EF4-FFF2-40B4-BE49-F238E27FC236}">
                  <a16:creationId xmlns:a16="http://schemas.microsoft.com/office/drawing/2014/main" id="{B833CED0-8A27-4269-B038-0207000B2256}"/>
                </a:ext>
              </a:extLst>
            </p:cNvPr>
            <p:cNvSpPr/>
            <p:nvPr/>
          </p:nvSpPr>
          <p:spPr>
            <a:xfrm>
              <a:off x="5103354" y="3404329"/>
              <a:ext cx="1124230" cy="276999"/>
            </a:xfrm>
            <a:prstGeom prst="rect">
              <a:avLst/>
            </a:prstGeom>
          </p:spPr>
          <p:txBody>
            <a:bodyPr wrap="square">
              <a:spAutoFit/>
            </a:bodyPr>
            <a:lstStyle/>
            <a:p>
              <a:pPr defTabSz="932574">
                <a:spcBef>
                  <a:spcPts val="300"/>
                </a:spcBef>
                <a:spcAft>
                  <a:spcPts val="2400"/>
                </a:spcAft>
              </a:pPr>
              <a:r>
                <a:rPr lang="en-US" sz="1200">
                  <a:solidFill>
                    <a:srgbClr val="0078D7"/>
                  </a:solidFill>
                  <a:cs typeface="Segoe UI Light" panose="020B0502040204020203" pitchFamily="34" charset="0"/>
                </a:rPr>
                <a:t>On-premises</a:t>
              </a:r>
            </a:p>
          </p:txBody>
        </p:sp>
        <p:cxnSp>
          <p:nvCxnSpPr>
            <p:cNvPr id="86" name="Straight Connector 85">
              <a:extLst>
                <a:ext uri="{FF2B5EF4-FFF2-40B4-BE49-F238E27FC236}">
                  <a16:creationId xmlns:a16="http://schemas.microsoft.com/office/drawing/2014/main" id="{576D41AA-10E7-4DA3-8E03-F642FAFDC50D}"/>
                </a:ext>
              </a:extLst>
            </p:cNvPr>
            <p:cNvCxnSpPr>
              <a:cxnSpLocks/>
            </p:cNvCxnSpPr>
            <p:nvPr/>
          </p:nvCxnSpPr>
          <p:spPr>
            <a:xfrm flipV="1">
              <a:off x="3191528" y="3537837"/>
              <a:ext cx="337671" cy="6557"/>
            </a:xfrm>
            <a:prstGeom prst="line">
              <a:avLst/>
            </a:prstGeom>
            <a:ln w="12700">
              <a:solidFill>
                <a:srgbClr val="0078D7"/>
              </a:solidFill>
            </a:ln>
          </p:spPr>
          <p:style>
            <a:lnRef idx="1">
              <a:schemeClr val="accent1"/>
            </a:lnRef>
            <a:fillRef idx="0">
              <a:schemeClr val="accent1"/>
            </a:fillRef>
            <a:effectRef idx="0">
              <a:schemeClr val="accent1"/>
            </a:effectRef>
            <a:fontRef idx="minor">
              <a:schemeClr val="tx1"/>
            </a:fontRef>
          </p:style>
        </p:cxnSp>
        <p:sp>
          <p:nvSpPr>
            <p:cNvPr id="87" name="Rectangle 86">
              <a:extLst>
                <a:ext uri="{FF2B5EF4-FFF2-40B4-BE49-F238E27FC236}">
                  <a16:creationId xmlns:a16="http://schemas.microsoft.com/office/drawing/2014/main" id="{9C27F189-0886-4B79-BC46-093FA5F22BFF}"/>
                </a:ext>
              </a:extLst>
            </p:cNvPr>
            <p:cNvSpPr/>
            <p:nvPr/>
          </p:nvSpPr>
          <p:spPr>
            <a:xfrm>
              <a:off x="2064312" y="3404329"/>
              <a:ext cx="1124230" cy="276999"/>
            </a:xfrm>
            <a:prstGeom prst="rect">
              <a:avLst/>
            </a:prstGeom>
          </p:spPr>
          <p:txBody>
            <a:bodyPr wrap="square">
              <a:spAutoFit/>
            </a:bodyPr>
            <a:lstStyle/>
            <a:p>
              <a:pPr algn="r" defTabSz="932574">
                <a:spcBef>
                  <a:spcPts val="300"/>
                </a:spcBef>
                <a:spcAft>
                  <a:spcPts val="2400"/>
                </a:spcAft>
              </a:pPr>
              <a:r>
                <a:rPr lang="en-US" sz="1200">
                  <a:solidFill>
                    <a:srgbClr val="0078D7"/>
                  </a:solidFill>
                  <a:cs typeface="Segoe UI Light" panose="020B0502040204020203" pitchFamily="34" charset="0"/>
                </a:rPr>
                <a:t>Any cloud</a:t>
              </a:r>
            </a:p>
          </p:txBody>
        </p:sp>
        <p:cxnSp>
          <p:nvCxnSpPr>
            <p:cNvPr id="88" name="Straight Connector 87">
              <a:extLst>
                <a:ext uri="{FF2B5EF4-FFF2-40B4-BE49-F238E27FC236}">
                  <a16:creationId xmlns:a16="http://schemas.microsoft.com/office/drawing/2014/main" id="{3BC78C78-7096-441D-8E37-1CD112FAD04A}"/>
                </a:ext>
              </a:extLst>
            </p:cNvPr>
            <p:cNvCxnSpPr>
              <a:cxnSpLocks/>
            </p:cNvCxnSpPr>
            <p:nvPr/>
          </p:nvCxnSpPr>
          <p:spPr>
            <a:xfrm flipV="1">
              <a:off x="4748399" y="3539550"/>
              <a:ext cx="337671" cy="6557"/>
            </a:xfrm>
            <a:prstGeom prst="line">
              <a:avLst/>
            </a:prstGeom>
            <a:ln w="12700">
              <a:solidFill>
                <a:srgbClr val="0078D7"/>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AAEE61EE-75BB-453E-9E8D-3B61BC01B693}"/>
                </a:ext>
              </a:extLst>
            </p:cNvPr>
            <p:cNvCxnSpPr>
              <a:cxnSpLocks/>
            </p:cNvCxnSpPr>
            <p:nvPr/>
          </p:nvCxnSpPr>
          <p:spPr>
            <a:xfrm rot="5400000" flipV="1">
              <a:off x="3965310" y="2568373"/>
              <a:ext cx="337671" cy="6557"/>
            </a:xfrm>
            <a:prstGeom prst="line">
              <a:avLst/>
            </a:prstGeom>
            <a:ln w="12700">
              <a:solidFill>
                <a:srgbClr val="0078D7"/>
              </a:solidFill>
            </a:ln>
          </p:spPr>
          <p:style>
            <a:lnRef idx="1">
              <a:schemeClr val="accent1"/>
            </a:lnRef>
            <a:fillRef idx="0">
              <a:schemeClr val="accent1"/>
            </a:fillRef>
            <a:effectRef idx="0">
              <a:schemeClr val="accent1"/>
            </a:effectRef>
            <a:fontRef idx="minor">
              <a:schemeClr val="tx1"/>
            </a:fontRef>
          </p:style>
        </p:cxnSp>
        <p:sp>
          <p:nvSpPr>
            <p:cNvPr id="90" name="Rectangle 89">
              <a:extLst>
                <a:ext uri="{FF2B5EF4-FFF2-40B4-BE49-F238E27FC236}">
                  <a16:creationId xmlns:a16="http://schemas.microsoft.com/office/drawing/2014/main" id="{64A82B92-59FF-4FC7-94A0-EA86808E5FE9}"/>
                </a:ext>
              </a:extLst>
            </p:cNvPr>
            <p:cNvSpPr/>
            <p:nvPr/>
          </p:nvSpPr>
          <p:spPr>
            <a:xfrm>
              <a:off x="3570390" y="2086516"/>
              <a:ext cx="1124230" cy="276999"/>
            </a:xfrm>
            <a:prstGeom prst="rect">
              <a:avLst/>
            </a:prstGeom>
          </p:spPr>
          <p:txBody>
            <a:bodyPr wrap="square">
              <a:spAutoFit/>
            </a:bodyPr>
            <a:lstStyle/>
            <a:p>
              <a:pPr algn="ctr" defTabSz="932574">
                <a:spcBef>
                  <a:spcPts val="300"/>
                </a:spcBef>
                <a:spcAft>
                  <a:spcPts val="2400"/>
                </a:spcAft>
              </a:pPr>
              <a:r>
                <a:rPr lang="en-US" sz="1200" dirty="0">
                  <a:solidFill>
                    <a:srgbClr val="0078D7"/>
                  </a:solidFill>
                  <a:cs typeface="Segoe UI Light" panose="020B0502040204020203" pitchFamily="34" charset="0"/>
                </a:rPr>
                <a:t>Dev machine</a:t>
              </a:r>
            </a:p>
          </p:txBody>
        </p:sp>
      </p:grpSp>
      <p:grpSp>
        <p:nvGrpSpPr>
          <p:cNvPr id="9" name="Group 8">
            <a:extLst>
              <a:ext uri="{FF2B5EF4-FFF2-40B4-BE49-F238E27FC236}">
                <a16:creationId xmlns:a16="http://schemas.microsoft.com/office/drawing/2014/main" id="{E2362C96-8C5E-4B87-981B-129227BC5211}"/>
              </a:ext>
            </a:extLst>
          </p:cNvPr>
          <p:cNvGrpSpPr/>
          <p:nvPr/>
        </p:nvGrpSpPr>
        <p:grpSpPr>
          <a:xfrm>
            <a:off x="4509241" y="2669076"/>
            <a:ext cx="2699600" cy="2279158"/>
            <a:chOff x="6547483" y="2683634"/>
            <a:chExt cx="2699600" cy="2279158"/>
          </a:xfrm>
        </p:grpSpPr>
        <p:sp>
          <p:nvSpPr>
            <p:cNvPr id="64" name="Rectangle 63">
              <a:extLst>
                <a:ext uri="{FF2B5EF4-FFF2-40B4-BE49-F238E27FC236}">
                  <a16:creationId xmlns:a16="http://schemas.microsoft.com/office/drawing/2014/main" id="{671F70B2-2878-40DE-965F-C6B4AA2E9006}"/>
                </a:ext>
              </a:extLst>
            </p:cNvPr>
            <p:cNvSpPr/>
            <p:nvPr/>
          </p:nvSpPr>
          <p:spPr>
            <a:xfrm>
              <a:off x="6644676" y="4624238"/>
              <a:ext cx="2505214" cy="338554"/>
            </a:xfrm>
            <a:prstGeom prst="rect">
              <a:avLst/>
            </a:prstGeom>
          </p:spPr>
          <p:txBody>
            <a:bodyPr wrap="square">
              <a:spAutoFit/>
            </a:bodyPr>
            <a:lstStyle/>
            <a:p>
              <a:pPr algn="ctr" defTabSz="932574">
                <a:spcBef>
                  <a:spcPts val="300"/>
                </a:spcBef>
                <a:spcAft>
                  <a:spcPts val="2400"/>
                </a:spcAft>
              </a:pPr>
              <a:r>
                <a:rPr lang="en-US" sz="1600" dirty="0">
                  <a:solidFill>
                    <a:schemeClr val="tx1">
                      <a:lumMod val="65000"/>
                      <a:lumOff val="35000"/>
                    </a:schemeClr>
                  </a:solidFill>
                  <a:latin typeface="Segoe UI" panose="020B0502040204020203" pitchFamily="34" charset="0"/>
                  <a:cs typeface="Segoe UI" panose="020B0502040204020203" pitchFamily="34" charset="0"/>
                </a:rPr>
                <a:t>Dedicated Azure clusters</a:t>
              </a:r>
            </a:p>
          </p:txBody>
        </p:sp>
        <p:sp>
          <p:nvSpPr>
            <p:cNvPr id="70" name="Rectangle 69">
              <a:extLst>
                <a:ext uri="{FF2B5EF4-FFF2-40B4-BE49-F238E27FC236}">
                  <a16:creationId xmlns:a16="http://schemas.microsoft.com/office/drawing/2014/main" id="{456EE2C9-B4B2-44C6-AB23-AACC4CC05E09}"/>
                </a:ext>
              </a:extLst>
            </p:cNvPr>
            <p:cNvSpPr/>
            <p:nvPr/>
          </p:nvSpPr>
          <p:spPr>
            <a:xfrm>
              <a:off x="6547483" y="3901794"/>
              <a:ext cx="2699600" cy="1015663"/>
            </a:xfrm>
            <a:prstGeom prst="rect">
              <a:avLst/>
            </a:prstGeom>
          </p:spPr>
          <p:txBody>
            <a:bodyPr wrap="square">
              <a:spAutoFit/>
            </a:bodyPr>
            <a:lstStyle/>
            <a:p>
              <a:pPr algn="ctr"/>
              <a:r>
                <a:rPr lang="en-US" sz="2000" b="1" dirty="0">
                  <a:solidFill>
                    <a:srgbClr val="0078D7"/>
                  </a:solidFill>
                  <a:latin typeface="Segoe UI Semibold" panose="020B0702040204020203" pitchFamily="34" charset="0"/>
                  <a:cs typeface="Segoe UI Semibold" panose="020B0702040204020203" pitchFamily="34" charset="0"/>
                </a:rPr>
                <a:t>Azure </a:t>
              </a:r>
            </a:p>
            <a:p>
              <a:pPr algn="ctr"/>
              <a:r>
                <a:rPr lang="en-US" sz="2000" b="1" dirty="0">
                  <a:solidFill>
                    <a:srgbClr val="0078D7"/>
                  </a:solidFill>
                  <a:latin typeface="Segoe UI Semibold" panose="020B0702040204020203" pitchFamily="34" charset="0"/>
                  <a:cs typeface="Segoe UI Semibold" panose="020B0702040204020203" pitchFamily="34" charset="0"/>
                </a:rPr>
                <a:t>Service Fabric </a:t>
              </a:r>
            </a:p>
            <a:p>
              <a:pPr algn="ctr"/>
              <a:endParaRPr lang="en-US" sz="2000" dirty="0">
                <a:solidFill>
                  <a:srgbClr val="0078D7"/>
                </a:solidFill>
              </a:endParaRPr>
            </a:p>
          </p:txBody>
        </p:sp>
        <p:sp>
          <p:nvSpPr>
            <p:cNvPr id="53" name="Oval 52">
              <a:extLst>
                <a:ext uri="{FF2B5EF4-FFF2-40B4-BE49-F238E27FC236}">
                  <a16:creationId xmlns:a16="http://schemas.microsoft.com/office/drawing/2014/main" id="{E7C2EB2D-916C-47E0-AA7B-5FD07E8226B8}"/>
                </a:ext>
              </a:extLst>
            </p:cNvPr>
            <p:cNvSpPr/>
            <p:nvPr/>
          </p:nvSpPr>
          <p:spPr>
            <a:xfrm>
              <a:off x="7302923" y="2683634"/>
              <a:ext cx="1188720" cy="1188720"/>
            </a:xfrm>
            <a:prstGeom prst="ellipse">
              <a:avLst/>
            </a:prstGeom>
            <a:solidFill>
              <a:schemeClr val="bg1"/>
            </a:solidFill>
            <a:ln w="28575">
              <a:solidFill>
                <a:srgbClr val="0078D7"/>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34" name="Graphic 33">
              <a:extLst>
                <a:ext uri="{FF2B5EF4-FFF2-40B4-BE49-F238E27FC236}">
                  <a16:creationId xmlns:a16="http://schemas.microsoft.com/office/drawing/2014/main" id="{F11F51BD-6EED-47C1-8E7B-F6A1071CA574}"/>
                </a:ext>
              </a:extLst>
            </p:cNvPr>
            <p:cNvPicPr>
              <a:picLocks noChangeAspect="1"/>
            </p:cNvPicPr>
            <p:nvPr/>
          </p:nvPicPr>
          <p:blipFill rotWithShape="1">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r="11052"/>
            <a:stretch/>
          </p:blipFill>
          <p:spPr>
            <a:xfrm>
              <a:off x="7535588" y="2928788"/>
              <a:ext cx="723389" cy="628821"/>
            </a:xfrm>
            <a:prstGeom prst="rect">
              <a:avLst/>
            </a:prstGeom>
          </p:spPr>
        </p:pic>
      </p:grpSp>
      <p:grpSp>
        <p:nvGrpSpPr>
          <p:cNvPr id="28" name="Group 27">
            <a:extLst>
              <a:ext uri="{FF2B5EF4-FFF2-40B4-BE49-F238E27FC236}">
                <a16:creationId xmlns:a16="http://schemas.microsoft.com/office/drawing/2014/main" id="{9B417BEA-9E36-4423-9181-BDC19F1CEF98}"/>
              </a:ext>
            </a:extLst>
          </p:cNvPr>
          <p:cNvGrpSpPr/>
          <p:nvPr/>
        </p:nvGrpSpPr>
        <p:grpSpPr>
          <a:xfrm>
            <a:off x="4555941" y="2683634"/>
            <a:ext cx="2553904" cy="2510821"/>
            <a:chOff x="1242767" y="2304917"/>
            <a:chExt cx="2553904" cy="2510821"/>
          </a:xfrm>
        </p:grpSpPr>
        <p:sp>
          <p:nvSpPr>
            <p:cNvPr id="30" name="Oval 29">
              <a:extLst>
                <a:ext uri="{FF2B5EF4-FFF2-40B4-BE49-F238E27FC236}">
                  <a16:creationId xmlns:a16="http://schemas.microsoft.com/office/drawing/2014/main" id="{59B65DC5-8BC3-468A-AC10-B582AA7684B8}"/>
                </a:ext>
              </a:extLst>
            </p:cNvPr>
            <p:cNvSpPr/>
            <p:nvPr/>
          </p:nvSpPr>
          <p:spPr>
            <a:xfrm>
              <a:off x="1925356" y="2304917"/>
              <a:ext cx="1188720" cy="1188720"/>
            </a:xfrm>
            <a:prstGeom prst="ellipse">
              <a:avLst/>
            </a:prstGeom>
            <a:solidFill>
              <a:schemeClr val="bg1"/>
            </a:solidFill>
            <a:ln w="28575">
              <a:solidFill>
                <a:srgbClr val="0078D7"/>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78D7"/>
                </a:solidFill>
              </a:endParaRPr>
            </a:p>
          </p:txBody>
        </p:sp>
        <p:sp>
          <p:nvSpPr>
            <p:cNvPr id="31" name="Rectangle 30">
              <a:extLst>
                <a:ext uri="{FF2B5EF4-FFF2-40B4-BE49-F238E27FC236}">
                  <a16:creationId xmlns:a16="http://schemas.microsoft.com/office/drawing/2014/main" id="{6EB69EE6-BEE3-4C85-A200-1B2DA10459AD}"/>
                </a:ext>
              </a:extLst>
            </p:cNvPr>
            <p:cNvSpPr/>
            <p:nvPr/>
          </p:nvSpPr>
          <p:spPr>
            <a:xfrm>
              <a:off x="1242767" y="3523077"/>
              <a:ext cx="2553904" cy="707886"/>
            </a:xfrm>
            <a:prstGeom prst="rect">
              <a:avLst/>
            </a:prstGeom>
          </p:spPr>
          <p:txBody>
            <a:bodyPr wrap="none">
              <a:spAutoFit/>
            </a:bodyPr>
            <a:lstStyle/>
            <a:p>
              <a:pPr algn="ctr"/>
              <a:r>
                <a:rPr lang="en-US" sz="2000" b="1" dirty="0">
                  <a:solidFill>
                    <a:srgbClr val="0078D7"/>
                  </a:solidFill>
                  <a:latin typeface="Segoe UI Semibold" panose="020B0702040204020203" pitchFamily="34" charset="0"/>
                  <a:cs typeface="Segoe UI Semibold" panose="020B0702040204020203" pitchFamily="34" charset="0"/>
                </a:rPr>
                <a:t>Azure </a:t>
              </a:r>
            </a:p>
            <a:p>
              <a:pPr algn="ctr"/>
              <a:r>
                <a:rPr lang="en-US" sz="2000" b="1" dirty="0">
                  <a:solidFill>
                    <a:srgbClr val="0078D7"/>
                  </a:solidFill>
                  <a:latin typeface="Segoe UI Semibold" panose="020B0702040204020203" pitchFamily="34" charset="0"/>
                  <a:cs typeface="Segoe UI Semibold" panose="020B0702040204020203" pitchFamily="34" charset="0"/>
                </a:rPr>
                <a:t>Service Fabric Mesh</a:t>
              </a:r>
              <a:endParaRPr lang="en-US" sz="2000" dirty="0">
                <a:solidFill>
                  <a:srgbClr val="0078D7"/>
                </a:solidFill>
              </a:endParaRPr>
            </a:p>
          </p:txBody>
        </p:sp>
        <p:sp>
          <p:nvSpPr>
            <p:cNvPr id="32" name="Rectangle 31">
              <a:extLst>
                <a:ext uri="{FF2B5EF4-FFF2-40B4-BE49-F238E27FC236}">
                  <a16:creationId xmlns:a16="http://schemas.microsoft.com/office/drawing/2014/main" id="{620DEC15-571A-4D24-A755-4E2A9EC9C923}"/>
                </a:ext>
              </a:extLst>
            </p:cNvPr>
            <p:cNvSpPr/>
            <p:nvPr/>
          </p:nvSpPr>
          <p:spPr>
            <a:xfrm>
              <a:off x="1326115" y="4230963"/>
              <a:ext cx="2406564" cy="584775"/>
            </a:xfrm>
            <a:prstGeom prst="rect">
              <a:avLst/>
            </a:prstGeom>
          </p:spPr>
          <p:txBody>
            <a:bodyPr wrap="square">
              <a:spAutoFit/>
            </a:bodyPr>
            <a:lstStyle/>
            <a:p>
              <a:pPr algn="ctr" defTabSz="932574">
                <a:spcBef>
                  <a:spcPts val="300"/>
                </a:spcBef>
                <a:spcAft>
                  <a:spcPts val="2400"/>
                </a:spcAft>
              </a:pPr>
              <a:r>
                <a:rPr lang="en-US" sz="1600" dirty="0">
                  <a:solidFill>
                    <a:schemeClr val="tx1">
                      <a:lumMod val="65000"/>
                      <a:lumOff val="35000"/>
                    </a:schemeClr>
                  </a:solidFill>
                  <a:latin typeface="Segoe UI" panose="020B0502040204020203" pitchFamily="34" charset="0"/>
                  <a:cs typeface="Segoe UI" panose="020B0502040204020203" pitchFamily="34" charset="0"/>
                </a:rPr>
                <a:t>Fully managed microservices platform</a:t>
              </a:r>
            </a:p>
          </p:txBody>
        </p:sp>
        <p:pic>
          <p:nvPicPr>
            <p:cNvPr id="33" name="Graphic 32">
              <a:extLst>
                <a:ext uri="{FF2B5EF4-FFF2-40B4-BE49-F238E27FC236}">
                  <a16:creationId xmlns:a16="http://schemas.microsoft.com/office/drawing/2014/main" id="{42AF4C73-F5D1-42A2-9C27-B2808D6BB11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137719" y="2517280"/>
              <a:ext cx="763994" cy="763994"/>
            </a:xfrm>
            <a:prstGeom prst="rect">
              <a:avLst/>
            </a:prstGeom>
          </p:spPr>
        </p:pic>
      </p:grpSp>
      <p:grpSp>
        <p:nvGrpSpPr>
          <p:cNvPr id="3" name="Group 2">
            <a:extLst>
              <a:ext uri="{FF2B5EF4-FFF2-40B4-BE49-F238E27FC236}">
                <a16:creationId xmlns:a16="http://schemas.microsoft.com/office/drawing/2014/main" id="{7943FEAA-EE9B-4635-91C9-584FB815F043}"/>
              </a:ext>
            </a:extLst>
          </p:cNvPr>
          <p:cNvGrpSpPr/>
          <p:nvPr/>
        </p:nvGrpSpPr>
        <p:grpSpPr>
          <a:xfrm>
            <a:off x="0" y="5698154"/>
            <a:ext cx="12192000" cy="1580300"/>
            <a:chOff x="0" y="5698154"/>
            <a:chExt cx="12192000" cy="1580300"/>
          </a:xfrm>
        </p:grpSpPr>
        <p:sp>
          <p:nvSpPr>
            <p:cNvPr id="37" name="Rectangle 36">
              <a:extLst>
                <a:ext uri="{FF2B5EF4-FFF2-40B4-BE49-F238E27FC236}">
                  <a16:creationId xmlns:a16="http://schemas.microsoft.com/office/drawing/2014/main" id="{B79AC66F-FA47-4333-BB0E-630320BA90A8}"/>
                </a:ext>
              </a:extLst>
            </p:cNvPr>
            <p:cNvSpPr/>
            <p:nvPr/>
          </p:nvSpPr>
          <p:spPr bwMode="auto">
            <a:xfrm>
              <a:off x="0" y="5698154"/>
              <a:ext cx="12192000" cy="15803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2800"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endParaRPr>
            </a:p>
          </p:txBody>
        </p:sp>
        <p:pic>
          <p:nvPicPr>
            <p:cNvPr id="38" name="Graphic 37">
              <a:extLst>
                <a:ext uri="{FF2B5EF4-FFF2-40B4-BE49-F238E27FC236}">
                  <a16:creationId xmlns:a16="http://schemas.microsoft.com/office/drawing/2014/main" id="{C5E908CB-2021-4028-BF15-A1AC6779924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487169" y="6026739"/>
              <a:ext cx="459078" cy="459078"/>
            </a:xfrm>
            <a:prstGeom prst="rect">
              <a:avLst/>
            </a:prstGeom>
          </p:spPr>
        </p:pic>
        <p:sp>
          <p:nvSpPr>
            <p:cNvPr id="39" name="Rectangle 38">
              <a:extLst>
                <a:ext uri="{FF2B5EF4-FFF2-40B4-BE49-F238E27FC236}">
                  <a16:creationId xmlns:a16="http://schemas.microsoft.com/office/drawing/2014/main" id="{B9293DF8-D5F8-4912-9D09-8DB6FC6AD113}"/>
                </a:ext>
              </a:extLst>
            </p:cNvPr>
            <p:cNvSpPr/>
            <p:nvPr/>
          </p:nvSpPr>
          <p:spPr>
            <a:xfrm>
              <a:off x="4973741" y="6039788"/>
              <a:ext cx="2235100" cy="480131"/>
            </a:xfrm>
            <a:prstGeom prst="rect">
              <a:avLst/>
            </a:prstGeom>
            <a:ln>
              <a:noFill/>
            </a:ln>
          </p:spPr>
          <p:txBody>
            <a:bodyPr wrap="none">
              <a:spAutoFit/>
            </a:bodyPr>
            <a:lstStyle/>
            <a:p>
              <a:pPr algn="ctr" defTabSz="914102" fontAlgn="base">
                <a:lnSpc>
                  <a:spcPct val="90000"/>
                </a:lnSpc>
                <a:spcBef>
                  <a:spcPct val="0"/>
                </a:spcBef>
                <a:spcAft>
                  <a:spcPct val="0"/>
                </a:spcAft>
              </a:pPr>
              <a:r>
                <a:rPr lang="en-US" sz="2800" b="1" dirty="0">
                  <a:solidFill>
                    <a:srgbClr val="DD5900"/>
                  </a:solidFill>
                  <a:latin typeface="Segoe UI Light" panose="020B0502040204020203" pitchFamily="34" charset="0"/>
                  <a:ea typeface="Segoe UI" pitchFamily="34" charset="0"/>
                  <a:cs typeface="Segoe UI Light" panose="020B0502040204020203" pitchFamily="34" charset="0"/>
                </a:rPr>
                <a:t>Service Fabric</a:t>
              </a:r>
            </a:p>
          </p:txBody>
        </p:sp>
      </p:grpSp>
    </p:spTree>
    <p:extLst>
      <p:ext uri="{BB962C8B-B14F-4D97-AF65-F5344CB8AC3E}">
        <p14:creationId xmlns:p14="http://schemas.microsoft.com/office/powerpoint/2010/main" val="3064288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svg="http://schemas.microsoft.com/office/drawing/2016/SVG/main" xmlns:a14="http://schemas.microsoft.com/office/drawing/2010/main" xmlns:a16="http://schemas.microsoft.com/office/drawing/2014/main"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288"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p:cTn id="7" dur="1400" fill="hold"/>
                                        <p:tgtEl>
                                          <p:spTgt spid="28"/>
                                        </p:tgtEl>
                                        <p:attrNameLst>
                                          <p:attrName>ppt_w</p:attrName>
                                        </p:attrNameLst>
                                      </p:cBhvr>
                                      <p:tavLst>
                                        <p:tav tm="0">
                                          <p:val>
                                            <p:strVal val="4/3*#ppt_w"/>
                                          </p:val>
                                        </p:tav>
                                        <p:tav tm="100000">
                                          <p:val>
                                            <p:strVal val="#ppt_w"/>
                                          </p:val>
                                        </p:tav>
                                      </p:tavLst>
                                    </p:anim>
                                    <p:anim calcmode="lin" valueType="num">
                                      <p:cBhvr>
                                        <p:cTn id="8" dur="1400" fill="hold"/>
                                        <p:tgtEl>
                                          <p:spTgt spid="28"/>
                                        </p:tgtEl>
                                        <p:attrNameLst>
                                          <p:attrName>ppt_h</p:attrName>
                                        </p:attrNameLst>
                                      </p:cBhvr>
                                      <p:tavLst>
                                        <p:tav tm="0">
                                          <p:val>
                                            <p:strVal val="4/3*#ppt_h"/>
                                          </p:val>
                                        </p:tav>
                                        <p:tav tm="100000">
                                          <p:val>
                                            <p:strVal val="#ppt_h"/>
                                          </p:val>
                                        </p:tav>
                                      </p:tavLst>
                                    </p:anim>
                                  </p:childTnLst>
                                </p:cTn>
                              </p:par>
                              <p:par>
                                <p:cTn id="9" presetID="10" presetClass="entr" presetSubtype="0" fill="hold" grpId="0" nodeType="withEffect">
                                  <p:stCondLst>
                                    <p:cond delay="0"/>
                                  </p:stCondLst>
                                  <p:childTnLst>
                                    <p:set>
                                      <p:cBhvr>
                                        <p:cTn id="10" dur="1" fill="hold">
                                          <p:stCondLst>
                                            <p:cond delay="0"/>
                                          </p:stCondLst>
                                        </p:cTn>
                                        <p:tgtEl>
                                          <p:spTgt spid="41"/>
                                        </p:tgtEl>
                                        <p:attrNameLst>
                                          <p:attrName>style.visibility</p:attrName>
                                        </p:attrNameLst>
                                      </p:cBhvr>
                                      <p:to>
                                        <p:strVal val="visible"/>
                                      </p:to>
                                    </p:set>
                                    <p:animEffect transition="in" filter="fade">
                                      <p:cBhvr>
                                        <p:cTn id="11" dur="500"/>
                                        <p:tgtEl>
                                          <p:spTgt spid="41"/>
                                        </p:tgtEl>
                                      </p:cBhvr>
                                    </p:animEffect>
                                  </p:childTnLst>
                                </p:cTn>
                              </p:par>
                            </p:childTnLst>
                          </p:cTn>
                        </p:par>
                        <p:par>
                          <p:cTn id="12" fill="hold">
                            <p:stCondLst>
                              <p:cond delay="1400"/>
                            </p:stCondLst>
                            <p:childTnLst>
                              <p:par>
                                <p:cTn id="13" presetID="42" presetClass="path" presetSubtype="0" accel="50000" decel="50000" fill="hold" nodeType="afterEffect">
                                  <p:stCondLst>
                                    <p:cond delay="1000"/>
                                  </p:stCondLst>
                                  <p:childTnLst>
                                    <p:animMotion origin="layout" path="M 4.58333E-6 0 L 0.32604 -0.00301 " pathEditMode="relative" rAng="0" ptsTypes="AA">
                                      <p:cBhvr>
                                        <p:cTn id="14" dur="2000" fill="hold"/>
                                        <p:tgtEl>
                                          <p:spTgt spid="28"/>
                                        </p:tgtEl>
                                        <p:attrNameLst>
                                          <p:attrName>ppt_x</p:attrName>
                                          <p:attrName>ppt_y</p:attrName>
                                        </p:attrNameLst>
                                      </p:cBhvr>
                                      <p:rCtr x="16302" y="-162"/>
                                    </p:animMotion>
                                  </p:childTnLst>
                                </p:cTn>
                              </p:par>
                            </p:childTnLst>
                          </p:cTn>
                        </p:par>
                        <p:par>
                          <p:cTn id="15" fill="hold">
                            <p:stCondLst>
                              <p:cond delay="4400"/>
                            </p:stCondLst>
                            <p:childTnLst>
                              <p:par>
                                <p:cTn id="16" presetID="10" presetClass="entr" presetSubtype="0" fill="hold" nodeType="after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par>
                                <p:cTn id="19" presetID="10" presetClass="entr" presetSubtype="0" fill="hold" nodeType="withEffect">
                                  <p:stCondLst>
                                    <p:cond delay="30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childTnLst>
                          </p:cTn>
                        </p:par>
                        <p:par>
                          <p:cTn id="22" fill="hold">
                            <p:stCondLst>
                              <p:cond delay="5200"/>
                            </p:stCondLst>
                            <p:childTnLst>
                              <p:par>
                                <p:cTn id="23" presetID="10" presetClass="entr" presetSubtype="0" fill="hold" nodeType="after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fade">
                                      <p:cBhvr>
                                        <p:cTn id="2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Rounded Corners 22">
            <a:extLst>
              <a:ext uri="{FF2B5EF4-FFF2-40B4-BE49-F238E27FC236}">
                <a16:creationId xmlns:a16="http://schemas.microsoft.com/office/drawing/2014/main" id="{7E1411E8-D81C-419C-9F7F-8FCE92534C4A}"/>
              </a:ext>
            </a:extLst>
          </p:cNvPr>
          <p:cNvSpPr/>
          <p:nvPr/>
        </p:nvSpPr>
        <p:spPr>
          <a:xfrm>
            <a:off x="1498978" y="2370498"/>
            <a:ext cx="9194043" cy="3449125"/>
          </a:xfrm>
          <a:prstGeom prst="roundRect">
            <a:avLst/>
          </a:prstGeom>
          <a:noFill/>
          <a:ln w="38100">
            <a:solidFill>
              <a:srgbClr val="0078D7"/>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8" name="Rectangle 177">
            <a:extLst>
              <a:ext uri="{FF2B5EF4-FFF2-40B4-BE49-F238E27FC236}">
                <a16:creationId xmlns:a16="http://schemas.microsoft.com/office/drawing/2014/main" id="{62EE96F3-2BBE-41B5-ADC8-939ACE0D6984}"/>
              </a:ext>
            </a:extLst>
          </p:cNvPr>
          <p:cNvSpPr/>
          <p:nvPr/>
        </p:nvSpPr>
        <p:spPr>
          <a:xfrm>
            <a:off x="2905432" y="2070114"/>
            <a:ext cx="6128543" cy="368489"/>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155" name="Group 154">
            <a:extLst>
              <a:ext uri="{FF2B5EF4-FFF2-40B4-BE49-F238E27FC236}">
                <a16:creationId xmlns:a16="http://schemas.microsoft.com/office/drawing/2014/main" id="{291EC632-FF0B-4B1B-B0FE-33D84DAFFB48}"/>
              </a:ext>
            </a:extLst>
          </p:cNvPr>
          <p:cNvGrpSpPr/>
          <p:nvPr/>
        </p:nvGrpSpPr>
        <p:grpSpPr>
          <a:xfrm>
            <a:off x="3240006" y="1943269"/>
            <a:ext cx="675862" cy="675862"/>
            <a:chOff x="2798573" y="1470990"/>
            <a:chExt cx="675862" cy="675862"/>
          </a:xfrm>
        </p:grpSpPr>
        <p:sp>
          <p:nvSpPr>
            <p:cNvPr id="159" name="Oval 158">
              <a:extLst>
                <a:ext uri="{FF2B5EF4-FFF2-40B4-BE49-F238E27FC236}">
                  <a16:creationId xmlns:a16="http://schemas.microsoft.com/office/drawing/2014/main" id="{901A7817-5A74-48B6-BC99-619C396979B4}"/>
                </a:ext>
              </a:extLst>
            </p:cNvPr>
            <p:cNvSpPr/>
            <p:nvPr/>
          </p:nvSpPr>
          <p:spPr>
            <a:xfrm>
              <a:off x="2798573" y="1470990"/>
              <a:ext cx="675862" cy="675862"/>
            </a:xfrm>
            <a:prstGeom prst="ellipse">
              <a:avLst/>
            </a:prstGeom>
            <a:solidFill>
              <a:schemeClr val="bg1"/>
            </a:solidFill>
            <a:ln w="12700">
              <a:solidFill>
                <a:srgbClr val="0078D7"/>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a:ea typeface="+mn-ea"/>
                <a:cs typeface="+mn-cs"/>
              </a:endParaRPr>
            </a:p>
          </p:txBody>
        </p:sp>
        <p:sp>
          <p:nvSpPr>
            <p:cNvPr id="160" name="Freeform 124">
              <a:extLst>
                <a:ext uri="{FF2B5EF4-FFF2-40B4-BE49-F238E27FC236}">
                  <a16:creationId xmlns:a16="http://schemas.microsoft.com/office/drawing/2014/main" id="{D2017A30-3995-4955-9961-13074F974E15}"/>
                </a:ext>
              </a:extLst>
            </p:cNvPr>
            <p:cNvSpPr>
              <a:spLocks/>
            </p:cNvSpPr>
            <p:nvPr/>
          </p:nvSpPr>
          <p:spPr bwMode="black">
            <a:xfrm>
              <a:off x="2933753" y="1697309"/>
              <a:ext cx="405502" cy="223225"/>
            </a:xfrm>
            <a:custGeom>
              <a:avLst/>
              <a:gdLst>
                <a:gd name="T0" fmla="*/ 313 w 315"/>
                <a:gd name="T1" fmla="*/ 135 h 236"/>
                <a:gd name="T2" fmla="*/ 300 w 315"/>
                <a:gd name="T3" fmla="*/ 125 h 236"/>
                <a:gd name="T4" fmla="*/ 294 w 315"/>
                <a:gd name="T5" fmla="*/ 122 h 236"/>
                <a:gd name="T6" fmla="*/ 124 w 315"/>
                <a:gd name="T7" fmla="*/ 58 h 236"/>
                <a:gd name="T8" fmla="*/ 125 w 315"/>
                <a:gd name="T9" fmla="*/ 56 h 236"/>
                <a:gd name="T10" fmla="*/ 100 w 315"/>
                <a:gd name="T11" fmla="*/ 39 h 236"/>
                <a:gd name="T12" fmla="*/ 153 w 315"/>
                <a:gd name="T13" fmla="*/ 11 h 236"/>
                <a:gd name="T14" fmla="*/ 103 w 315"/>
                <a:gd name="T15" fmla="*/ 8 h 236"/>
                <a:gd name="T16" fmla="*/ 61 w 315"/>
                <a:gd name="T17" fmla="*/ 44 h 236"/>
                <a:gd name="T18" fmla="*/ 54 w 315"/>
                <a:gd name="T19" fmla="*/ 85 h 236"/>
                <a:gd name="T20" fmla="*/ 37 w 315"/>
                <a:gd name="T21" fmla="*/ 112 h 236"/>
                <a:gd name="T22" fmla="*/ 56 w 315"/>
                <a:gd name="T23" fmla="*/ 133 h 236"/>
                <a:gd name="T24" fmla="*/ 63 w 315"/>
                <a:gd name="T25" fmla="*/ 135 h 236"/>
                <a:gd name="T26" fmla="*/ 35 w 315"/>
                <a:gd name="T27" fmla="*/ 135 h 236"/>
                <a:gd name="T28" fmla="*/ 31 w 315"/>
                <a:gd name="T29" fmla="*/ 141 h 236"/>
                <a:gd name="T30" fmla="*/ 35 w 315"/>
                <a:gd name="T31" fmla="*/ 147 h 236"/>
                <a:gd name="T32" fmla="*/ 50 w 315"/>
                <a:gd name="T33" fmla="*/ 147 h 236"/>
                <a:gd name="T34" fmla="*/ 50 w 315"/>
                <a:gd name="T35" fmla="*/ 176 h 236"/>
                <a:gd name="T36" fmla="*/ 0 w 315"/>
                <a:gd name="T37" fmla="*/ 176 h 236"/>
                <a:gd name="T38" fmla="*/ 0 w 315"/>
                <a:gd name="T39" fmla="*/ 236 h 236"/>
                <a:gd name="T40" fmla="*/ 227 w 315"/>
                <a:gd name="T41" fmla="*/ 236 h 236"/>
                <a:gd name="T42" fmla="*/ 227 w 315"/>
                <a:gd name="T43" fmla="*/ 176 h 236"/>
                <a:gd name="T44" fmla="*/ 61 w 315"/>
                <a:gd name="T45" fmla="*/ 176 h 236"/>
                <a:gd name="T46" fmla="*/ 61 w 315"/>
                <a:gd name="T47" fmla="*/ 147 h 236"/>
                <a:gd name="T48" fmla="*/ 75 w 315"/>
                <a:gd name="T49" fmla="*/ 147 h 236"/>
                <a:gd name="T50" fmla="*/ 79 w 315"/>
                <a:gd name="T51" fmla="*/ 141 h 236"/>
                <a:gd name="T52" fmla="*/ 75 w 315"/>
                <a:gd name="T53" fmla="*/ 135 h 236"/>
                <a:gd name="T54" fmla="*/ 70 w 315"/>
                <a:gd name="T55" fmla="*/ 135 h 236"/>
                <a:gd name="T56" fmla="*/ 77 w 315"/>
                <a:gd name="T57" fmla="*/ 127 h 236"/>
                <a:gd name="T58" fmla="*/ 84 w 315"/>
                <a:gd name="T59" fmla="*/ 93 h 236"/>
                <a:gd name="T60" fmla="*/ 112 w 315"/>
                <a:gd name="T61" fmla="*/ 93 h 236"/>
                <a:gd name="T62" fmla="*/ 113 w 315"/>
                <a:gd name="T63" fmla="*/ 90 h 236"/>
                <a:gd name="T64" fmla="*/ 282 w 315"/>
                <a:gd name="T65" fmla="*/ 154 h 236"/>
                <a:gd name="T66" fmla="*/ 289 w 315"/>
                <a:gd name="T67" fmla="*/ 156 h 236"/>
                <a:gd name="T68" fmla="*/ 305 w 315"/>
                <a:gd name="T69" fmla="*/ 156 h 236"/>
                <a:gd name="T70" fmla="*/ 314 w 315"/>
                <a:gd name="T71" fmla="*/ 145 h 236"/>
                <a:gd name="T72" fmla="*/ 313 w 315"/>
                <a:gd name="T73" fmla="*/ 135 h 236"/>
                <a:gd name="connsiteX0" fmla="*/ 9937 w 9981"/>
                <a:gd name="connsiteY0" fmla="*/ 5537 h 9817"/>
                <a:gd name="connsiteX1" fmla="*/ 9524 w 9981"/>
                <a:gd name="connsiteY1" fmla="*/ 5114 h 9817"/>
                <a:gd name="connsiteX2" fmla="*/ 9333 w 9981"/>
                <a:gd name="connsiteY2" fmla="*/ 4986 h 9817"/>
                <a:gd name="connsiteX3" fmla="*/ 3937 w 9981"/>
                <a:gd name="connsiteY3" fmla="*/ 2275 h 9817"/>
                <a:gd name="connsiteX4" fmla="*/ 3968 w 9981"/>
                <a:gd name="connsiteY4" fmla="*/ 2190 h 9817"/>
                <a:gd name="connsiteX5" fmla="*/ 3175 w 9981"/>
                <a:gd name="connsiteY5" fmla="*/ 1470 h 9817"/>
                <a:gd name="connsiteX6" fmla="*/ 4857 w 9981"/>
                <a:gd name="connsiteY6" fmla="*/ 283 h 9817"/>
                <a:gd name="connsiteX7" fmla="*/ 3270 w 9981"/>
                <a:gd name="connsiteY7" fmla="*/ 156 h 9817"/>
                <a:gd name="connsiteX8" fmla="*/ 1937 w 9981"/>
                <a:gd name="connsiteY8" fmla="*/ 1681 h 9817"/>
                <a:gd name="connsiteX9" fmla="*/ 1714 w 9981"/>
                <a:gd name="connsiteY9" fmla="*/ 3419 h 9817"/>
                <a:gd name="connsiteX10" fmla="*/ 1175 w 9981"/>
                <a:gd name="connsiteY10" fmla="*/ 4563 h 9817"/>
                <a:gd name="connsiteX11" fmla="*/ 1778 w 9981"/>
                <a:gd name="connsiteY11" fmla="*/ 5453 h 9817"/>
                <a:gd name="connsiteX12" fmla="*/ 2000 w 9981"/>
                <a:gd name="connsiteY12" fmla="*/ 5537 h 9817"/>
                <a:gd name="connsiteX13" fmla="*/ 1111 w 9981"/>
                <a:gd name="connsiteY13" fmla="*/ 5537 h 9817"/>
                <a:gd name="connsiteX14" fmla="*/ 984 w 9981"/>
                <a:gd name="connsiteY14" fmla="*/ 5792 h 9817"/>
                <a:gd name="connsiteX15" fmla="*/ 1111 w 9981"/>
                <a:gd name="connsiteY15" fmla="*/ 6046 h 9817"/>
                <a:gd name="connsiteX16" fmla="*/ 1587 w 9981"/>
                <a:gd name="connsiteY16" fmla="*/ 6046 h 9817"/>
                <a:gd name="connsiteX17" fmla="*/ 1587 w 9981"/>
                <a:gd name="connsiteY17" fmla="*/ 7275 h 9817"/>
                <a:gd name="connsiteX18" fmla="*/ 0 w 9981"/>
                <a:gd name="connsiteY18" fmla="*/ 7275 h 9817"/>
                <a:gd name="connsiteX19" fmla="*/ 0 w 9981"/>
                <a:gd name="connsiteY19" fmla="*/ 9817 h 9817"/>
                <a:gd name="connsiteX20" fmla="*/ 7206 w 9981"/>
                <a:gd name="connsiteY20" fmla="*/ 9817 h 9817"/>
                <a:gd name="connsiteX21" fmla="*/ 1937 w 9981"/>
                <a:gd name="connsiteY21" fmla="*/ 7275 h 9817"/>
                <a:gd name="connsiteX22" fmla="*/ 1937 w 9981"/>
                <a:gd name="connsiteY22" fmla="*/ 6046 h 9817"/>
                <a:gd name="connsiteX23" fmla="*/ 2381 w 9981"/>
                <a:gd name="connsiteY23" fmla="*/ 6046 h 9817"/>
                <a:gd name="connsiteX24" fmla="*/ 2508 w 9981"/>
                <a:gd name="connsiteY24" fmla="*/ 5792 h 9817"/>
                <a:gd name="connsiteX25" fmla="*/ 2381 w 9981"/>
                <a:gd name="connsiteY25" fmla="*/ 5537 h 9817"/>
                <a:gd name="connsiteX26" fmla="*/ 2222 w 9981"/>
                <a:gd name="connsiteY26" fmla="*/ 5537 h 9817"/>
                <a:gd name="connsiteX27" fmla="*/ 2444 w 9981"/>
                <a:gd name="connsiteY27" fmla="*/ 5198 h 9817"/>
                <a:gd name="connsiteX28" fmla="*/ 2667 w 9981"/>
                <a:gd name="connsiteY28" fmla="*/ 3758 h 9817"/>
                <a:gd name="connsiteX29" fmla="*/ 3556 w 9981"/>
                <a:gd name="connsiteY29" fmla="*/ 3758 h 9817"/>
                <a:gd name="connsiteX30" fmla="*/ 3587 w 9981"/>
                <a:gd name="connsiteY30" fmla="*/ 3631 h 9817"/>
                <a:gd name="connsiteX31" fmla="*/ 8952 w 9981"/>
                <a:gd name="connsiteY31" fmla="*/ 6342 h 9817"/>
                <a:gd name="connsiteX32" fmla="*/ 9175 w 9981"/>
                <a:gd name="connsiteY32" fmla="*/ 6427 h 9817"/>
                <a:gd name="connsiteX33" fmla="*/ 9683 w 9981"/>
                <a:gd name="connsiteY33" fmla="*/ 6427 h 9817"/>
                <a:gd name="connsiteX34" fmla="*/ 9968 w 9981"/>
                <a:gd name="connsiteY34" fmla="*/ 5961 h 9817"/>
                <a:gd name="connsiteX35" fmla="*/ 9937 w 9981"/>
                <a:gd name="connsiteY35" fmla="*/ 5537 h 9817"/>
                <a:gd name="connsiteX0" fmla="*/ 9956 w 10000"/>
                <a:gd name="connsiteY0" fmla="*/ 5640 h 10000"/>
                <a:gd name="connsiteX1" fmla="*/ 9542 w 10000"/>
                <a:gd name="connsiteY1" fmla="*/ 5209 h 10000"/>
                <a:gd name="connsiteX2" fmla="*/ 9351 w 10000"/>
                <a:gd name="connsiteY2" fmla="*/ 5079 h 10000"/>
                <a:gd name="connsiteX3" fmla="*/ 3944 w 10000"/>
                <a:gd name="connsiteY3" fmla="*/ 2317 h 10000"/>
                <a:gd name="connsiteX4" fmla="*/ 3976 w 10000"/>
                <a:gd name="connsiteY4" fmla="*/ 2231 h 10000"/>
                <a:gd name="connsiteX5" fmla="*/ 3181 w 10000"/>
                <a:gd name="connsiteY5" fmla="*/ 1497 h 10000"/>
                <a:gd name="connsiteX6" fmla="*/ 4866 w 10000"/>
                <a:gd name="connsiteY6" fmla="*/ 288 h 10000"/>
                <a:gd name="connsiteX7" fmla="*/ 3276 w 10000"/>
                <a:gd name="connsiteY7" fmla="*/ 159 h 10000"/>
                <a:gd name="connsiteX8" fmla="*/ 1941 w 10000"/>
                <a:gd name="connsiteY8" fmla="*/ 1712 h 10000"/>
                <a:gd name="connsiteX9" fmla="*/ 1717 w 10000"/>
                <a:gd name="connsiteY9" fmla="*/ 3483 h 10000"/>
                <a:gd name="connsiteX10" fmla="*/ 1177 w 10000"/>
                <a:gd name="connsiteY10" fmla="*/ 4648 h 10000"/>
                <a:gd name="connsiteX11" fmla="*/ 1781 w 10000"/>
                <a:gd name="connsiteY11" fmla="*/ 5555 h 10000"/>
                <a:gd name="connsiteX12" fmla="*/ 2004 w 10000"/>
                <a:gd name="connsiteY12" fmla="*/ 5640 h 10000"/>
                <a:gd name="connsiteX13" fmla="*/ 1113 w 10000"/>
                <a:gd name="connsiteY13" fmla="*/ 5640 h 10000"/>
                <a:gd name="connsiteX14" fmla="*/ 986 w 10000"/>
                <a:gd name="connsiteY14" fmla="*/ 5900 h 10000"/>
                <a:gd name="connsiteX15" fmla="*/ 1113 w 10000"/>
                <a:gd name="connsiteY15" fmla="*/ 6159 h 10000"/>
                <a:gd name="connsiteX16" fmla="*/ 1590 w 10000"/>
                <a:gd name="connsiteY16" fmla="*/ 6159 h 10000"/>
                <a:gd name="connsiteX17" fmla="*/ 1590 w 10000"/>
                <a:gd name="connsiteY17" fmla="*/ 7411 h 10000"/>
                <a:gd name="connsiteX18" fmla="*/ 0 w 10000"/>
                <a:gd name="connsiteY18" fmla="*/ 7411 h 10000"/>
                <a:gd name="connsiteX19" fmla="*/ 0 w 10000"/>
                <a:gd name="connsiteY19" fmla="*/ 10000 h 10000"/>
                <a:gd name="connsiteX20" fmla="*/ 1941 w 10000"/>
                <a:gd name="connsiteY20" fmla="*/ 7411 h 10000"/>
                <a:gd name="connsiteX21" fmla="*/ 1941 w 10000"/>
                <a:gd name="connsiteY21" fmla="*/ 6159 h 10000"/>
                <a:gd name="connsiteX22" fmla="*/ 2386 w 10000"/>
                <a:gd name="connsiteY22" fmla="*/ 6159 h 10000"/>
                <a:gd name="connsiteX23" fmla="*/ 2513 w 10000"/>
                <a:gd name="connsiteY23" fmla="*/ 5900 h 10000"/>
                <a:gd name="connsiteX24" fmla="*/ 2386 w 10000"/>
                <a:gd name="connsiteY24" fmla="*/ 5640 h 10000"/>
                <a:gd name="connsiteX25" fmla="*/ 2226 w 10000"/>
                <a:gd name="connsiteY25" fmla="*/ 5640 h 10000"/>
                <a:gd name="connsiteX26" fmla="*/ 2449 w 10000"/>
                <a:gd name="connsiteY26" fmla="*/ 5295 h 10000"/>
                <a:gd name="connsiteX27" fmla="*/ 2672 w 10000"/>
                <a:gd name="connsiteY27" fmla="*/ 3828 h 10000"/>
                <a:gd name="connsiteX28" fmla="*/ 3563 w 10000"/>
                <a:gd name="connsiteY28" fmla="*/ 3828 h 10000"/>
                <a:gd name="connsiteX29" fmla="*/ 3594 w 10000"/>
                <a:gd name="connsiteY29" fmla="*/ 3699 h 10000"/>
                <a:gd name="connsiteX30" fmla="*/ 8969 w 10000"/>
                <a:gd name="connsiteY30" fmla="*/ 6460 h 10000"/>
                <a:gd name="connsiteX31" fmla="*/ 9192 w 10000"/>
                <a:gd name="connsiteY31" fmla="*/ 6547 h 10000"/>
                <a:gd name="connsiteX32" fmla="*/ 9701 w 10000"/>
                <a:gd name="connsiteY32" fmla="*/ 6547 h 10000"/>
                <a:gd name="connsiteX33" fmla="*/ 9987 w 10000"/>
                <a:gd name="connsiteY33" fmla="*/ 6072 h 10000"/>
                <a:gd name="connsiteX34" fmla="*/ 9956 w 10000"/>
                <a:gd name="connsiteY34" fmla="*/ 5640 h 10000"/>
                <a:gd name="connsiteX0" fmla="*/ 9956 w 10000"/>
                <a:gd name="connsiteY0" fmla="*/ 5640 h 7411"/>
                <a:gd name="connsiteX1" fmla="*/ 9542 w 10000"/>
                <a:gd name="connsiteY1" fmla="*/ 5209 h 7411"/>
                <a:gd name="connsiteX2" fmla="*/ 9351 w 10000"/>
                <a:gd name="connsiteY2" fmla="*/ 5079 h 7411"/>
                <a:gd name="connsiteX3" fmla="*/ 3944 w 10000"/>
                <a:gd name="connsiteY3" fmla="*/ 2317 h 7411"/>
                <a:gd name="connsiteX4" fmla="*/ 3976 w 10000"/>
                <a:gd name="connsiteY4" fmla="*/ 2231 h 7411"/>
                <a:gd name="connsiteX5" fmla="*/ 3181 w 10000"/>
                <a:gd name="connsiteY5" fmla="*/ 1497 h 7411"/>
                <a:gd name="connsiteX6" fmla="*/ 4866 w 10000"/>
                <a:gd name="connsiteY6" fmla="*/ 288 h 7411"/>
                <a:gd name="connsiteX7" fmla="*/ 3276 w 10000"/>
                <a:gd name="connsiteY7" fmla="*/ 159 h 7411"/>
                <a:gd name="connsiteX8" fmla="*/ 1941 w 10000"/>
                <a:gd name="connsiteY8" fmla="*/ 1712 h 7411"/>
                <a:gd name="connsiteX9" fmla="*/ 1717 w 10000"/>
                <a:gd name="connsiteY9" fmla="*/ 3483 h 7411"/>
                <a:gd name="connsiteX10" fmla="*/ 1177 w 10000"/>
                <a:gd name="connsiteY10" fmla="*/ 4648 h 7411"/>
                <a:gd name="connsiteX11" fmla="*/ 1781 w 10000"/>
                <a:gd name="connsiteY11" fmla="*/ 5555 h 7411"/>
                <a:gd name="connsiteX12" fmla="*/ 2004 w 10000"/>
                <a:gd name="connsiteY12" fmla="*/ 5640 h 7411"/>
                <a:gd name="connsiteX13" fmla="*/ 1113 w 10000"/>
                <a:gd name="connsiteY13" fmla="*/ 5640 h 7411"/>
                <a:gd name="connsiteX14" fmla="*/ 986 w 10000"/>
                <a:gd name="connsiteY14" fmla="*/ 5900 h 7411"/>
                <a:gd name="connsiteX15" fmla="*/ 1113 w 10000"/>
                <a:gd name="connsiteY15" fmla="*/ 6159 h 7411"/>
                <a:gd name="connsiteX16" fmla="*/ 1590 w 10000"/>
                <a:gd name="connsiteY16" fmla="*/ 6159 h 7411"/>
                <a:gd name="connsiteX17" fmla="*/ 1590 w 10000"/>
                <a:gd name="connsiteY17" fmla="*/ 7411 h 7411"/>
                <a:gd name="connsiteX18" fmla="*/ 0 w 10000"/>
                <a:gd name="connsiteY18" fmla="*/ 7411 h 7411"/>
                <a:gd name="connsiteX19" fmla="*/ 1941 w 10000"/>
                <a:gd name="connsiteY19" fmla="*/ 7411 h 7411"/>
                <a:gd name="connsiteX20" fmla="*/ 1941 w 10000"/>
                <a:gd name="connsiteY20" fmla="*/ 6159 h 7411"/>
                <a:gd name="connsiteX21" fmla="*/ 2386 w 10000"/>
                <a:gd name="connsiteY21" fmla="*/ 6159 h 7411"/>
                <a:gd name="connsiteX22" fmla="*/ 2513 w 10000"/>
                <a:gd name="connsiteY22" fmla="*/ 5900 h 7411"/>
                <a:gd name="connsiteX23" fmla="*/ 2386 w 10000"/>
                <a:gd name="connsiteY23" fmla="*/ 5640 h 7411"/>
                <a:gd name="connsiteX24" fmla="*/ 2226 w 10000"/>
                <a:gd name="connsiteY24" fmla="*/ 5640 h 7411"/>
                <a:gd name="connsiteX25" fmla="*/ 2449 w 10000"/>
                <a:gd name="connsiteY25" fmla="*/ 5295 h 7411"/>
                <a:gd name="connsiteX26" fmla="*/ 2672 w 10000"/>
                <a:gd name="connsiteY26" fmla="*/ 3828 h 7411"/>
                <a:gd name="connsiteX27" fmla="*/ 3563 w 10000"/>
                <a:gd name="connsiteY27" fmla="*/ 3828 h 7411"/>
                <a:gd name="connsiteX28" fmla="*/ 3594 w 10000"/>
                <a:gd name="connsiteY28" fmla="*/ 3699 h 7411"/>
                <a:gd name="connsiteX29" fmla="*/ 8969 w 10000"/>
                <a:gd name="connsiteY29" fmla="*/ 6460 h 7411"/>
                <a:gd name="connsiteX30" fmla="*/ 9192 w 10000"/>
                <a:gd name="connsiteY30" fmla="*/ 6547 h 7411"/>
                <a:gd name="connsiteX31" fmla="*/ 9701 w 10000"/>
                <a:gd name="connsiteY31" fmla="*/ 6547 h 7411"/>
                <a:gd name="connsiteX32" fmla="*/ 9987 w 10000"/>
                <a:gd name="connsiteY32" fmla="*/ 6072 h 7411"/>
                <a:gd name="connsiteX33" fmla="*/ 9956 w 10000"/>
                <a:gd name="connsiteY33" fmla="*/ 5640 h 7411"/>
                <a:gd name="connsiteX0" fmla="*/ 8970 w 9014"/>
                <a:gd name="connsiteY0" fmla="*/ 7609 h 9999"/>
                <a:gd name="connsiteX1" fmla="*/ 8556 w 9014"/>
                <a:gd name="connsiteY1" fmla="*/ 7028 h 9999"/>
                <a:gd name="connsiteX2" fmla="*/ 8365 w 9014"/>
                <a:gd name="connsiteY2" fmla="*/ 6852 h 9999"/>
                <a:gd name="connsiteX3" fmla="*/ 2958 w 9014"/>
                <a:gd name="connsiteY3" fmla="*/ 3125 h 9999"/>
                <a:gd name="connsiteX4" fmla="*/ 2990 w 9014"/>
                <a:gd name="connsiteY4" fmla="*/ 3009 h 9999"/>
                <a:gd name="connsiteX5" fmla="*/ 2195 w 9014"/>
                <a:gd name="connsiteY5" fmla="*/ 2019 h 9999"/>
                <a:gd name="connsiteX6" fmla="*/ 3880 w 9014"/>
                <a:gd name="connsiteY6" fmla="*/ 388 h 9999"/>
                <a:gd name="connsiteX7" fmla="*/ 2290 w 9014"/>
                <a:gd name="connsiteY7" fmla="*/ 214 h 9999"/>
                <a:gd name="connsiteX8" fmla="*/ 955 w 9014"/>
                <a:gd name="connsiteY8" fmla="*/ 2309 h 9999"/>
                <a:gd name="connsiteX9" fmla="*/ 731 w 9014"/>
                <a:gd name="connsiteY9" fmla="*/ 4699 h 9999"/>
                <a:gd name="connsiteX10" fmla="*/ 191 w 9014"/>
                <a:gd name="connsiteY10" fmla="*/ 6271 h 9999"/>
                <a:gd name="connsiteX11" fmla="*/ 795 w 9014"/>
                <a:gd name="connsiteY11" fmla="*/ 7495 h 9999"/>
                <a:gd name="connsiteX12" fmla="*/ 1018 w 9014"/>
                <a:gd name="connsiteY12" fmla="*/ 7609 h 9999"/>
                <a:gd name="connsiteX13" fmla="*/ 127 w 9014"/>
                <a:gd name="connsiteY13" fmla="*/ 7609 h 9999"/>
                <a:gd name="connsiteX14" fmla="*/ 0 w 9014"/>
                <a:gd name="connsiteY14" fmla="*/ 7960 h 9999"/>
                <a:gd name="connsiteX15" fmla="*/ 127 w 9014"/>
                <a:gd name="connsiteY15" fmla="*/ 8310 h 9999"/>
                <a:gd name="connsiteX16" fmla="*/ 604 w 9014"/>
                <a:gd name="connsiteY16" fmla="*/ 8310 h 9999"/>
                <a:gd name="connsiteX17" fmla="*/ 604 w 9014"/>
                <a:gd name="connsiteY17" fmla="*/ 9999 h 9999"/>
                <a:gd name="connsiteX18" fmla="*/ 955 w 9014"/>
                <a:gd name="connsiteY18" fmla="*/ 9999 h 9999"/>
                <a:gd name="connsiteX19" fmla="*/ 955 w 9014"/>
                <a:gd name="connsiteY19" fmla="*/ 8310 h 9999"/>
                <a:gd name="connsiteX20" fmla="*/ 1400 w 9014"/>
                <a:gd name="connsiteY20" fmla="*/ 8310 h 9999"/>
                <a:gd name="connsiteX21" fmla="*/ 1527 w 9014"/>
                <a:gd name="connsiteY21" fmla="*/ 7960 h 9999"/>
                <a:gd name="connsiteX22" fmla="*/ 1400 w 9014"/>
                <a:gd name="connsiteY22" fmla="*/ 7609 h 9999"/>
                <a:gd name="connsiteX23" fmla="*/ 1240 w 9014"/>
                <a:gd name="connsiteY23" fmla="*/ 7609 h 9999"/>
                <a:gd name="connsiteX24" fmla="*/ 1463 w 9014"/>
                <a:gd name="connsiteY24" fmla="*/ 7144 h 9999"/>
                <a:gd name="connsiteX25" fmla="*/ 1686 w 9014"/>
                <a:gd name="connsiteY25" fmla="*/ 5164 h 9999"/>
                <a:gd name="connsiteX26" fmla="*/ 2577 w 9014"/>
                <a:gd name="connsiteY26" fmla="*/ 5164 h 9999"/>
                <a:gd name="connsiteX27" fmla="*/ 2608 w 9014"/>
                <a:gd name="connsiteY27" fmla="*/ 4990 h 9999"/>
                <a:gd name="connsiteX28" fmla="*/ 7983 w 9014"/>
                <a:gd name="connsiteY28" fmla="*/ 8716 h 9999"/>
                <a:gd name="connsiteX29" fmla="*/ 8206 w 9014"/>
                <a:gd name="connsiteY29" fmla="*/ 8833 h 9999"/>
                <a:gd name="connsiteX30" fmla="*/ 8715 w 9014"/>
                <a:gd name="connsiteY30" fmla="*/ 8833 h 9999"/>
                <a:gd name="connsiteX31" fmla="*/ 9001 w 9014"/>
                <a:gd name="connsiteY31" fmla="*/ 8192 h 9999"/>
                <a:gd name="connsiteX32" fmla="*/ 8970 w 9014"/>
                <a:gd name="connsiteY32" fmla="*/ 7609 h 9999"/>
                <a:gd name="connsiteX0" fmla="*/ 9976 w 10025"/>
                <a:gd name="connsiteY0" fmla="*/ 7610 h 10000"/>
                <a:gd name="connsiteX1" fmla="*/ 9517 w 10025"/>
                <a:gd name="connsiteY1" fmla="*/ 7029 h 10000"/>
                <a:gd name="connsiteX2" fmla="*/ 9305 w 10025"/>
                <a:gd name="connsiteY2" fmla="*/ 6853 h 10000"/>
                <a:gd name="connsiteX3" fmla="*/ 3307 w 10025"/>
                <a:gd name="connsiteY3" fmla="*/ 3125 h 10000"/>
                <a:gd name="connsiteX4" fmla="*/ 3342 w 10025"/>
                <a:gd name="connsiteY4" fmla="*/ 3009 h 10000"/>
                <a:gd name="connsiteX5" fmla="*/ 2460 w 10025"/>
                <a:gd name="connsiteY5" fmla="*/ 2019 h 10000"/>
                <a:gd name="connsiteX6" fmla="*/ 4329 w 10025"/>
                <a:gd name="connsiteY6" fmla="*/ 388 h 10000"/>
                <a:gd name="connsiteX7" fmla="*/ 2565 w 10025"/>
                <a:gd name="connsiteY7" fmla="*/ 214 h 10000"/>
                <a:gd name="connsiteX8" fmla="*/ 1084 w 10025"/>
                <a:gd name="connsiteY8" fmla="*/ 2309 h 10000"/>
                <a:gd name="connsiteX9" fmla="*/ 836 w 10025"/>
                <a:gd name="connsiteY9" fmla="*/ 4699 h 10000"/>
                <a:gd name="connsiteX10" fmla="*/ 237 w 10025"/>
                <a:gd name="connsiteY10" fmla="*/ 6272 h 10000"/>
                <a:gd name="connsiteX11" fmla="*/ 907 w 10025"/>
                <a:gd name="connsiteY11" fmla="*/ 7496 h 10000"/>
                <a:gd name="connsiteX12" fmla="*/ 1154 w 10025"/>
                <a:gd name="connsiteY12" fmla="*/ 7610 h 10000"/>
                <a:gd name="connsiteX13" fmla="*/ 166 w 10025"/>
                <a:gd name="connsiteY13" fmla="*/ 7610 h 10000"/>
                <a:gd name="connsiteX14" fmla="*/ 25 w 10025"/>
                <a:gd name="connsiteY14" fmla="*/ 7961 h 10000"/>
                <a:gd name="connsiteX15" fmla="*/ 695 w 10025"/>
                <a:gd name="connsiteY15" fmla="*/ 8311 h 10000"/>
                <a:gd name="connsiteX16" fmla="*/ 695 w 10025"/>
                <a:gd name="connsiteY16" fmla="*/ 10000 h 10000"/>
                <a:gd name="connsiteX17" fmla="*/ 1084 w 10025"/>
                <a:gd name="connsiteY17" fmla="*/ 10000 h 10000"/>
                <a:gd name="connsiteX18" fmla="*/ 1084 w 10025"/>
                <a:gd name="connsiteY18" fmla="*/ 8311 h 10000"/>
                <a:gd name="connsiteX19" fmla="*/ 1578 w 10025"/>
                <a:gd name="connsiteY19" fmla="*/ 8311 h 10000"/>
                <a:gd name="connsiteX20" fmla="*/ 1719 w 10025"/>
                <a:gd name="connsiteY20" fmla="*/ 7961 h 10000"/>
                <a:gd name="connsiteX21" fmla="*/ 1578 w 10025"/>
                <a:gd name="connsiteY21" fmla="*/ 7610 h 10000"/>
                <a:gd name="connsiteX22" fmla="*/ 1401 w 10025"/>
                <a:gd name="connsiteY22" fmla="*/ 7610 h 10000"/>
                <a:gd name="connsiteX23" fmla="*/ 1648 w 10025"/>
                <a:gd name="connsiteY23" fmla="*/ 7145 h 10000"/>
                <a:gd name="connsiteX24" fmla="*/ 1895 w 10025"/>
                <a:gd name="connsiteY24" fmla="*/ 5165 h 10000"/>
                <a:gd name="connsiteX25" fmla="*/ 2884 w 10025"/>
                <a:gd name="connsiteY25" fmla="*/ 5165 h 10000"/>
                <a:gd name="connsiteX26" fmla="*/ 2918 w 10025"/>
                <a:gd name="connsiteY26" fmla="*/ 4990 h 10000"/>
                <a:gd name="connsiteX27" fmla="*/ 8881 w 10025"/>
                <a:gd name="connsiteY27" fmla="*/ 8717 h 10000"/>
                <a:gd name="connsiteX28" fmla="*/ 9129 w 10025"/>
                <a:gd name="connsiteY28" fmla="*/ 8834 h 10000"/>
                <a:gd name="connsiteX29" fmla="*/ 9693 w 10025"/>
                <a:gd name="connsiteY29" fmla="*/ 8834 h 10000"/>
                <a:gd name="connsiteX30" fmla="*/ 10011 w 10025"/>
                <a:gd name="connsiteY30" fmla="*/ 8193 h 10000"/>
                <a:gd name="connsiteX31" fmla="*/ 9976 w 10025"/>
                <a:gd name="connsiteY31" fmla="*/ 7610 h 10000"/>
                <a:gd name="connsiteX0" fmla="*/ 9951 w 10000"/>
                <a:gd name="connsiteY0" fmla="*/ 7610 h 10000"/>
                <a:gd name="connsiteX1" fmla="*/ 9492 w 10000"/>
                <a:gd name="connsiteY1" fmla="*/ 7029 h 10000"/>
                <a:gd name="connsiteX2" fmla="*/ 9280 w 10000"/>
                <a:gd name="connsiteY2" fmla="*/ 6853 h 10000"/>
                <a:gd name="connsiteX3" fmla="*/ 3282 w 10000"/>
                <a:gd name="connsiteY3" fmla="*/ 3125 h 10000"/>
                <a:gd name="connsiteX4" fmla="*/ 3317 w 10000"/>
                <a:gd name="connsiteY4" fmla="*/ 3009 h 10000"/>
                <a:gd name="connsiteX5" fmla="*/ 2435 w 10000"/>
                <a:gd name="connsiteY5" fmla="*/ 2019 h 10000"/>
                <a:gd name="connsiteX6" fmla="*/ 4304 w 10000"/>
                <a:gd name="connsiteY6" fmla="*/ 388 h 10000"/>
                <a:gd name="connsiteX7" fmla="*/ 2540 w 10000"/>
                <a:gd name="connsiteY7" fmla="*/ 214 h 10000"/>
                <a:gd name="connsiteX8" fmla="*/ 1059 w 10000"/>
                <a:gd name="connsiteY8" fmla="*/ 2309 h 10000"/>
                <a:gd name="connsiteX9" fmla="*/ 811 w 10000"/>
                <a:gd name="connsiteY9" fmla="*/ 4699 h 10000"/>
                <a:gd name="connsiteX10" fmla="*/ 212 w 10000"/>
                <a:gd name="connsiteY10" fmla="*/ 6272 h 10000"/>
                <a:gd name="connsiteX11" fmla="*/ 882 w 10000"/>
                <a:gd name="connsiteY11" fmla="*/ 7496 h 10000"/>
                <a:gd name="connsiteX12" fmla="*/ 1129 w 10000"/>
                <a:gd name="connsiteY12" fmla="*/ 7610 h 10000"/>
                <a:gd name="connsiteX13" fmla="*/ 0 w 10000"/>
                <a:gd name="connsiteY13" fmla="*/ 7961 h 10000"/>
                <a:gd name="connsiteX14" fmla="*/ 670 w 10000"/>
                <a:gd name="connsiteY14" fmla="*/ 8311 h 10000"/>
                <a:gd name="connsiteX15" fmla="*/ 670 w 10000"/>
                <a:gd name="connsiteY15" fmla="*/ 10000 h 10000"/>
                <a:gd name="connsiteX16" fmla="*/ 1059 w 10000"/>
                <a:gd name="connsiteY16" fmla="*/ 10000 h 10000"/>
                <a:gd name="connsiteX17" fmla="*/ 1059 w 10000"/>
                <a:gd name="connsiteY17" fmla="*/ 8311 h 10000"/>
                <a:gd name="connsiteX18" fmla="*/ 1553 w 10000"/>
                <a:gd name="connsiteY18" fmla="*/ 8311 h 10000"/>
                <a:gd name="connsiteX19" fmla="*/ 1694 w 10000"/>
                <a:gd name="connsiteY19" fmla="*/ 7961 h 10000"/>
                <a:gd name="connsiteX20" fmla="*/ 1553 w 10000"/>
                <a:gd name="connsiteY20" fmla="*/ 7610 h 10000"/>
                <a:gd name="connsiteX21" fmla="*/ 1376 w 10000"/>
                <a:gd name="connsiteY21" fmla="*/ 7610 h 10000"/>
                <a:gd name="connsiteX22" fmla="*/ 1623 w 10000"/>
                <a:gd name="connsiteY22" fmla="*/ 7145 h 10000"/>
                <a:gd name="connsiteX23" fmla="*/ 1870 w 10000"/>
                <a:gd name="connsiteY23" fmla="*/ 5165 h 10000"/>
                <a:gd name="connsiteX24" fmla="*/ 2859 w 10000"/>
                <a:gd name="connsiteY24" fmla="*/ 5165 h 10000"/>
                <a:gd name="connsiteX25" fmla="*/ 2893 w 10000"/>
                <a:gd name="connsiteY25" fmla="*/ 4990 h 10000"/>
                <a:gd name="connsiteX26" fmla="*/ 8856 w 10000"/>
                <a:gd name="connsiteY26" fmla="*/ 8717 h 10000"/>
                <a:gd name="connsiteX27" fmla="*/ 9104 w 10000"/>
                <a:gd name="connsiteY27" fmla="*/ 8834 h 10000"/>
                <a:gd name="connsiteX28" fmla="*/ 9668 w 10000"/>
                <a:gd name="connsiteY28" fmla="*/ 8834 h 10000"/>
                <a:gd name="connsiteX29" fmla="*/ 9986 w 10000"/>
                <a:gd name="connsiteY29" fmla="*/ 8193 h 10000"/>
                <a:gd name="connsiteX30" fmla="*/ 9951 w 10000"/>
                <a:gd name="connsiteY30" fmla="*/ 7610 h 10000"/>
                <a:gd name="connsiteX0" fmla="*/ 9776 w 9825"/>
                <a:gd name="connsiteY0" fmla="*/ 7610 h 10000"/>
                <a:gd name="connsiteX1" fmla="*/ 9317 w 9825"/>
                <a:gd name="connsiteY1" fmla="*/ 7029 h 10000"/>
                <a:gd name="connsiteX2" fmla="*/ 9105 w 9825"/>
                <a:gd name="connsiteY2" fmla="*/ 6853 h 10000"/>
                <a:gd name="connsiteX3" fmla="*/ 3107 w 9825"/>
                <a:gd name="connsiteY3" fmla="*/ 3125 h 10000"/>
                <a:gd name="connsiteX4" fmla="*/ 3142 w 9825"/>
                <a:gd name="connsiteY4" fmla="*/ 3009 h 10000"/>
                <a:gd name="connsiteX5" fmla="*/ 2260 w 9825"/>
                <a:gd name="connsiteY5" fmla="*/ 2019 h 10000"/>
                <a:gd name="connsiteX6" fmla="*/ 4129 w 9825"/>
                <a:gd name="connsiteY6" fmla="*/ 388 h 10000"/>
                <a:gd name="connsiteX7" fmla="*/ 2365 w 9825"/>
                <a:gd name="connsiteY7" fmla="*/ 214 h 10000"/>
                <a:gd name="connsiteX8" fmla="*/ 884 w 9825"/>
                <a:gd name="connsiteY8" fmla="*/ 2309 h 10000"/>
                <a:gd name="connsiteX9" fmla="*/ 636 w 9825"/>
                <a:gd name="connsiteY9" fmla="*/ 4699 h 10000"/>
                <a:gd name="connsiteX10" fmla="*/ 37 w 9825"/>
                <a:gd name="connsiteY10" fmla="*/ 6272 h 10000"/>
                <a:gd name="connsiteX11" fmla="*/ 707 w 9825"/>
                <a:gd name="connsiteY11" fmla="*/ 7496 h 10000"/>
                <a:gd name="connsiteX12" fmla="*/ 954 w 9825"/>
                <a:gd name="connsiteY12" fmla="*/ 7610 h 10000"/>
                <a:gd name="connsiteX13" fmla="*/ 495 w 9825"/>
                <a:gd name="connsiteY13" fmla="*/ 8311 h 10000"/>
                <a:gd name="connsiteX14" fmla="*/ 495 w 9825"/>
                <a:gd name="connsiteY14" fmla="*/ 10000 h 10000"/>
                <a:gd name="connsiteX15" fmla="*/ 884 w 9825"/>
                <a:gd name="connsiteY15" fmla="*/ 10000 h 10000"/>
                <a:gd name="connsiteX16" fmla="*/ 884 w 9825"/>
                <a:gd name="connsiteY16" fmla="*/ 8311 h 10000"/>
                <a:gd name="connsiteX17" fmla="*/ 1378 w 9825"/>
                <a:gd name="connsiteY17" fmla="*/ 8311 h 10000"/>
                <a:gd name="connsiteX18" fmla="*/ 1519 w 9825"/>
                <a:gd name="connsiteY18" fmla="*/ 7961 h 10000"/>
                <a:gd name="connsiteX19" fmla="*/ 1378 w 9825"/>
                <a:gd name="connsiteY19" fmla="*/ 7610 h 10000"/>
                <a:gd name="connsiteX20" fmla="*/ 1201 w 9825"/>
                <a:gd name="connsiteY20" fmla="*/ 7610 h 10000"/>
                <a:gd name="connsiteX21" fmla="*/ 1448 w 9825"/>
                <a:gd name="connsiteY21" fmla="*/ 7145 h 10000"/>
                <a:gd name="connsiteX22" fmla="*/ 1695 w 9825"/>
                <a:gd name="connsiteY22" fmla="*/ 5165 h 10000"/>
                <a:gd name="connsiteX23" fmla="*/ 2684 w 9825"/>
                <a:gd name="connsiteY23" fmla="*/ 5165 h 10000"/>
                <a:gd name="connsiteX24" fmla="*/ 2718 w 9825"/>
                <a:gd name="connsiteY24" fmla="*/ 4990 h 10000"/>
                <a:gd name="connsiteX25" fmla="*/ 8681 w 9825"/>
                <a:gd name="connsiteY25" fmla="*/ 8717 h 10000"/>
                <a:gd name="connsiteX26" fmla="*/ 8929 w 9825"/>
                <a:gd name="connsiteY26" fmla="*/ 8834 h 10000"/>
                <a:gd name="connsiteX27" fmla="*/ 9493 w 9825"/>
                <a:gd name="connsiteY27" fmla="*/ 8834 h 10000"/>
                <a:gd name="connsiteX28" fmla="*/ 9811 w 9825"/>
                <a:gd name="connsiteY28" fmla="*/ 8193 h 10000"/>
                <a:gd name="connsiteX29" fmla="*/ 9776 w 9825"/>
                <a:gd name="connsiteY29" fmla="*/ 7610 h 10000"/>
                <a:gd name="connsiteX0" fmla="*/ 9950 w 10000"/>
                <a:gd name="connsiteY0" fmla="*/ 7610 h 10000"/>
                <a:gd name="connsiteX1" fmla="*/ 9483 w 10000"/>
                <a:gd name="connsiteY1" fmla="*/ 7029 h 10000"/>
                <a:gd name="connsiteX2" fmla="*/ 9267 w 10000"/>
                <a:gd name="connsiteY2" fmla="*/ 6853 h 10000"/>
                <a:gd name="connsiteX3" fmla="*/ 3162 w 10000"/>
                <a:gd name="connsiteY3" fmla="*/ 3125 h 10000"/>
                <a:gd name="connsiteX4" fmla="*/ 3198 w 10000"/>
                <a:gd name="connsiteY4" fmla="*/ 3009 h 10000"/>
                <a:gd name="connsiteX5" fmla="*/ 2300 w 10000"/>
                <a:gd name="connsiteY5" fmla="*/ 2019 h 10000"/>
                <a:gd name="connsiteX6" fmla="*/ 4203 w 10000"/>
                <a:gd name="connsiteY6" fmla="*/ 388 h 10000"/>
                <a:gd name="connsiteX7" fmla="*/ 2407 w 10000"/>
                <a:gd name="connsiteY7" fmla="*/ 214 h 10000"/>
                <a:gd name="connsiteX8" fmla="*/ 900 w 10000"/>
                <a:gd name="connsiteY8" fmla="*/ 2309 h 10000"/>
                <a:gd name="connsiteX9" fmla="*/ 647 w 10000"/>
                <a:gd name="connsiteY9" fmla="*/ 4699 h 10000"/>
                <a:gd name="connsiteX10" fmla="*/ 38 w 10000"/>
                <a:gd name="connsiteY10" fmla="*/ 6272 h 10000"/>
                <a:gd name="connsiteX11" fmla="*/ 720 w 10000"/>
                <a:gd name="connsiteY11" fmla="*/ 7496 h 10000"/>
                <a:gd name="connsiteX12" fmla="*/ 971 w 10000"/>
                <a:gd name="connsiteY12" fmla="*/ 7610 h 10000"/>
                <a:gd name="connsiteX13" fmla="*/ 504 w 10000"/>
                <a:gd name="connsiteY13" fmla="*/ 8311 h 10000"/>
                <a:gd name="connsiteX14" fmla="*/ 504 w 10000"/>
                <a:gd name="connsiteY14" fmla="*/ 10000 h 10000"/>
                <a:gd name="connsiteX15" fmla="*/ 900 w 10000"/>
                <a:gd name="connsiteY15" fmla="*/ 10000 h 10000"/>
                <a:gd name="connsiteX16" fmla="*/ 900 w 10000"/>
                <a:gd name="connsiteY16" fmla="*/ 8311 h 10000"/>
                <a:gd name="connsiteX17" fmla="*/ 1403 w 10000"/>
                <a:gd name="connsiteY17" fmla="*/ 8311 h 10000"/>
                <a:gd name="connsiteX18" fmla="*/ 1546 w 10000"/>
                <a:gd name="connsiteY18" fmla="*/ 7961 h 10000"/>
                <a:gd name="connsiteX19" fmla="*/ 1222 w 10000"/>
                <a:gd name="connsiteY19" fmla="*/ 7610 h 10000"/>
                <a:gd name="connsiteX20" fmla="*/ 1474 w 10000"/>
                <a:gd name="connsiteY20" fmla="*/ 7145 h 10000"/>
                <a:gd name="connsiteX21" fmla="*/ 1725 w 10000"/>
                <a:gd name="connsiteY21" fmla="*/ 5165 h 10000"/>
                <a:gd name="connsiteX22" fmla="*/ 2732 w 10000"/>
                <a:gd name="connsiteY22" fmla="*/ 5165 h 10000"/>
                <a:gd name="connsiteX23" fmla="*/ 2766 w 10000"/>
                <a:gd name="connsiteY23" fmla="*/ 4990 h 10000"/>
                <a:gd name="connsiteX24" fmla="*/ 8836 w 10000"/>
                <a:gd name="connsiteY24" fmla="*/ 8717 h 10000"/>
                <a:gd name="connsiteX25" fmla="*/ 9088 w 10000"/>
                <a:gd name="connsiteY25" fmla="*/ 8834 h 10000"/>
                <a:gd name="connsiteX26" fmla="*/ 9662 w 10000"/>
                <a:gd name="connsiteY26" fmla="*/ 8834 h 10000"/>
                <a:gd name="connsiteX27" fmla="*/ 9986 w 10000"/>
                <a:gd name="connsiteY27" fmla="*/ 8193 h 10000"/>
                <a:gd name="connsiteX28" fmla="*/ 9950 w 10000"/>
                <a:gd name="connsiteY28" fmla="*/ 7610 h 10000"/>
                <a:gd name="connsiteX0" fmla="*/ 9950 w 10000"/>
                <a:gd name="connsiteY0" fmla="*/ 7610 h 10000"/>
                <a:gd name="connsiteX1" fmla="*/ 9483 w 10000"/>
                <a:gd name="connsiteY1" fmla="*/ 7029 h 10000"/>
                <a:gd name="connsiteX2" fmla="*/ 9267 w 10000"/>
                <a:gd name="connsiteY2" fmla="*/ 6853 h 10000"/>
                <a:gd name="connsiteX3" fmla="*/ 3162 w 10000"/>
                <a:gd name="connsiteY3" fmla="*/ 3125 h 10000"/>
                <a:gd name="connsiteX4" fmla="*/ 3198 w 10000"/>
                <a:gd name="connsiteY4" fmla="*/ 3009 h 10000"/>
                <a:gd name="connsiteX5" fmla="*/ 2300 w 10000"/>
                <a:gd name="connsiteY5" fmla="*/ 2019 h 10000"/>
                <a:gd name="connsiteX6" fmla="*/ 4203 w 10000"/>
                <a:gd name="connsiteY6" fmla="*/ 388 h 10000"/>
                <a:gd name="connsiteX7" fmla="*/ 2407 w 10000"/>
                <a:gd name="connsiteY7" fmla="*/ 214 h 10000"/>
                <a:gd name="connsiteX8" fmla="*/ 900 w 10000"/>
                <a:gd name="connsiteY8" fmla="*/ 2309 h 10000"/>
                <a:gd name="connsiteX9" fmla="*/ 647 w 10000"/>
                <a:gd name="connsiteY9" fmla="*/ 4699 h 10000"/>
                <a:gd name="connsiteX10" fmla="*/ 38 w 10000"/>
                <a:gd name="connsiteY10" fmla="*/ 6272 h 10000"/>
                <a:gd name="connsiteX11" fmla="*/ 720 w 10000"/>
                <a:gd name="connsiteY11" fmla="*/ 7496 h 10000"/>
                <a:gd name="connsiteX12" fmla="*/ 971 w 10000"/>
                <a:gd name="connsiteY12" fmla="*/ 7610 h 10000"/>
                <a:gd name="connsiteX13" fmla="*/ 504 w 10000"/>
                <a:gd name="connsiteY13" fmla="*/ 8311 h 10000"/>
                <a:gd name="connsiteX14" fmla="*/ 504 w 10000"/>
                <a:gd name="connsiteY14" fmla="*/ 10000 h 10000"/>
                <a:gd name="connsiteX15" fmla="*/ 900 w 10000"/>
                <a:gd name="connsiteY15" fmla="*/ 10000 h 10000"/>
                <a:gd name="connsiteX16" fmla="*/ 900 w 10000"/>
                <a:gd name="connsiteY16" fmla="*/ 8311 h 10000"/>
                <a:gd name="connsiteX17" fmla="*/ 1403 w 10000"/>
                <a:gd name="connsiteY17" fmla="*/ 8311 h 10000"/>
                <a:gd name="connsiteX18" fmla="*/ 1222 w 10000"/>
                <a:gd name="connsiteY18" fmla="*/ 7610 h 10000"/>
                <a:gd name="connsiteX19" fmla="*/ 1474 w 10000"/>
                <a:gd name="connsiteY19" fmla="*/ 7145 h 10000"/>
                <a:gd name="connsiteX20" fmla="*/ 1725 w 10000"/>
                <a:gd name="connsiteY20" fmla="*/ 5165 h 10000"/>
                <a:gd name="connsiteX21" fmla="*/ 2732 w 10000"/>
                <a:gd name="connsiteY21" fmla="*/ 5165 h 10000"/>
                <a:gd name="connsiteX22" fmla="*/ 2766 w 10000"/>
                <a:gd name="connsiteY22" fmla="*/ 4990 h 10000"/>
                <a:gd name="connsiteX23" fmla="*/ 8836 w 10000"/>
                <a:gd name="connsiteY23" fmla="*/ 8717 h 10000"/>
                <a:gd name="connsiteX24" fmla="*/ 9088 w 10000"/>
                <a:gd name="connsiteY24" fmla="*/ 8834 h 10000"/>
                <a:gd name="connsiteX25" fmla="*/ 9662 w 10000"/>
                <a:gd name="connsiteY25" fmla="*/ 8834 h 10000"/>
                <a:gd name="connsiteX26" fmla="*/ 9986 w 10000"/>
                <a:gd name="connsiteY26" fmla="*/ 8193 h 10000"/>
                <a:gd name="connsiteX27" fmla="*/ 9950 w 10000"/>
                <a:gd name="connsiteY27" fmla="*/ 7610 h 10000"/>
                <a:gd name="connsiteX0" fmla="*/ 9950 w 10000"/>
                <a:gd name="connsiteY0" fmla="*/ 7610 h 10000"/>
                <a:gd name="connsiteX1" fmla="*/ 9483 w 10000"/>
                <a:gd name="connsiteY1" fmla="*/ 7029 h 10000"/>
                <a:gd name="connsiteX2" fmla="*/ 9267 w 10000"/>
                <a:gd name="connsiteY2" fmla="*/ 6853 h 10000"/>
                <a:gd name="connsiteX3" fmla="*/ 3162 w 10000"/>
                <a:gd name="connsiteY3" fmla="*/ 3125 h 10000"/>
                <a:gd name="connsiteX4" fmla="*/ 3198 w 10000"/>
                <a:gd name="connsiteY4" fmla="*/ 3009 h 10000"/>
                <a:gd name="connsiteX5" fmla="*/ 2300 w 10000"/>
                <a:gd name="connsiteY5" fmla="*/ 2019 h 10000"/>
                <a:gd name="connsiteX6" fmla="*/ 4203 w 10000"/>
                <a:gd name="connsiteY6" fmla="*/ 388 h 10000"/>
                <a:gd name="connsiteX7" fmla="*/ 2407 w 10000"/>
                <a:gd name="connsiteY7" fmla="*/ 214 h 10000"/>
                <a:gd name="connsiteX8" fmla="*/ 900 w 10000"/>
                <a:gd name="connsiteY8" fmla="*/ 2309 h 10000"/>
                <a:gd name="connsiteX9" fmla="*/ 647 w 10000"/>
                <a:gd name="connsiteY9" fmla="*/ 4699 h 10000"/>
                <a:gd name="connsiteX10" fmla="*/ 38 w 10000"/>
                <a:gd name="connsiteY10" fmla="*/ 6272 h 10000"/>
                <a:gd name="connsiteX11" fmla="*/ 720 w 10000"/>
                <a:gd name="connsiteY11" fmla="*/ 7496 h 10000"/>
                <a:gd name="connsiteX12" fmla="*/ 971 w 10000"/>
                <a:gd name="connsiteY12" fmla="*/ 7610 h 10000"/>
                <a:gd name="connsiteX13" fmla="*/ 504 w 10000"/>
                <a:gd name="connsiteY13" fmla="*/ 8311 h 10000"/>
                <a:gd name="connsiteX14" fmla="*/ 504 w 10000"/>
                <a:gd name="connsiteY14" fmla="*/ 10000 h 10000"/>
                <a:gd name="connsiteX15" fmla="*/ 900 w 10000"/>
                <a:gd name="connsiteY15" fmla="*/ 10000 h 10000"/>
                <a:gd name="connsiteX16" fmla="*/ 900 w 10000"/>
                <a:gd name="connsiteY16" fmla="*/ 8311 h 10000"/>
                <a:gd name="connsiteX17" fmla="*/ 1222 w 10000"/>
                <a:gd name="connsiteY17" fmla="*/ 7610 h 10000"/>
                <a:gd name="connsiteX18" fmla="*/ 1474 w 10000"/>
                <a:gd name="connsiteY18" fmla="*/ 7145 h 10000"/>
                <a:gd name="connsiteX19" fmla="*/ 1725 w 10000"/>
                <a:gd name="connsiteY19" fmla="*/ 5165 h 10000"/>
                <a:gd name="connsiteX20" fmla="*/ 2732 w 10000"/>
                <a:gd name="connsiteY20" fmla="*/ 5165 h 10000"/>
                <a:gd name="connsiteX21" fmla="*/ 2766 w 10000"/>
                <a:gd name="connsiteY21" fmla="*/ 4990 h 10000"/>
                <a:gd name="connsiteX22" fmla="*/ 8836 w 10000"/>
                <a:gd name="connsiteY22" fmla="*/ 8717 h 10000"/>
                <a:gd name="connsiteX23" fmla="*/ 9088 w 10000"/>
                <a:gd name="connsiteY23" fmla="*/ 8834 h 10000"/>
                <a:gd name="connsiteX24" fmla="*/ 9662 w 10000"/>
                <a:gd name="connsiteY24" fmla="*/ 8834 h 10000"/>
                <a:gd name="connsiteX25" fmla="*/ 9986 w 10000"/>
                <a:gd name="connsiteY25" fmla="*/ 8193 h 10000"/>
                <a:gd name="connsiteX26" fmla="*/ 9950 w 10000"/>
                <a:gd name="connsiteY26" fmla="*/ 7610 h 10000"/>
                <a:gd name="connsiteX0" fmla="*/ 9950 w 10000"/>
                <a:gd name="connsiteY0" fmla="*/ 7610 h 10000"/>
                <a:gd name="connsiteX1" fmla="*/ 9483 w 10000"/>
                <a:gd name="connsiteY1" fmla="*/ 7029 h 10000"/>
                <a:gd name="connsiteX2" fmla="*/ 9267 w 10000"/>
                <a:gd name="connsiteY2" fmla="*/ 6853 h 10000"/>
                <a:gd name="connsiteX3" fmla="*/ 3162 w 10000"/>
                <a:gd name="connsiteY3" fmla="*/ 3125 h 10000"/>
                <a:gd name="connsiteX4" fmla="*/ 3198 w 10000"/>
                <a:gd name="connsiteY4" fmla="*/ 3009 h 10000"/>
                <a:gd name="connsiteX5" fmla="*/ 2300 w 10000"/>
                <a:gd name="connsiteY5" fmla="*/ 2019 h 10000"/>
                <a:gd name="connsiteX6" fmla="*/ 4203 w 10000"/>
                <a:gd name="connsiteY6" fmla="*/ 388 h 10000"/>
                <a:gd name="connsiteX7" fmla="*/ 2407 w 10000"/>
                <a:gd name="connsiteY7" fmla="*/ 214 h 10000"/>
                <a:gd name="connsiteX8" fmla="*/ 900 w 10000"/>
                <a:gd name="connsiteY8" fmla="*/ 2309 h 10000"/>
                <a:gd name="connsiteX9" fmla="*/ 647 w 10000"/>
                <a:gd name="connsiteY9" fmla="*/ 4699 h 10000"/>
                <a:gd name="connsiteX10" fmla="*/ 38 w 10000"/>
                <a:gd name="connsiteY10" fmla="*/ 6272 h 10000"/>
                <a:gd name="connsiteX11" fmla="*/ 720 w 10000"/>
                <a:gd name="connsiteY11" fmla="*/ 7496 h 10000"/>
                <a:gd name="connsiteX12" fmla="*/ 971 w 10000"/>
                <a:gd name="connsiteY12" fmla="*/ 7610 h 10000"/>
                <a:gd name="connsiteX13" fmla="*/ 504 w 10000"/>
                <a:gd name="connsiteY13" fmla="*/ 8311 h 10000"/>
                <a:gd name="connsiteX14" fmla="*/ 504 w 10000"/>
                <a:gd name="connsiteY14" fmla="*/ 10000 h 10000"/>
                <a:gd name="connsiteX15" fmla="*/ 900 w 10000"/>
                <a:gd name="connsiteY15" fmla="*/ 10000 h 10000"/>
                <a:gd name="connsiteX16" fmla="*/ 1222 w 10000"/>
                <a:gd name="connsiteY16" fmla="*/ 7610 h 10000"/>
                <a:gd name="connsiteX17" fmla="*/ 1474 w 10000"/>
                <a:gd name="connsiteY17" fmla="*/ 7145 h 10000"/>
                <a:gd name="connsiteX18" fmla="*/ 1725 w 10000"/>
                <a:gd name="connsiteY18" fmla="*/ 5165 h 10000"/>
                <a:gd name="connsiteX19" fmla="*/ 2732 w 10000"/>
                <a:gd name="connsiteY19" fmla="*/ 5165 h 10000"/>
                <a:gd name="connsiteX20" fmla="*/ 2766 w 10000"/>
                <a:gd name="connsiteY20" fmla="*/ 4990 h 10000"/>
                <a:gd name="connsiteX21" fmla="*/ 8836 w 10000"/>
                <a:gd name="connsiteY21" fmla="*/ 8717 h 10000"/>
                <a:gd name="connsiteX22" fmla="*/ 9088 w 10000"/>
                <a:gd name="connsiteY22" fmla="*/ 8834 h 10000"/>
                <a:gd name="connsiteX23" fmla="*/ 9662 w 10000"/>
                <a:gd name="connsiteY23" fmla="*/ 8834 h 10000"/>
                <a:gd name="connsiteX24" fmla="*/ 9986 w 10000"/>
                <a:gd name="connsiteY24" fmla="*/ 8193 h 10000"/>
                <a:gd name="connsiteX25" fmla="*/ 9950 w 10000"/>
                <a:gd name="connsiteY25" fmla="*/ 7610 h 10000"/>
                <a:gd name="connsiteX0" fmla="*/ 9950 w 10000"/>
                <a:gd name="connsiteY0" fmla="*/ 7610 h 10000"/>
                <a:gd name="connsiteX1" fmla="*/ 9483 w 10000"/>
                <a:gd name="connsiteY1" fmla="*/ 7029 h 10000"/>
                <a:gd name="connsiteX2" fmla="*/ 9267 w 10000"/>
                <a:gd name="connsiteY2" fmla="*/ 6853 h 10000"/>
                <a:gd name="connsiteX3" fmla="*/ 3162 w 10000"/>
                <a:gd name="connsiteY3" fmla="*/ 3125 h 10000"/>
                <a:gd name="connsiteX4" fmla="*/ 3198 w 10000"/>
                <a:gd name="connsiteY4" fmla="*/ 3009 h 10000"/>
                <a:gd name="connsiteX5" fmla="*/ 2300 w 10000"/>
                <a:gd name="connsiteY5" fmla="*/ 2019 h 10000"/>
                <a:gd name="connsiteX6" fmla="*/ 4203 w 10000"/>
                <a:gd name="connsiteY6" fmla="*/ 388 h 10000"/>
                <a:gd name="connsiteX7" fmla="*/ 2407 w 10000"/>
                <a:gd name="connsiteY7" fmla="*/ 214 h 10000"/>
                <a:gd name="connsiteX8" fmla="*/ 900 w 10000"/>
                <a:gd name="connsiteY8" fmla="*/ 2309 h 10000"/>
                <a:gd name="connsiteX9" fmla="*/ 647 w 10000"/>
                <a:gd name="connsiteY9" fmla="*/ 4699 h 10000"/>
                <a:gd name="connsiteX10" fmla="*/ 38 w 10000"/>
                <a:gd name="connsiteY10" fmla="*/ 6272 h 10000"/>
                <a:gd name="connsiteX11" fmla="*/ 720 w 10000"/>
                <a:gd name="connsiteY11" fmla="*/ 7496 h 10000"/>
                <a:gd name="connsiteX12" fmla="*/ 971 w 10000"/>
                <a:gd name="connsiteY12" fmla="*/ 7610 h 10000"/>
                <a:gd name="connsiteX13" fmla="*/ 504 w 10000"/>
                <a:gd name="connsiteY13" fmla="*/ 10000 h 10000"/>
                <a:gd name="connsiteX14" fmla="*/ 900 w 10000"/>
                <a:gd name="connsiteY14" fmla="*/ 10000 h 10000"/>
                <a:gd name="connsiteX15" fmla="*/ 1222 w 10000"/>
                <a:gd name="connsiteY15" fmla="*/ 7610 h 10000"/>
                <a:gd name="connsiteX16" fmla="*/ 1474 w 10000"/>
                <a:gd name="connsiteY16" fmla="*/ 7145 h 10000"/>
                <a:gd name="connsiteX17" fmla="*/ 1725 w 10000"/>
                <a:gd name="connsiteY17" fmla="*/ 5165 h 10000"/>
                <a:gd name="connsiteX18" fmla="*/ 2732 w 10000"/>
                <a:gd name="connsiteY18" fmla="*/ 5165 h 10000"/>
                <a:gd name="connsiteX19" fmla="*/ 2766 w 10000"/>
                <a:gd name="connsiteY19" fmla="*/ 4990 h 10000"/>
                <a:gd name="connsiteX20" fmla="*/ 8836 w 10000"/>
                <a:gd name="connsiteY20" fmla="*/ 8717 h 10000"/>
                <a:gd name="connsiteX21" fmla="*/ 9088 w 10000"/>
                <a:gd name="connsiteY21" fmla="*/ 8834 h 10000"/>
                <a:gd name="connsiteX22" fmla="*/ 9662 w 10000"/>
                <a:gd name="connsiteY22" fmla="*/ 8834 h 10000"/>
                <a:gd name="connsiteX23" fmla="*/ 9986 w 10000"/>
                <a:gd name="connsiteY23" fmla="*/ 8193 h 10000"/>
                <a:gd name="connsiteX24" fmla="*/ 9950 w 10000"/>
                <a:gd name="connsiteY24" fmla="*/ 7610 h 10000"/>
                <a:gd name="connsiteX0" fmla="*/ 9950 w 10000"/>
                <a:gd name="connsiteY0" fmla="*/ 7610 h 10000"/>
                <a:gd name="connsiteX1" fmla="*/ 9483 w 10000"/>
                <a:gd name="connsiteY1" fmla="*/ 7029 h 10000"/>
                <a:gd name="connsiteX2" fmla="*/ 9267 w 10000"/>
                <a:gd name="connsiteY2" fmla="*/ 6853 h 10000"/>
                <a:gd name="connsiteX3" fmla="*/ 3162 w 10000"/>
                <a:gd name="connsiteY3" fmla="*/ 3125 h 10000"/>
                <a:gd name="connsiteX4" fmla="*/ 3198 w 10000"/>
                <a:gd name="connsiteY4" fmla="*/ 3009 h 10000"/>
                <a:gd name="connsiteX5" fmla="*/ 2300 w 10000"/>
                <a:gd name="connsiteY5" fmla="*/ 2019 h 10000"/>
                <a:gd name="connsiteX6" fmla="*/ 4203 w 10000"/>
                <a:gd name="connsiteY6" fmla="*/ 388 h 10000"/>
                <a:gd name="connsiteX7" fmla="*/ 2407 w 10000"/>
                <a:gd name="connsiteY7" fmla="*/ 214 h 10000"/>
                <a:gd name="connsiteX8" fmla="*/ 900 w 10000"/>
                <a:gd name="connsiteY8" fmla="*/ 2309 h 10000"/>
                <a:gd name="connsiteX9" fmla="*/ 647 w 10000"/>
                <a:gd name="connsiteY9" fmla="*/ 4699 h 10000"/>
                <a:gd name="connsiteX10" fmla="*/ 38 w 10000"/>
                <a:gd name="connsiteY10" fmla="*/ 6272 h 10000"/>
                <a:gd name="connsiteX11" fmla="*/ 720 w 10000"/>
                <a:gd name="connsiteY11" fmla="*/ 7496 h 10000"/>
                <a:gd name="connsiteX12" fmla="*/ 971 w 10000"/>
                <a:gd name="connsiteY12" fmla="*/ 7610 h 10000"/>
                <a:gd name="connsiteX13" fmla="*/ 900 w 10000"/>
                <a:gd name="connsiteY13" fmla="*/ 10000 h 10000"/>
                <a:gd name="connsiteX14" fmla="*/ 1222 w 10000"/>
                <a:gd name="connsiteY14" fmla="*/ 7610 h 10000"/>
                <a:gd name="connsiteX15" fmla="*/ 1474 w 10000"/>
                <a:gd name="connsiteY15" fmla="*/ 7145 h 10000"/>
                <a:gd name="connsiteX16" fmla="*/ 1725 w 10000"/>
                <a:gd name="connsiteY16" fmla="*/ 5165 h 10000"/>
                <a:gd name="connsiteX17" fmla="*/ 2732 w 10000"/>
                <a:gd name="connsiteY17" fmla="*/ 5165 h 10000"/>
                <a:gd name="connsiteX18" fmla="*/ 2766 w 10000"/>
                <a:gd name="connsiteY18" fmla="*/ 4990 h 10000"/>
                <a:gd name="connsiteX19" fmla="*/ 8836 w 10000"/>
                <a:gd name="connsiteY19" fmla="*/ 8717 h 10000"/>
                <a:gd name="connsiteX20" fmla="*/ 9088 w 10000"/>
                <a:gd name="connsiteY20" fmla="*/ 8834 h 10000"/>
                <a:gd name="connsiteX21" fmla="*/ 9662 w 10000"/>
                <a:gd name="connsiteY21" fmla="*/ 8834 h 10000"/>
                <a:gd name="connsiteX22" fmla="*/ 9986 w 10000"/>
                <a:gd name="connsiteY22" fmla="*/ 8193 h 10000"/>
                <a:gd name="connsiteX23" fmla="*/ 9950 w 10000"/>
                <a:gd name="connsiteY23" fmla="*/ 7610 h 10000"/>
                <a:gd name="connsiteX0" fmla="*/ 9950 w 10000"/>
                <a:gd name="connsiteY0" fmla="*/ 7610 h 8921"/>
                <a:gd name="connsiteX1" fmla="*/ 9483 w 10000"/>
                <a:gd name="connsiteY1" fmla="*/ 7029 h 8921"/>
                <a:gd name="connsiteX2" fmla="*/ 9267 w 10000"/>
                <a:gd name="connsiteY2" fmla="*/ 6853 h 8921"/>
                <a:gd name="connsiteX3" fmla="*/ 3162 w 10000"/>
                <a:gd name="connsiteY3" fmla="*/ 3125 h 8921"/>
                <a:gd name="connsiteX4" fmla="*/ 3198 w 10000"/>
                <a:gd name="connsiteY4" fmla="*/ 3009 h 8921"/>
                <a:gd name="connsiteX5" fmla="*/ 2300 w 10000"/>
                <a:gd name="connsiteY5" fmla="*/ 2019 h 8921"/>
                <a:gd name="connsiteX6" fmla="*/ 4203 w 10000"/>
                <a:gd name="connsiteY6" fmla="*/ 388 h 8921"/>
                <a:gd name="connsiteX7" fmla="*/ 2407 w 10000"/>
                <a:gd name="connsiteY7" fmla="*/ 214 h 8921"/>
                <a:gd name="connsiteX8" fmla="*/ 900 w 10000"/>
                <a:gd name="connsiteY8" fmla="*/ 2309 h 8921"/>
                <a:gd name="connsiteX9" fmla="*/ 647 w 10000"/>
                <a:gd name="connsiteY9" fmla="*/ 4699 h 8921"/>
                <a:gd name="connsiteX10" fmla="*/ 38 w 10000"/>
                <a:gd name="connsiteY10" fmla="*/ 6272 h 8921"/>
                <a:gd name="connsiteX11" fmla="*/ 720 w 10000"/>
                <a:gd name="connsiteY11" fmla="*/ 7496 h 8921"/>
                <a:gd name="connsiteX12" fmla="*/ 971 w 10000"/>
                <a:gd name="connsiteY12" fmla="*/ 7610 h 8921"/>
                <a:gd name="connsiteX13" fmla="*/ 1222 w 10000"/>
                <a:gd name="connsiteY13" fmla="*/ 7610 h 8921"/>
                <a:gd name="connsiteX14" fmla="*/ 1474 w 10000"/>
                <a:gd name="connsiteY14" fmla="*/ 7145 h 8921"/>
                <a:gd name="connsiteX15" fmla="*/ 1725 w 10000"/>
                <a:gd name="connsiteY15" fmla="*/ 5165 h 8921"/>
                <a:gd name="connsiteX16" fmla="*/ 2732 w 10000"/>
                <a:gd name="connsiteY16" fmla="*/ 5165 h 8921"/>
                <a:gd name="connsiteX17" fmla="*/ 2766 w 10000"/>
                <a:gd name="connsiteY17" fmla="*/ 4990 h 8921"/>
                <a:gd name="connsiteX18" fmla="*/ 8836 w 10000"/>
                <a:gd name="connsiteY18" fmla="*/ 8717 h 8921"/>
                <a:gd name="connsiteX19" fmla="*/ 9088 w 10000"/>
                <a:gd name="connsiteY19" fmla="*/ 8834 h 8921"/>
                <a:gd name="connsiteX20" fmla="*/ 9662 w 10000"/>
                <a:gd name="connsiteY20" fmla="*/ 8834 h 8921"/>
                <a:gd name="connsiteX21" fmla="*/ 9986 w 10000"/>
                <a:gd name="connsiteY21" fmla="*/ 8193 h 8921"/>
                <a:gd name="connsiteX22" fmla="*/ 9950 w 10000"/>
                <a:gd name="connsiteY22" fmla="*/ 7610 h 8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000" h="8921">
                  <a:moveTo>
                    <a:pt x="9950" y="7610"/>
                  </a:moveTo>
                  <a:cubicBezTo>
                    <a:pt x="9878" y="7378"/>
                    <a:pt x="9698" y="7145"/>
                    <a:pt x="9483" y="7029"/>
                  </a:cubicBezTo>
                  <a:lnTo>
                    <a:pt x="9267" y="6853"/>
                  </a:lnTo>
                  <a:cubicBezTo>
                    <a:pt x="7220" y="5631"/>
                    <a:pt x="5209" y="4407"/>
                    <a:pt x="3162" y="3125"/>
                  </a:cubicBezTo>
                  <a:cubicBezTo>
                    <a:pt x="3175" y="3086"/>
                    <a:pt x="3186" y="3049"/>
                    <a:pt x="3198" y="3009"/>
                  </a:cubicBezTo>
                  <a:cubicBezTo>
                    <a:pt x="3448" y="2776"/>
                    <a:pt x="2444" y="2718"/>
                    <a:pt x="2300" y="2019"/>
                  </a:cubicBezTo>
                  <a:cubicBezTo>
                    <a:pt x="2157" y="1262"/>
                    <a:pt x="3952" y="563"/>
                    <a:pt x="4203" y="388"/>
                  </a:cubicBezTo>
                  <a:cubicBezTo>
                    <a:pt x="4491" y="156"/>
                    <a:pt x="3198" y="-252"/>
                    <a:pt x="2407" y="214"/>
                  </a:cubicBezTo>
                  <a:cubicBezTo>
                    <a:pt x="1617" y="679"/>
                    <a:pt x="1186" y="1436"/>
                    <a:pt x="900" y="2309"/>
                  </a:cubicBezTo>
                  <a:cubicBezTo>
                    <a:pt x="613" y="3125"/>
                    <a:pt x="683" y="4232"/>
                    <a:pt x="647" y="4699"/>
                  </a:cubicBezTo>
                  <a:cubicBezTo>
                    <a:pt x="647" y="5106"/>
                    <a:pt x="145" y="5806"/>
                    <a:pt x="38" y="6272"/>
                  </a:cubicBezTo>
                  <a:cubicBezTo>
                    <a:pt x="-141" y="7029"/>
                    <a:pt x="360" y="7261"/>
                    <a:pt x="720" y="7496"/>
                  </a:cubicBezTo>
                  <a:cubicBezTo>
                    <a:pt x="827" y="7552"/>
                    <a:pt x="888" y="7591"/>
                    <a:pt x="971" y="7610"/>
                  </a:cubicBezTo>
                  <a:cubicBezTo>
                    <a:pt x="1054" y="7629"/>
                    <a:pt x="1138" y="7687"/>
                    <a:pt x="1222" y="7610"/>
                  </a:cubicBezTo>
                  <a:cubicBezTo>
                    <a:pt x="1329" y="7552"/>
                    <a:pt x="1403" y="7436"/>
                    <a:pt x="1474" y="7145"/>
                  </a:cubicBezTo>
                  <a:cubicBezTo>
                    <a:pt x="1653" y="6621"/>
                    <a:pt x="1439" y="5806"/>
                    <a:pt x="1725" y="5165"/>
                  </a:cubicBezTo>
                  <a:cubicBezTo>
                    <a:pt x="1977" y="4581"/>
                    <a:pt x="2732" y="5165"/>
                    <a:pt x="2732" y="5165"/>
                  </a:cubicBezTo>
                  <a:cubicBezTo>
                    <a:pt x="2743" y="5107"/>
                    <a:pt x="2755" y="5049"/>
                    <a:pt x="2766" y="4990"/>
                  </a:cubicBezTo>
                  <a:cubicBezTo>
                    <a:pt x="4814" y="6212"/>
                    <a:pt x="6826" y="7436"/>
                    <a:pt x="8836" y="8717"/>
                  </a:cubicBezTo>
                  <a:cubicBezTo>
                    <a:pt x="8908" y="8717"/>
                    <a:pt x="9016" y="8776"/>
                    <a:pt x="9088" y="8834"/>
                  </a:cubicBezTo>
                  <a:cubicBezTo>
                    <a:pt x="9267" y="8950"/>
                    <a:pt x="9483" y="8950"/>
                    <a:pt x="9662" y="8834"/>
                  </a:cubicBezTo>
                  <a:cubicBezTo>
                    <a:pt x="9842" y="8717"/>
                    <a:pt x="9986" y="8485"/>
                    <a:pt x="9986" y="8193"/>
                  </a:cubicBezTo>
                  <a:cubicBezTo>
                    <a:pt x="10021" y="8019"/>
                    <a:pt x="9986" y="7786"/>
                    <a:pt x="9950" y="7610"/>
                  </a:cubicBezTo>
                  <a:close/>
                </a:path>
              </a:pathLst>
            </a:custGeom>
            <a:solidFill>
              <a:srgbClr val="0078D7"/>
            </a:solidFill>
            <a:ln w="28575">
              <a:noFill/>
            </a:ln>
          </p:spPr>
          <p:txBody>
            <a:bodyPr vert="horz" wrap="square" lIns="82305" tIns="41153" rIns="82305" bIns="4115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78D7"/>
                </a:solidFill>
                <a:effectLst/>
                <a:uLnTx/>
                <a:uFillTx/>
                <a:latin typeface="Segoe Pro" pitchFamily="34" charset="0"/>
                <a:ea typeface="+mn-ea"/>
                <a:cs typeface="+mn-cs"/>
              </a:endParaRPr>
            </a:p>
          </p:txBody>
        </p:sp>
      </p:grpSp>
      <p:pic>
        <p:nvPicPr>
          <p:cNvPr id="166" name="Picture 165">
            <a:extLst>
              <a:ext uri="{FF2B5EF4-FFF2-40B4-BE49-F238E27FC236}">
                <a16:creationId xmlns:a16="http://schemas.microsoft.com/office/drawing/2014/main" id="{E4D90AAD-06B0-461C-A1E8-0EF89EEEE79E}"/>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545910" y="2070114"/>
            <a:ext cx="215074" cy="460873"/>
          </a:xfrm>
          <a:prstGeom prst="rect">
            <a:avLst/>
          </a:prstGeom>
        </p:spPr>
      </p:pic>
      <p:sp>
        <p:nvSpPr>
          <p:cNvPr id="167" name="Oval 166">
            <a:extLst>
              <a:ext uri="{FF2B5EF4-FFF2-40B4-BE49-F238E27FC236}">
                <a16:creationId xmlns:a16="http://schemas.microsoft.com/office/drawing/2014/main" id="{1EDFE34A-AD59-4D29-BB45-D3E8482DD1F5}"/>
              </a:ext>
            </a:extLst>
          </p:cNvPr>
          <p:cNvSpPr/>
          <p:nvPr/>
        </p:nvSpPr>
        <p:spPr>
          <a:xfrm>
            <a:off x="5302376" y="1943269"/>
            <a:ext cx="675862" cy="675862"/>
          </a:xfrm>
          <a:prstGeom prst="ellipse">
            <a:avLst/>
          </a:prstGeom>
          <a:noFill/>
          <a:ln w="12700">
            <a:solidFill>
              <a:srgbClr val="0078D7"/>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a:ea typeface="+mn-ea"/>
              <a:cs typeface="+mn-cs"/>
            </a:endParaRPr>
          </a:p>
        </p:txBody>
      </p:sp>
      <p:grpSp>
        <p:nvGrpSpPr>
          <p:cNvPr id="169" name="Group 168">
            <a:extLst>
              <a:ext uri="{FF2B5EF4-FFF2-40B4-BE49-F238E27FC236}">
                <a16:creationId xmlns:a16="http://schemas.microsoft.com/office/drawing/2014/main" id="{681CA859-2C88-4D79-AB1F-7BCDB835F334}"/>
              </a:ext>
            </a:extLst>
          </p:cNvPr>
          <p:cNvGrpSpPr/>
          <p:nvPr/>
        </p:nvGrpSpPr>
        <p:grpSpPr>
          <a:xfrm>
            <a:off x="7352188" y="1943269"/>
            <a:ext cx="675862" cy="675862"/>
            <a:chOff x="6608573" y="1540840"/>
            <a:chExt cx="675862" cy="675862"/>
          </a:xfrm>
        </p:grpSpPr>
        <p:sp>
          <p:nvSpPr>
            <p:cNvPr id="173" name="Oval 172">
              <a:extLst>
                <a:ext uri="{FF2B5EF4-FFF2-40B4-BE49-F238E27FC236}">
                  <a16:creationId xmlns:a16="http://schemas.microsoft.com/office/drawing/2014/main" id="{1E613487-BE94-4213-AD13-79DBABB38C8E}"/>
                </a:ext>
              </a:extLst>
            </p:cNvPr>
            <p:cNvSpPr/>
            <p:nvPr/>
          </p:nvSpPr>
          <p:spPr>
            <a:xfrm>
              <a:off x="6608573" y="1540840"/>
              <a:ext cx="675862" cy="675862"/>
            </a:xfrm>
            <a:prstGeom prst="ellipse">
              <a:avLst/>
            </a:prstGeom>
            <a:noFill/>
            <a:ln w="12700">
              <a:solidFill>
                <a:srgbClr val="0078D7"/>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a:ea typeface="+mn-ea"/>
                <a:cs typeface="+mn-cs"/>
              </a:endParaRPr>
            </a:p>
          </p:txBody>
        </p:sp>
        <p:sp>
          <p:nvSpPr>
            <p:cNvPr id="174" name="Freeform 9">
              <a:extLst>
                <a:ext uri="{FF2B5EF4-FFF2-40B4-BE49-F238E27FC236}">
                  <a16:creationId xmlns:a16="http://schemas.microsoft.com/office/drawing/2014/main" id="{E9C12BC0-E4C3-4FDD-91D2-0F2846E4D807}"/>
                </a:ext>
              </a:extLst>
            </p:cNvPr>
            <p:cNvSpPr>
              <a:spLocks noChangeAspect="1" noEditPoints="1"/>
            </p:cNvSpPr>
            <p:nvPr/>
          </p:nvSpPr>
          <p:spPr bwMode="black">
            <a:xfrm>
              <a:off x="6759569" y="1727198"/>
              <a:ext cx="373871" cy="303146"/>
            </a:xfrm>
            <a:custGeom>
              <a:avLst/>
              <a:gdLst>
                <a:gd name="T0" fmla="*/ 600 w 1107"/>
                <a:gd name="T1" fmla="*/ 625 h 897"/>
                <a:gd name="T2" fmla="*/ 649 w 1107"/>
                <a:gd name="T3" fmla="*/ 567 h 897"/>
                <a:gd name="T4" fmla="*/ 727 w 1107"/>
                <a:gd name="T5" fmla="*/ 482 h 897"/>
                <a:gd name="T6" fmla="*/ 601 w 1107"/>
                <a:gd name="T7" fmla="*/ 434 h 897"/>
                <a:gd name="T8" fmla="*/ 628 w 1107"/>
                <a:gd name="T9" fmla="*/ 305 h 897"/>
                <a:gd name="T10" fmla="*/ 547 w 1107"/>
                <a:gd name="T11" fmla="*/ 240 h 897"/>
                <a:gd name="T12" fmla="*/ 427 w 1107"/>
                <a:gd name="T13" fmla="*/ 287 h 897"/>
                <a:gd name="T14" fmla="*/ 368 w 1107"/>
                <a:gd name="T15" fmla="*/ 170 h 897"/>
                <a:gd name="T16" fmla="*/ 285 w 1107"/>
                <a:gd name="T17" fmla="*/ 263 h 897"/>
                <a:gd name="T18" fmla="*/ 241 w 1107"/>
                <a:gd name="T19" fmla="*/ 313 h 897"/>
                <a:gd name="T20" fmla="*/ 139 w 1107"/>
                <a:gd name="T21" fmla="*/ 281 h 897"/>
                <a:gd name="T22" fmla="*/ 79 w 1107"/>
                <a:gd name="T23" fmla="*/ 355 h 897"/>
                <a:gd name="T24" fmla="*/ 132 w 1107"/>
                <a:gd name="T25" fmla="*/ 446 h 897"/>
                <a:gd name="T26" fmla="*/ 83 w 1107"/>
                <a:gd name="T27" fmla="*/ 505 h 897"/>
                <a:gd name="T28" fmla="*/ 5 w 1107"/>
                <a:gd name="T29" fmla="*/ 590 h 897"/>
                <a:gd name="T30" fmla="*/ 132 w 1107"/>
                <a:gd name="T31" fmla="*/ 638 h 897"/>
                <a:gd name="T32" fmla="*/ 145 w 1107"/>
                <a:gd name="T33" fmla="*/ 669 h 897"/>
                <a:gd name="T34" fmla="*/ 110 w 1107"/>
                <a:gd name="T35" fmla="*/ 793 h 897"/>
                <a:gd name="T36" fmla="*/ 230 w 1107"/>
                <a:gd name="T37" fmla="*/ 781 h 897"/>
                <a:gd name="T38" fmla="*/ 306 w 1107"/>
                <a:gd name="T39" fmla="*/ 785 h 897"/>
                <a:gd name="T40" fmla="*/ 346 w 1107"/>
                <a:gd name="T41" fmla="*/ 878 h 897"/>
                <a:gd name="T42" fmla="*/ 440 w 1107"/>
                <a:gd name="T43" fmla="*/ 872 h 897"/>
                <a:gd name="T44" fmla="*/ 466 w 1107"/>
                <a:gd name="T45" fmla="*/ 764 h 897"/>
                <a:gd name="T46" fmla="*/ 539 w 1107"/>
                <a:gd name="T47" fmla="*/ 755 h 897"/>
                <a:gd name="T48" fmla="*/ 659 w 1107"/>
                <a:gd name="T49" fmla="*/ 743 h 897"/>
                <a:gd name="T50" fmla="*/ 263 w 1107"/>
                <a:gd name="T51" fmla="*/ 452 h 897"/>
                <a:gd name="T52" fmla="*/ 281 w 1107"/>
                <a:gd name="T53" fmla="*/ 633 h 897"/>
                <a:gd name="T54" fmla="*/ 1002 w 1107"/>
                <a:gd name="T55" fmla="*/ 332 h 897"/>
                <a:gd name="T56" fmla="*/ 1043 w 1107"/>
                <a:gd name="T57" fmla="*/ 304 h 897"/>
                <a:gd name="T58" fmla="*/ 1107 w 1107"/>
                <a:gd name="T59" fmla="*/ 266 h 897"/>
                <a:gd name="T60" fmla="*/ 1037 w 1107"/>
                <a:gd name="T61" fmla="*/ 213 h 897"/>
                <a:gd name="T62" fmla="*/ 1077 w 1107"/>
                <a:gd name="T63" fmla="*/ 138 h 897"/>
                <a:gd name="T64" fmla="*/ 1038 w 1107"/>
                <a:gd name="T65" fmla="*/ 83 h 897"/>
                <a:gd name="T66" fmla="*/ 956 w 1107"/>
                <a:gd name="T67" fmla="*/ 91 h 897"/>
                <a:gd name="T68" fmla="*/ 940 w 1107"/>
                <a:gd name="T69" fmla="*/ 7 h 897"/>
                <a:gd name="T70" fmla="*/ 872 w 1107"/>
                <a:gd name="T71" fmla="*/ 50 h 897"/>
                <a:gd name="T72" fmla="*/ 836 w 1107"/>
                <a:gd name="T73" fmla="*/ 74 h 897"/>
                <a:gd name="T74" fmla="*/ 778 w 1107"/>
                <a:gd name="T75" fmla="*/ 35 h 897"/>
                <a:gd name="T76" fmla="*/ 728 w 1107"/>
                <a:gd name="T77" fmla="*/ 70 h 897"/>
                <a:gd name="T78" fmla="*/ 744 w 1107"/>
                <a:gd name="T79" fmla="*/ 136 h 897"/>
                <a:gd name="T80" fmla="*/ 703 w 1107"/>
                <a:gd name="T81" fmla="*/ 164 h 897"/>
                <a:gd name="T82" fmla="*/ 640 w 1107"/>
                <a:gd name="T83" fmla="*/ 203 h 897"/>
                <a:gd name="T84" fmla="*/ 710 w 1107"/>
                <a:gd name="T85" fmla="*/ 255 h 897"/>
                <a:gd name="T86" fmla="*/ 712 w 1107"/>
                <a:gd name="T87" fmla="*/ 277 h 897"/>
                <a:gd name="T88" fmla="*/ 668 w 1107"/>
                <a:gd name="T89" fmla="*/ 347 h 897"/>
                <a:gd name="T90" fmla="*/ 745 w 1107"/>
                <a:gd name="T91" fmla="*/ 361 h 897"/>
                <a:gd name="T92" fmla="*/ 791 w 1107"/>
                <a:gd name="T93" fmla="*/ 377 h 897"/>
                <a:gd name="T94" fmla="*/ 799 w 1107"/>
                <a:gd name="T95" fmla="*/ 443 h 897"/>
                <a:gd name="T96" fmla="*/ 859 w 1107"/>
                <a:gd name="T97" fmla="*/ 456 h 897"/>
                <a:gd name="T98" fmla="*/ 894 w 1107"/>
                <a:gd name="T99" fmla="*/ 393 h 897"/>
                <a:gd name="T100" fmla="*/ 941 w 1107"/>
                <a:gd name="T101" fmla="*/ 401 h 897"/>
                <a:gd name="T102" fmla="*/ 1018 w 1107"/>
                <a:gd name="T103" fmla="*/ 415 h 897"/>
                <a:gd name="T104" fmla="*/ 825 w 1107"/>
                <a:gd name="T105" fmla="*/ 164 h 897"/>
                <a:gd name="T106" fmla="*/ 803 w 1107"/>
                <a:gd name="T107" fmla="*/ 279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7" h="897">
                  <a:moveTo>
                    <a:pt x="654" y="716"/>
                  </a:moveTo>
                  <a:cubicBezTo>
                    <a:pt x="616" y="670"/>
                    <a:pt x="616" y="670"/>
                    <a:pt x="616" y="670"/>
                  </a:cubicBezTo>
                  <a:cubicBezTo>
                    <a:pt x="593" y="654"/>
                    <a:pt x="603" y="638"/>
                    <a:pt x="600" y="625"/>
                  </a:cubicBezTo>
                  <a:cubicBezTo>
                    <a:pt x="600" y="625"/>
                    <a:pt x="600" y="625"/>
                    <a:pt x="600" y="625"/>
                  </a:cubicBezTo>
                  <a:cubicBezTo>
                    <a:pt x="605" y="617"/>
                    <a:pt x="611" y="609"/>
                    <a:pt x="608" y="596"/>
                  </a:cubicBezTo>
                  <a:cubicBezTo>
                    <a:pt x="618" y="580"/>
                    <a:pt x="623" y="572"/>
                    <a:pt x="649" y="567"/>
                  </a:cubicBezTo>
                  <a:cubicBezTo>
                    <a:pt x="715" y="553"/>
                    <a:pt x="715" y="553"/>
                    <a:pt x="715" y="553"/>
                  </a:cubicBezTo>
                  <a:cubicBezTo>
                    <a:pt x="728" y="550"/>
                    <a:pt x="733" y="542"/>
                    <a:pt x="730" y="529"/>
                  </a:cubicBezTo>
                  <a:cubicBezTo>
                    <a:pt x="727" y="482"/>
                    <a:pt x="727" y="482"/>
                    <a:pt x="727" y="482"/>
                  </a:cubicBezTo>
                  <a:cubicBezTo>
                    <a:pt x="724" y="469"/>
                    <a:pt x="717" y="463"/>
                    <a:pt x="701" y="453"/>
                  </a:cubicBezTo>
                  <a:cubicBezTo>
                    <a:pt x="641" y="459"/>
                    <a:pt x="641" y="459"/>
                    <a:pt x="641" y="459"/>
                  </a:cubicBezTo>
                  <a:cubicBezTo>
                    <a:pt x="620" y="457"/>
                    <a:pt x="604" y="447"/>
                    <a:pt x="601" y="434"/>
                  </a:cubicBezTo>
                  <a:cubicBezTo>
                    <a:pt x="598" y="421"/>
                    <a:pt x="590" y="416"/>
                    <a:pt x="580" y="397"/>
                  </a:cubicBezTo>
                  <a:cubicBezTo>
                    <a:pt x="577" y="384"/>
                    <a:pt x="574" y="371"/>
                    <a:pt x="584" y="355"/>
                  </a:cubicBezTo>
                  <a:cubicBezTo>
                    <a:pt x="628" y="305"/>
                    <a:pt x="628" y="305"/>
                    <a:pt x="628" y="305"/>
                  </a:cubicBezTo>
                  <a:cubicBezTo>
                    <a:pt x="634" y="297"/>
                    <a:pt x="631" y="284"/>
                    <a:pt x="623" y="279"/>
                  </a:cubicBezTo>
                  <a:cubicBezTo>
                    <a:pt x="581" y="240"/>
                    <a:pt x="581" y="240"/>
                    <a:pt x="581" y="240"/>
                  </a:cubicBezTo>
                  <a:cubicBezTo>
                    <a:pt x="573" y="235"/>
                    <a:pt x="560" y="238"/>
                    <a:pt x="547" y="240"/>
                  </a:cubicBezTo>
                  <a:cubicBezTo>
                    <a:pt x="503" y="291"/>
                    <a:pt x="503" y="291"/>
                    <a:pt x="503" y="291"/>
                  </a:cubicBezTo>
                  <a:cubicBezTo>
                    <a:pt x="484" y="302"/>
                    <a:pt x="471" y="304"/>
                    <a:pt x="463" y="299"/>
                  </a:cubicBezTo>
                  <a:cubicBezTo>
                    <a:pt x="456" y="294"/>
                    <a:pt x="435" y="292"/>
                    <a:pt x="427" y="287"/>
                  </a:cubicBezTo>
                  <a:cubicBezTo>
                    <a:pt x="419" y="282"/>
                    <a:pt x="403" y="271"/>
                    <a:pt x="400" y="258"/>
                  </a:cubicBezTo>
                  <a:cubicBezTo>
                    <a:pt x="386" y="193"/>
                    <a:pt x="386" y="193"/>
                    <a:pt x="386" y="193"/>
                  </a:cubicBezTo>
                  <a:cubicBezTo>
                    <a:pt x="384" y="180"/>
                    <a:pt x="368" y="170"/>
                    <a:pt x="368" y="170"/>
                  </a:cubicBezTo>
                  <a:cubicBezTo>
                    <a:pt x="308" y="176"/>
                    <a:pt x="308" y="176"/>
                    <a:pt x="308" y="176"/>
                  </a:cubicBezTo>
                  <a:cubicBezTo>
                    <a:pt x="308" y="176"/>
                    <a:pt x="289" y="187"/>
                    <a:pt x="292" y="200"/>
                  </a:cubicBezTo>
                  <a:cubicBezTo>
                    <a:pt x="285" y="263"/>
                    <a:pt x="285" y="263"/>
                    <a:pt x="285" y="263"/>
                  </a:cubicBezTo>
                  <a:cubicBezTo>
                    <a:pt x="291" y="289"/>
                    <a:pt x="277" y="292"/>
                    <a:pt x="272" y="300"/>
                  </a:cubicBezTo>
                  <a:cubicBezTo>
                    <a:pt x="272" y="300"/>
                    <a:pt x="272" y="300"/>
                    <a:pt x="267" y="308"/>
                  </a:cubicBezTo>
                  <a:cubicBezTo>
                    <a:pt x="259" y="302"/>
                    <a:pt x="246" y="305"/>
                    <a:pt x="241" y="313"/>
                  </a:cubicBezTo>
                  <a:cubicBezTo>
                    <a:pt x="236" y="321"/>
                    <a:pt x="236" y="321"/>
                    <a:pt x="236" y="321"/>
                  </a:cubicBezTo>
                  <a:cubicBezTo>
                    <a:pt x="223" y="324"/>
                    <a:pt x="210" y="327"/>
                    <a:pt x="194" y="317"/>
                  </a:cubicBezTo>
                  <a:cubicBezTo>
                    <a:pt x="139" y="281"/>
                    <a:pt x="139" y="281"/>
                    <a:pt x="139" y="281"/>
                  </a:cubicBezTo>
                  <a:cubicBezTo>
                    <a:pt x="131" y="276"/>
                    <a:pt x="110" y="273"/>
                    <a:pt x="104" y="281"/>
                  </a:cubicBezTo>
                  <a:cubicBezTo>
                    <a:pt x="79" y="321"/>
                    <a:pt x="79" y="321"/>
                    <a:pt x="79" y="321"/>
                  </a:cubicBezTo>
                  <a:cubicBezTo>
                    <a:pt x="66" y="324"/>
                    <a:pt x="68" y="337"/>
                    <a:pt x="79" y="355"/>
                  </a:cubicBezTo>
                  <a:cubicBezTo>
                    <a:pt x="121" y="394"/>
                    <a:pt x="121" y="394"/>
                    <a:pt x="121" y="394"/>
                  </a:cubicBezTo>
                  <a:cubicBezTo>
                    <a:pt x="140" y="417"/>
                    <a:pt x="135" y="425"/>
                    <a:pt x="132" y="446"/>
                  </a:cubicBezTo>
                  <a:cubicBezTo>
                    <a:pt x="132" y="446"/>
                    <a:pt x="132" y="446"/>
                    <a:pt x="132" y="446"/>
                  </a:cubicBezTo>
                  <a:cubicBezTo>
                    <a:pt x="127" y="454"/>
                    <a:pt x="122" y="462"/>
                    <a:pt x="117" y="470"/>
                  </a:cubicBezTo>
                  <a:cubicBezTo>
                    <a:pt x="117" y="470"/>
                    <a:pt x="117" y="470"/>
                    <a:pt x="117" y="470"/>
                  </a:cubicBezTo>
                  <a:cubicBezTo>
                    <a:pt x="120" y="483"/>
                    <a:pt x="109" y="499"/>
                    <a:pt x="83" y="505"/>
                  </a:cubicBezTo>
                  <a:cubicBezTo>
                    <a:pt x="23" y="511"/>
                    <a:pt x="23" y="511"/>
                    <a:pt x="23" y="511"/>
                  </a:cubicBezTo>
                  <a:cubicBezTo>
                    <a:pt x="10" y="514"/>
                    <a:pt x="0" y="529"/>
                    <a:pt x="2" y="543"/>
                  </a:cubicBezTo>
                  <a:cubicBezTo>
                    <a:pt x="5" y="590"/>
                    <a:pt x="5" y="590"/>
                    <a:pt x="5" y="590"/>
                  </a:cubicBezTo>
                  <a:cubicBezTo>
                    <a:pt x="8" y="603"/>
                    <a:pt x="16" y="608"/>
                    <a:pt x="37" y="610"/>
                  </a:cubicBezTo>
                  <a:cubicBezTo>
                    <a:pt x="92" y="612"/>
                    <a:pt x="92" y="612"/>
                    <a:pt x="92" y="612"/>
                  </a:cubicBezTo>
                  <a:cubicBezTo>
                    <a:pt x="113" y="614"/>
                    <a:pt x="129" y="625"/>
                    <a:pt x="132" y="638"/>
                  </a:cubicBezTo>
                  <a:cubicBezTo>
                    <a:pt x="132" y="638"/>
                    <a:pt x="132" y="638"/>
                    <a:pt x="132" y="638"/>
                  </a:cubicBezTo>
                  <a:cubicBezTo>
                    <a:pt x="140" y="643"/>
                    <a:pt x="142" y="656"/>
                    <a:pt x="150" y="661"/>
                  </a:cubicBezTo>
                  <a:cubicBezTo>
                    <a:pt x="145" y="669"/>
                    <a:pt x="145" y="669"/>
                    <a:pt x="145" y="669"/>
                  </a:cubicBezTo>
                  <a:cubicBezTo>
                    <a:pt x="153" y="674"/>
                    <a:pt x="156" y="687"/>
                    <a:pt x="140" y="711"/>
                  </a:cubicBezTo>
                  <a:cubicBezTo>
                    <a:pt x="109" y="759"/>
                    <a:pt x="109" y="759"/>
                    <a:pt x="109" y="759"/>
                  </a:cubicBezTo>
                  <a:cubicBezTo>
                    <a:pt x="99" y="775"/>
                    <a:pt x="102" y="788"/>
                    <a:pt x="110" y="793"/>
                  </a:cubicBezTo>
                  <a:cubicBezTo>
                    <a:pt x="152" y="832"/>
                    <a:pt x="152" y="832"/>
                    <a:pt x="152" y="832"/>
                  </a:cubicBezTo>
                  <a:cubicBezTo>
                    <a:pt x="160" y="837"/>
                    <a:pt x="173" y="834"/>
                    <a:pt x="178" y="826"/>
                  </a:cubicBezTo>
                  <a:cubicBezTo>
                    <a:pt x="230" y="781"/>
                    <a:pt x="230" y="781"/>
                    <a:pt x="230" y="781"/>
                  </a:cubicBezTo>
                  <a:cubicBezTo>
                    <a:pt x="248" y="770"/>
                    <a:pt x="261" y="767"/>
                    <a:pt x="269" y="772"/>
                  </a:cubicBezTo>
                  <a:cubicBezTo>
                    <a:pt x="269" y="772"/>
                    <a:pt x="269" y="772"/>
                    <a:pt x="269" y="772"/>
                  </a:cubicBezTo>
                  <a:cubicBezTo>
                    <a:pt x="282" y="769"/>
                    <a:pt x="298" y="779"/>
                    <a:pt x="306" y="785"/>
                  </a:cubicBezTo>
                  <a:cubicBezTo>
                    <a:pt x="306" y="785"/>
                    <a:pt x="306" y="785"/>
                    <a:pt x="306" y="785"/>
                  </a:cubicBezTo>
                  <a:cubicBezTo>
                    <a:pt x="319" y="782"/>
                    <a:pt x="327" y="787"/>
                    <a:pt x="332" y="813"/>
                  </a:cubicBezTo>
                  <a:cubicBezTo>
                    <a:pt x="346" y="878"/>
                    <a:pt x="346" y="878"/>
                    <a:pt x="346" y="878"/>
                  </a:cubicBezTo>
                  <a:cubicBezTo>
                    <a:pt x="349" y="892"/>
                    <a:pt x="357" y="897"/>
                    <a:pt x="370" y="894"/>
                  </a:cubicBezTo>
                  <a:cubicBezTo>
                    <a:pt x="425" y="896"/>
                    <a:pt x="425" y="896"/>
                    <a:pt x="425" y="896"/>
                  </a:cubicBezTo>
                  <a:cubicBezTo>
                    <a:pt x="430" y="888"/>
                    <a:pt x="443" y="885"/>
                    <a:pt x="440" y="872"/>
                  </a:cubicBezTo>
                  <a:cubicBezTo>
                    <a:pt x="440" y="804"/>
                    <a:pt x="440" y="804"/>
                    <a:pt x="440" y="804"/>
                  </a:cubicBezTo>
                  <a:cubicBezTo>
                    <a:pt x="442" y="783"/>
                    <a:pt x="460" y="772"/>
                    <a:pt x="466" y="764"/>
                  </a:cubicBezTo>
                  <a:cubicBezTo>
                    <a:pt x="466" y="764"/>
                    <a:pt x="466" y="764"/>
                    <a:pt x="466" y="764"/>
                  </a:cubicBezTo>
                  <a:cubicBezTo>
                    <a:pt x="479" y="761"/>
                    <a:pt x="492" y="758"/>
                    <a:pt x="497" y="750"/>
                  </a:cubicBezTo>
                  <a:cubicBezTo>
                    <a:pt x="497" y="750"/>
                    <a:pt x="497" y="750"/>
                    <a:pt x="497" y="750"/>
                  </a:cubicBezTo>
                  <a:cubicBezTo>
                    <a:pt x="510" y="747"/>
                    <a:pt x="523" y="745"/>
                    <a:pt x="539" y="755"/>
                  </a:cubicBezTo>
                  <a:cubicBezTo>
                    <a:pt x="594" y="791"/>
                    <a:pt x="594" y="791"/>
                    <a:pt x="594" y="791"/>
                  </a:cubicBezTo>
                  <a:cubicBezTo>
                    <a:pt x="602" y="796"/>
                    <a:pt x="623" y="798"/>
                    <a:pt x="628" y="790"/>
                  </a:cubicBezTo>
                  <a:cubicBezTo>
                    <a:pt x="659" y="743"/>
                    <a:pt x="659" y="743"/>
                    <a:pt x="659" y="743"/>
                  </a:cubicBezTo>
                  <a:cubicBezTo>
                    <a:pt x="659" y="743"/>
                    <a:pt x="669" y="727"/>
                    <a:pt x="654" y="716"/>
                  </a:cubicBezTo>
                  <a:close/>
                  <a:moveTo>
                    <a:pt x="281" y="633"/>
                  </a:moveTo>
                  <a:cubicBezTo>
                    <a:pt x="223" y="584"/>
                    <a:pt x="219" y="502"/>
                    <a:pt x="263" y="452"/>
                  </a:cubicBezTo>
                  <a:cubicBezTo>
                    <a:pt x="313" y="393"/>
                    <a:pt x="399" y="382"/>
                    <a:pt x="457" y="431"/>
                  </a:cubicBezTo>
                  <a:cubicBezTo>
                    <a:pt x="507" y="475"/>
                    <a:pt x="518" y="561"/>
                    <a:pt x="469" y="619"/>
                  </a:cubicBezTo>
                  <a:cubicBezTo>
                    <a:pt x="420" y="678"/>
                    <a:pt x="339" y="682"/>
                    <a:pt x="281" y="633"/>
                  </a:cubicBezTo>
                  <a:close/>
                  <a:moveTo>
                    <a:pt x="1019" y="398"/>
                  </a:moveTo>
                  <a:cubicBezTo>
                    <a:pt x="1004" y="362"/>
                    <a:pt x="1004" y="362"/>
                    <a:pt x="1004" y="362"/>
                  </a:cubicBezTo>
                  <a:cubicBezTo>
                    <a:pt x="992" y="348"/>
                    <a:pt x="1002" y="340"/>
                    <a:pt x="1002" y="332"/>
                  </a:cubicBezTo>
                  <a:cubicBezTo>
                    <a:pt x="1002" y="332"/>
                    <a:pt x="1002" y="332"/>
                    <a:pt x="1002" y="332"/>
                  </a:cubicBezTo>
                  <a:cubicBezTo>
                    <a:pt x="1007" y="328"/>
                    <a:pt x="1011" y="324"/>
                    <a:pt x="1012" y="315"/>
                  </a:cubicBezTo>
                  <a:cubicBezTo>
                    <a:pt x="1021" y="307"/>
                    <a:pt x="1026" y="303"/>
                    <a:pt x="1043" y="304"/>
                  </a:cubicBezTo>
                  <a:cubicBezTo>
                    <a:pt x="1086" y="307"/>
                    <a:pt x="1086" y="307"/>
                    <a:pt x="1086" y="307"/>
                  </a:cubicBezTo>
                  <a:cubicBezTo>
                    <a:pt x="1095" y="308"/>
                    <a:pt x="1099" y="304"/>
                    <a:pt x="1100" y="295"/>
                  </a:cubicBezTo>
                  <a:cubicBezTo>
                    <a:pt x="1107" y="266"/>
                    <a:pt x="1107" y="266"/>
                    <a:pt x="1107" y="266"/>
                  </a:cubicBezTo>
                  <a:cubicBezTo>
                    <a:pt x="1107" y="257"/>
                    <a:pt x="1103" y="252"/>
                    <a:pt x="1095" y="243"/>
                  </a:cubicBezTo>
                  <a:cubicBezTo>
                    <a:pt x="1057" y="236"/>
                    <a:pt x="1057" y="236"/>
                    <a:pt x="1057" y="236"/>
                  </a:cubicBezTo>
                  <a:cubicBezTo>
                    <a:pt x="1044" y="231"/>
                    <a:pt x="1036" y="222"/>
                    <a:pt x="1037" y="213"/>
                  </a:cubicBezTo>
                  <a:cubicBezTo>
                    <a:pt x="1038" y="205"/>
                    <a:pt x="1034" y="200"/>
                    <a:pt x="1030" y="187"/>
                  </a:cubicBezTo>
                  <a:cubicBezTo>
                    <a:pt x="1031" y="178"/>
                    <a:pt x="1032" y="170"/>
                    <a:pt x="1041" y="162"/>
                  </a:cubicBezTo>
                  <a:cubicBezTo>
                    <a:pt x="1077" y="138"/>
                    <a:pt x="1077" y="138"/>
                    <a:pt x="1077" y="138"/>
                  </a:cubicBezTo>
                  <a:cubicBezTo>
                    <a:pt x="1082" y="134"/>
                    <a:pt x="1083" y="126"/>
                    <a:pt x="1079" y="121"/>
                  </a:cubicBezTo>
                  <a:cubicBezTo>
                    <a:pt x="1059" y="89"/>
                    <a:pt x="1059" y="89"/>
                    <a:pt x="1059" y="89"/>
                  </a:cubicBezTo>
                  <a:cubicBezTo>
                    <a:pt x="1055" y="85"/>
                    <a:pt x="1047" y="84"/>
                    <a:pt x="1038" y="83"/>
                  </a:cubicBezTo>
                  <a:cubicBezTo>
                    <a:pt x="1002" y="107"/>
                    <a:pt x="1002" y="107"/>
                    <a:pt x="1002" y="107"/>
                  </a:cubicBezTo>
                  <a:cubicBezTo>
                    <a:pt x="989" y="110"/>
                    <a:pt x="980" y="110"/>
                    <a:pt x="976" y="105"/>
                  </a:cubicBezTo>
                  <a:cubicBezTo>
                    <a:pt x="972" y="100"/>
                    <a:pt x="960" y="95"/>
                    <a:pt x="956" y="91"/>
                  </a:cubicBezTo>
                  <a:cubicBezTo>
                    <a:pt x="952" y="86"/>
                    <a:pt x="944" y="77"/>
                    <a:pt x="944" y="68"/>
                  </a:cubicBezTo>
                  <a:cubicBezTo>
                    <a:pt x="948" y="25"/>
                    <a:pt x="948" y="25"/>
                    <a:pt x="948" y="25"/>
                  </a:cubicBezTo>
                  <a:cubicBezTo>
                    <a:pt x="948" y="17"/>
                    <a:pt x="940" y="7"/>
                    <a:pt x="940" y="7"/>
                  </a:cubicBezTo>
                  <a:cubicBezTo>
                    <a:pt x="902" y="0"/>
                    <a:pt x="902" y="0"/>
                    <a:pt x="902" y="0"/>
                  </a:cubicBezTo>
                  <a:cubicBezTo>
                    <a:pt x="902" y="0"/>
                    <a:pt x="889" y="4"/>
                    <a:pt x="888" y="12"/>
                  </a:cubicBezTo>
                  <a:cubicBezTo>
                    <a:pt x="872" y="50"/>
                    <a:pt x="872" y="50"/>
                    <a:pt x="872" y="50"/>
                  </a:cubicBezTo>
                  <a:cubicBezTo>
                    <a:pt x="871" y="67"/>
                    <a:pt x="862" y="67"/>
                    <a:pt x="858" y="71"/>
                  </a:cubicBezTo>
                  <a:cubicBezTo>
                    <a:pt x="858" y="71"/>
                    <a:pt x="858" y="71"/>
                    <a:pt x="853" y="75"/>
                  </a:cubicBezTo>
                  <a:cubicBezTo>
                    <a:pt x="849" y="70"/>
                    <a:pt x="840" y="70"/>
                    <a:pt x="836" y="74"/>
                  </a:cubicBezTo>
                  <a:cubicBezTo>
                    <a:pt x="831" y="78"/>
                    <a:pt x="831" y="78"/>
                    <a:pt x="831" y="78"/>
                  </a:cubicBezTo>
                  <a:cubicBezTo>
                    <a:pt x="822" y="77"/>
                    <a:pt x="814" y="76"/>
                    <a:pt x="806" y="67"/>
                  </a:cubicBezTo>
                  <a:cubicBezTo>
                    <a:pt x="778" y="35"/>
                    <a:pt x="778" y="35"/>
                    <a:pt x="778" y="35"/>
                  </a:cubicBezTo>
                  <a:cubicBezTo>
                    <a:pt x="774" y="30"/>
                    <a:pt x="762" y="25"/>
                    <a:pt x="757" y="29"/>
                  </a:cubicBezTo>
                  <a:cubicBezTo>
                    <a:pt x="734" y="49"/>
                    <a:pt x="734" y="49"/>
                    <a:pt x="734" y="49"/>
                  </a:cubicBezTo>
                  <a:cubicBezTo>
                    <a:pt x="725" y="49"/>
                    <a:pt x="725" y="57"/>
                    <a:pt x="728" y="70"/>
                  </a:cubicBezTo>
                  <a:cubicBezTo>
                    <a:pt x="747" y="102"/>
                    <a:pt x="747" y="102"/>
                    <a:pt x="747" y="102"/>
                  </a:cubicBezTo>
                  <a:cubicBezTo>
                    <a:pt x="754" y="120"/>
                    <a:pt x="750" y="124"/>
                    <a:pt x="744" y="136"/>
                  </a:cubicBezTo>
                  <a:cubicBezTo>
                    <a:pt x="744" y="136"/>
                    <a:pt x="744" y="136"/>
                    <a:pt x="744" y="136"/>
                  </a:cubicBezTo>
                  <a:cubicBezTo>
                    <a:pt x="740" y="140"/>
                    <a:pt x="735" y="144"/>
                    <a:pt x="731" y="148"/>
                  </a:cubicBezTo>
                  <a:cubicBezTo>
                    <a:pt x="731" y="148"/>
                    <a:pt x="731" y="148"/>
                    <a:pt x="731" y="148"/>
                  </a:cubicBezTo>
                  <a:cubicBezTo>
                    <a:pt x="730" y="157"/>
                    <a:pt x="721" y="165"/>
                    <a:pt x="703" y="164"/>
                  </a:cubicBezTo>
                  <a:cubicBezTo>
                    <a:pt x="665" y="157"/>
                    <a:pt x="665" y="157"/>
                    <a:pt x="665" y="157"/>
                  </a:cubicBezTo>
                  <a:cubicBezTo>
                    <a:pt x="656" y="156"/>
                    <a:pt x="647" y="164"/>
                    <a:pt x="647" y="173"/>
                  </a:cubicBezTo>
                  <a:cubicBezTo>
                    <a:pt x="640" y="203"/>
                    <a:pt x="640" y="203"/>
                    <a:pt x="640" y="203"/>
                  </a:cubicBezTo>
                  <a:cubicBezTo>
                    <a:pt x="639" y="211"/>
                    <a:pt x="643" y="216"/>
                    <a:pt x="656" y="221"/>
                  </a:cubicBezTo>
                  <a:cubicBezTo>
                    <a:pt x="690" y="232"/>
                    <a:pt x="690" y="232"/>
                    <a:pt x="690" y="232"/>
                  </a:cubicBezTo>
                  <a:cubicBezTo>
                    <a:pt x="702" y="237"/>
                    <a:pt x="710" y="246"/>
                    <a:pt x="710" y="255"/>
                  </a:cubicBezTo>
                  <a:cubicBezTo>
                    <a:pt x="710" y="255"/>
                    <a:pt x="710" y="255"/>
                    <a:pt x="710" y="255"/>
                  </a:cubicBezTo>
                  <a:cubicBezTo>
                    <a:pt x="714" y="260"/>
                    <a:pt x="713" y="268"/>
                    <a:pt x="717" y="273"/>
                  </a:cubicBezTo>
                  <a:cubicBezTo>
                    <a:pt x="712" y="277"/>
                    <a:pt x="712" y="277"/>
                    <a:pt x="712" y="277"/>
                  </a:cubicBezTo>
                  <a:cubicBezTo>
                    <a:pt x="716" y="281"/>
                    <a:pt x="716" y="290"/>
                    <a:pt x="702" y="302"/>
                  </a:cubicBezTo>
                  <a:cubicBezTo>
                    <a:pt x="674" y="326"/>
                    <a:pt x="674" y="326"/>
                    <a:pt x="674" y="326"/>
                  </a:cubicBezTo>
                  <a:cubicBezTo>
                    <a:pt x="665" y="334"/>
                    <a:pt x="664" y="343"/>
                    <a:pt x="668" y="347"/>
                  </a:cubicBezTo>
                  <a:cubicBezTo>
                    <a:pt x="687" y="379"/>
                    <a:pt x="687" y="379"/>
                    <a:pt x="687" y="379"/>
                  </a:cubicBezTo>
                  <a:cubicBezTo>
                    <a:pt x="691" y="383"/>
                    <a:pt x="700" y="384"/>
                    <a:pt x="704" y="380"/>
                  </a:cubicBezTo>
                  <a:cubicBezTo>
                    <a:pt x="745" y="361"/>
                    <a:pt x="745" y="361"/>
                    <a:pt x="745" y="361"/>
                  </a:cubicBezTo>
                  <a:cubicBezTo>
                    <a:pt x="758" y="358"/>
                    <a:pt x="767" y="358"/>
                    <a:pt x="771" y="363"/>
                  </a:cubicBezTo>
                  <a:cubicBezTo>
                    <a:pt x="771" y="363"/>
                    <a:pt x="771" y="363"/>
                    <a:pt x="771" y="363"/>
                  </a:cubicBezTo>
                  <a:cubicBezTo>
                    <a:pt x="779" y="364"/>
                    <a:pt x="787" y="373"/>
                    <a:pt x="791" y="377"/>
                  </a:cubicBezTo>
                  <a:cubicBezTo>
                    <a:pt x="791" y="377"/>
                    <a:pt x="791" y="377"/>
                    <a:pt x="791" y="377"/>
                  </a:cubicBezTo>
                  <a:cubicBezTo>
                    <a:pt x="800" y="378"/>
                    <a:pt x="804" y="383"/>
                    <a:pt x="802" y="400"/>
                  </a:cubicBezTo>
                  <a:cubicBezTo>
                    <a:pt x="799" y="443"/>
                    <a:pt x="799" y="443"/>
                    <a:pt x="799" y="443"/>
                  </a:cubicBezTo>
                  <a:cubicBezTo>
                    <a:pt x="798" y="451"/>
                    <a:pt x="802" y="456"/>
                    <a:pt x="811" y="457"/>
                  </a:cubicBezTo>
                  <a:cubicBezTo>
                    <a:pt x="845" y="468"/>
                    <a:pt x="845" y="468"/>
                    <a:pt x="845" y="468"/>
                  </a:cubicBezTo>
                  <a:cubicBezTo>
                    <a:pt x="849" y="464"/>
                    <a:pt x="858" y="464"/>
                    <a:pt x="859" y="456"/>
                  </a:cubicBezTo>
                  <a:cubicBezTo>
                    <a:pt x="871" y="413"/>
                    <a:pt x="871" y="413"/>
                    <a:pt x="871" y="413"/>
                  </a:cubicBezTo>
                  <a:cubicBezTo>
                    <a:pt x="876" y="401"/>
                    <a:pt x="889" y="397"/>
                    <a:pt x="894" y="393"/>
                  </a:cubicBezTo>
                  <a:cubicBezTo>
                    <a:pt x="894" y="393"/>
                    <a:pt x="894" y="393"/>
                    <a:pt x="894" y="393"/>
                  </a:cubicBezTo>
                  <a:cubicBezTo>
                    <a:pt x="902" y="394"/>
                    <a:pt x="911" y="395"/>
                    <a:pt x="916" y="391"/>
                  </a:cubicBezTo>
                  <a:cubicBezTo>
                    <a:pt x="916" y="391"/>
                    <a:pt x="916" y="391"/>
                    <a:pt x="916" y="391"/>
                  </a:cubicBezTo>
                  <a:cubicBezTo>
                    <a:pt x="924" y="391"/>
                    <a:pt x="933" y="392"/>
                    <a:pt x="941" y="401"/>
                  </a:cubicBezTo>
                  <a:cubicBezTo>
                    <a:pt x="969" y="433"/>
                    <a:pt x="969" y="433"/>
                    <a:pt x="969" y="433"/>
                  </a:cubicBezTo>
                  <a:cubicBezTo>
                    <a:pt x="973" y="438"/>
                    <a:pt x="985" y="443"/>
                    <a:pt x="990" y="439"/>
                  </a:cubicBezTo>
                  <a:cubicBezTo>
                    <a:pt x="1018" y="415"/>
                    <a:pt x="1018" y="415"/>
                    <a:pt x="1018" y="415"/>
                  </a:cubicBezTo>
                  <a:cubicBezTo>
                    <a:pt x="1018" y="415"/>
                    <a:pt x="1027" y="407"/>
                    <a:pt x="1019" y="398"/>
                  </a:cubicBezTo>
                  <a:close/>
                  <a:moveTo>
                    <a:pt x="803" y="279"/>
                  </a:moveTo>
                  <a:cubicBezTo>
                    <a:pt x="776" y="238"/>
                    <a:pt x="788" y="187"/>
                    <a:pt x="825" y="164"/>
                  </a:cubicBezTo>
                  <a:cubicBezTo>
                    <a:pt x="866" y="136"/>
                    <a:pt x="921" y="144"/>
                    <a:pt x="948" y="185"/>
                  </a:cubicBezTo>
                  <a:cubicBezTo>
                    <a:pt x="972" y="221"/>
                    <a:pt x="963" y="277"/>
                    <a:pt x="922" y="304"/>
                  </a:cubicBezTo>
                  <a:cubicBezTo>
                    <a:pt x="881" y="332"/>
                    <a:pt x="830" y="320"/>
                    <a:pt x="803" y="279"/>
                  </a:cubicBezTo>
                  <a:close/>
                </a:path>
              </a:pathLst>
            </a:custGeom>
            <a:solidFill>
              <a:srgbClr val="0078D7"/>
            </a:solidFill>
            <a:ln>
              <a:noFill/>
            </a:ln>
          </p:spPr>
          <p:txBody>
            <a:bodyPr vert="horz" wrap="square" lIns="68574" tIns="34287" rIns="68574" bIns="34287"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000000"/>
                </a:solidFill>
                <a:effectLst/>
                <a:uLnTx/>
                <a:uFillTx/>
                <a:latin typeface="Segoe UI"/>
                <a:ea typeface="+mn-ea"/>
                <a:cs typeface="+mn-cs"/>
              </a:endParaRPr>
            </a:p>
          </p:txBody>
        </p:sp>
      </p:grpSp>
      <p:sp>
        <p:nvSpPr>
          <p:cNvPr id="106" name="Rectangle 105">
            <a:extLst>
              <a:ext uri="{FF2B5EF4-FFF2-40B4-BE49-F238E27FC236}">
                <a16:creationId xmlns:a16="http://schemas.microsoft.com/office/drawing/2014/main" id="{4F5F7F4E-7EBB-46FC-9894-532D8AF66813}"/>
              </a:ext>
            </a:extLst>
          </p:cNvPr>
          <p:cNvSpPr/>
          <p:nvPr/>
        </p:nvSpPr>
        <p:spPr>
          <a:xfrm>
            <a:off x="1833277" y="5631630"/>
            <a:ext cx="8511653" cy="368489"/>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8" name="Rectangle 117">
            <a:extLst>
              <a:ext uri="{FF2B5EF4-FFF2-40B4-BE49-F238E27FC236}">
                <a16:creationId xmlns:a16="http://schemas.microsoft.com/office/drawing/2014/main" id="{87E41DFB-49B3-4684-BF4A-F516702F01BC}"/>
              </a:ext>
            </a:extLst>
          </p:cNvPr>
          <p:cNvSpPr/>
          <p:nvPr/>
        </p:nvSpPr>
        <p:spPr>
          <a:xfrm>
            <a:off x="5997168" y="2090134"/>
            <a:ext cx="1235789"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800"/>
              </a:spcAft>
              <a:buClrTx/>
              <a:buSzTx/>
              <a:buFontTx/>
              <a:buNone/>
              <a:tabLst/>
              <a:defRPr/>
            </a:pPr>
            <a:r>
              <a:rPr kumimoji="0" lang="en-US" sz="1200" b="0" i="0" u="none" strike="noStrike" kern="1200" cap="none" spc="0" normalizeH="0" baseline="0" noProof="0" dirty="0">
                <a:ln>
                  <a:noFill/>
                </a:ln>
                <a:solidFill>
                  <a:srgbClr val="0078D7"/>
                </a:solidFill>
                <a:effectLst/>
                <a:uLnTx/>
                <a:uFillTx/>
                <a:latin typeface="Segoe UI" panose="020B0502040204020203" pitchFamily="34" charset="0"/>
                <a:ea typeface="+mn-ea"/>
                <a:cs typeface="Segoe UI" panose="020B0502040204020203" pitchFamily="34" charset="0"/>
              </a:rPr>
              <a:t>Serverless  infrastructure</a:t>
            </a:r>
          </a:p>
        </p:txBody>
      </p:sp>
      <p:sp>
        <p:nvSpPr>
          <p:cNvPr id="121" name="Rectangle 120">
            <a:extLst>
              <a:ext uri="{FF2B5EF4-FFF2-40B4-BE49-F238E27FC236}">
                <a16:creationId xmlns:a16="http://schemas.microsoft.com/office/drawing/2014/main" id="{247DD901-8231-4879-9088-1114188DFA2D}"/>
              </a:ext>
            </a:extLst>
          </p:cNvPr>
          <p:cNvSpPr/>
          <p:nvPr/>
        </p:nvSpPr>
        <p:spPr>
          <a:xfrm>
            <a:off x="2098576" y="5584610"/>
            <a:ext cx="1103437" cy="46166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800"/>
              </a:spcAft>
              <a:buClrTx/>
              <a:buSzTx/>
              <a:buFontTx/>
              <a:buNone/>
              <a:tabLst/>
              <a:defRPr/>
            </a:pPr>
            <a:r>
              <a:rPr kumimoji="0" lang="en-US" sz="1200" b="0" i="0" u="none" strike="noStrike" kern="1200" cap="none" spc="0" normalizeH="0" baseline="0" noProof="0" dirty="0">
                <a:ln>
                  <a:noFill/>
                </a:ln>
                <a:solidFill>
                  <a:srgbClr val="0078D7"/>
                </a:solidFill>
                <a:effectLst/>
                <a:uLnTx/>
                <a:uFillTx/>
                <a:latin typeface="Segoe UI" panose="020B0502040204020203" pitchFamily="34" charset="0"/>
                <a:ea typeface="+mn-ea"/>
                <a:cs typeface="Segoe UI" panose="020B0502040204020203" pitchFamily="34" charset="0"/>
              </a:rPr>
              <a:t>Lifecycle</a:t>
            </a:r>
            <a:br>
              <a:rPr kumimoji="0" lang="en-US" sz="1200" b="0" i="0" u="none" strike="noStrike" kern="1200" cap="none" spc="0" normalizeH="0" baseline="0" noProof="0" dirty="0">
                <a:ln>
                  <a:noFill/>
                </a:ln>
                <a:solidFill>
                  <a:srgbClr val="0078D7"/>
                </a:solidFill>
                <a:effectLst/>
                <a:uLnTx/>
                <a:uFillTx/>
                <a:latin typeface="Segoe UI" panose="020B0502040204020203" pitchFamily="34" charset="0"/>
                <a:ea typeface="+mn-ea"/>
                <a:cs typeface="Segoe UI" panose="020B0502040204020203" pitchFamily="34" charset="0"/>
              </a:rPr>
            </a:br>
            <a:r>
              <a:rPr kumimoji="0" lang="en-US" sz="1200" b="0" i="0" u="none" strike="noStrike" kern="1200" cap="none" spc="0" normalizeH="0" baseline="0" noProof="0" dirty="0">
                <a:ln>
                  <a:noFill/>
                </a:ln>
                <a:solidFill>
                  <a:srgbClr val="0078D7"/>
                </a:solidFill>
                <a:effectLst/>
                <a:uLnTx/>
                <a:uFillTx/>
                <a:latin typeface="Segoe UI" panose="020B0502040204020203" pitchFamily="34" charset="0"/>
                <a:ea typeface="+mn-ea"/>
                <a:cs typeface="Segoe UI" panose="020B0502040204020203" pitchFamily="34" charset="0"/>
              </a:rPr>
              <a:t>management</a:t>
            </a:r>
          </a:p>
        </p:txBody>
      </p:sp>
      <p:sp>
        <p:nvSpPr>
          <p:cNvPr id="122" name="Rectangle 121">
            <a:extLst>
              <a:ext uri="{FF2B5EF4-FFF2-40B4-BE49-F238E27FC236}">
                <a16:creationId xmlns:a16="http://schemas.microsoft.com/office/drawing/2014/main" id="{1315A18C-62F2-46F4-B2E8-B21D98BCE19B}"/>
              </a:ext>
            </a:extLst>
          </p:cNvPr>
          <p:cNvSpPr/>
          <p:nvPr/>
        </p:nvSpPr>
        <p:spPr>
          <a:xfrm>
            <a:off x="3549702" y="5585042"/>
            <a:ext cx="1253705" cy="46166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800"/>
              </a:spcAft>
              <a:buClrTx/>
              <a:buSzTx/>
              <a:buFontTx/>
              <a:buNone/>
              <a:tabLst/>
              <a:defRPr/>
            </a:pPr>
            <a:r>
              <a:rPr kumimoji="0" lang="en-US" sz="1200" b="0" i="0" u="none" strike="noStrike" kern="1200" cap="none" spc="0" normalizeH="0" baseline="0" noProof="0" dirty="0">
                <a:ln>
                  <a:noFill/>
                </a:ln>
                <a:solidFill>
                  <a:srgbClr val="0078D7"/>
                </a:solidFill>
                <a:effectLst/>
                <a:uLnTx/>
                <a:uFillTx/>
                <a:latin typeface="Segoe UI" panose="020B0502040204020203" pitchFamily="34" charset="0"/>
                <a:ea typeface="+mn-ea"/>
                <a:cs typeface="Segoe UI" panose="020B0502040204020203" pitchFamily="34" charset="0"/>
              </a:rPr>
              <a:t>Pay only for what you use</a:t>
            </a:r>
          </a:p>
        </p:txBody>
      </p:sp>
      <p:sp>
        <p:nvSpPr>
          <p:cNvPr id="123" name="Rectangle 122">
            <a:extLst>
              <a:ext uri="{FF2B5EF4-FFF2-40B4-BE49-F238E27FC236}">
                <a16:creationId xmlns:a16="http://schemas.microsoft.com/office/drawing/2014/main" id="{F770B067-886E-42C3-8908-BA6D0506D673}"/>
              </a:ext>
            </a:extLst>
          </p:cNvPr>
          <p:cNvSpPr/>
          <p:nvPr/>
        </p:nvSpPr>
        <p:spPr>
          <a:xfrm>
            <a:off x="8029292" y="2090134"/>
            <a:ext cx="1057848"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800"/>
              </a:spcAft>
              <a:buClrTx/>
              <a:buSzTx/>
              <a:buFontTx/>
              <a:buNone/>
              <a:tabLst/>
              <a:defRPr/>
            </a:pPr>
            <a:r>
              <a:rPr kumimoji="0" lang="en-US" sz="1200" b="0" i="0" u="none" strike="noStrike" kern="1200" cap="none" spc="0" normalizeH="0" baseline="0" noProof="0" dirty="0">
                <a:ln>
                  <a:noFill/>
                </a:ln>
                <a:solidFill>
                  <a:srgbClr val="0078D7"/>
                </a:solidFill>
                <a:effectLst/>
                <a:uLnTx/>
                <a:uFillTx/>
                <a:latin typeface="Segoe UI" panose="020B0502040204020203" pitchFamily="34" charset="0"/>
                <a:ea typeface="+mn-ea"/>
                <a:cs typeface="Segoe UI" panose="020B0502040204020203" pitchFamily="34" charset="0"/>
              </a:rPr>
              <a:t>Scale on demand</a:t>
            </a:r>
          </a:p>
        </p:txBody>
      </p:sp>
      <p:sp>
        <p:nvSpPr>
          <p:cNvPr id="124" name="Rectangle 123">
            <a:extLst>
              <a:ext uri="{FF2B5EF4-FFF2-40B4-BE49-F238E27FC236}">
                <a16:creationId xmlns:a16="http://schemas.microsoft.com/office/drawing/2014/main" id="{09062F43-8B1A-46D2-8EF9-315491B6AB42}"/>
              </a:ext>
            </a:extLst>
          </p:cNvPr>
          <p:cNvSpPr/>
          <p:nvPr/>
        </p:nvSpPr>
        <p:spPr>
          <a:xfrm>
            <a:off x="5151096" y="5584610"/>
            <a:ext cx="1110126" cy="46166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800"/>
              </a:spcAft>
              <a:buClrTx/>
              <a:buSzTx/>
              <a:buFontTx/>
              <a:buNone/>
              <a:tabLst/>
              <a:defRPr/>
            </a:pPr>
            <a:r>
              <a:rPr kumimoji="0" lang="en-US" sz="1200" b="0" i="0" u="none" strike="noStrike" kern="1200" cap="none" spc="0" normalizeH="0" baseline="0" noProof="0" dirty="0">
                <a:ln>
                  <a:noFill/>
                </a:ln>
                <a:solidFill>
                  <a:srgbClr val="0078D7"/>
                </a:solidFill>
                <a:effectLst/>
                <a:uLnTx/>
                <a:uFillTx/>
                <a:latin typeface="Segoe UI" panose="020B0502040204020203" pitchFamily="34" charset="0"/>
                <a:ea typeface="+mn-ea"/>
                <a:cs typeface="Segoe UI" panose="020B0502040204020203" pitchFamily="34" charset="0"/>
              </a:rPr>
              <a:t>Intelligent traffic routing</a:t>
            </a:r>
          </a:p>
        </p:txBody>
      </p:sp>
      <p:sp>
        <p:nvSpPr>
          <p:cNvPr id="125" name="Rectangle 124">
            <a:extLst>
              <a:ext uri="{FF2B5EF4-FFF2-40B4-BE49-F238E27FC236}">
                <a16:creationId xmlns:a16="http://schemas.microsoft.com/office/drawing/2014/main" id="{8A1A6B71-0FA3-40AC-9B19-9D96F6A7B7CE}"/>
              </a:ext>
            </a:extLst>
          </p:cNvPr>
          <p:cNvSpPr/>
          <p:nvPr/>
        </p:nvSpPr>
        <p:spPr>
          <a:xfrm>
            <a:off x="6608911" y="5492278"/>
            <a:ext cx="111012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800"/>
              </a:spcAft>
              <a:buClrTx/>
              <a:buSzTx/>
              <a:buFontTx/>
              <a:buNone/>
              <a:tabLst/>
              <a:defRPr/>
            </a:pPr>
            <a:r>
              <a:rPr kumimoji="0" lang="en-US" sz="1200" b="0" i="0" u="none" strike="noStrike" kern="1200" cap="none" spc="0" normalizeH="0" baseline="0" noProof="0" dirty="0">
                <a:ln>
                  <a:noFill/>
                </a:ln>
                <a:solidFill>
                  <a:srgbClr val="0078D7"/>
                </a:solidFill>
                <a:effectLst/>
                <a:uLnTx/>
                <a:uFillTx/>
                <a:latin typeface="Segoe UI" panose="020B0502040204020203" pitchFamily="34" charset="0"/>
                <a:ea typeface="+mn-ea"/>
                <a:cs typeface="Segoe UI" panose="020B0502040204020203" pitchFamily="34" charset="0"/>
              </a:rPr>
              <a:t>Microservice and container</a:t>
            </a:r>
            <a:br>
              <a:rPr kumimoji="0" lang="en-US" sz="1200" b="0" i="0" u="none" strike="noStrike" kern="1200" cap="none" spc="0" normalizeH="0" baseline="0" noProof="0" dirty="0">
                <a:ln>
                  <a:noFill/>
                </a:ln>
                <a:solidFill>
                  <a:srgbClr val="0078D7"/>
                </a:solidFill>
                <a:effectLst/>
                <a:uLnTx/>
                <a:uFillTx/>
                <a:latin typeface="Segoe UI" panose="020B0502040204020203" pitchFamily="34" charset="0"/>
                <a:ea typeface="+mn-ea"/>
                <a:cs typeface="Segoe UI" panose="020B0502040204020203" pitchFamily="34" charset="0"/>
              </a:rPr>
            </a:br>
            <a:r>
              <a:rPr kumimoji="0" lang="en-US" sz="1200" b="0" i="0" u="none" strike="noStrike" kern="1200" cap="none" spc="0" normalizeH="0" baseline="0" noProof="0" dirty="0">
                <a:ln>
                  <a:noFill/>
                </a:ln>
                <a:solidFill>
                  <a:srgbClr val="0078D7"/>
                </a:solidFill>
                <a:effectLst/>
                <a:uLnTx/>
                <a:uFillTx/>
                <a:latin typeface="Segoe UI" panose="020B0502040204020203" pitchFamily="34" charset="0"/>
                <a:ea typeface="+mn-ea"/>
                <a:cs typeface="Segoe UI" panose="020B0502040204020203" pitchFamily="34" charset="0"/>
              </a:rPr>
              <a:t>orchestration</a:t>
            </a:r>
          </a:p>
        </p:txBody>
      </p:sp>
      <p:sp>
        <p:nvSpPr>
          <p:cNvPr id="126" name="Rectangle 125">
            <a:extLst>
              <a:ext uri="{FF2B5EF4-FFF2-40B4-BE49-F238E27FC236}">
                <a16:creationId xmlns:a16="http://schemas.microsoft.com/office/drawing/2014/main" id="{4586684A-DDB2-42F9-9ABB-F017E2CCBBC3}"/>
              </a:ext>
            </a:extLst>
          </p:cNvPr>
          <p:cNvSpPr/>
          <p:nvPr/>
        </p:nvSpPr>
        <p:spPr>
          <a:xfrm>
            <a:off x="8066726" y="5585042"/>
            <a:ext cx="967249" cy="46166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800"/>
              </a:spcAft>
              <a:buClrTx/>
              <a:buSzTx/>
              <a:buFontTx/>
              <a:buNone/>
              <a:tabLst/>
              <a:defRPr/>
            </a:pPr>
            <a:r>
              <a:rPr kumimoji="0" lang="en-US" sz="1200" b="0" i="0" u="none" strike="noStrike" kern="1200" cap="none" spc="0" normalizeH="0" baseline="0" noProof="0" dirty="0">
                <a:ln>
                  <a:noFill/>
                </a:ln>
                <a:solidFill>
                  <a:srgbClr val="0078D7"/>
                </a:solidFill>
                <a:effectLst/>
                <a:uLnTx/>
                <a:uFillTx/>
                <a:latin typeface="Segoe UI" panose="020B0502040204020203" pitchFamily="34" charset="0"/>
                <a:ea typeface="+mn-ea"/>
                <a:cs typeface="Segoe UI" panose="020B0502040204020203" pitchFamily="34" charset="0"/>
              </a:rPr>
              <a:t>Security &amp;</a:t>
            </a:r>
            <a:br>
              <a:rPr kumimoji="0" lang="en-US" sz="1200" b="0" i="0" u="none" strike="noStrike" kern="1200" cap="none" spc="0" normalizeH="0" baseline="0" noProof="0" dirty="0">
                <a:ln>
                  <a:noFill/>
                </a:ln>
                <a:solidFill>
                  <a:srgbClr val="0078D7"/>
                </a:solidFill>
                <a:effectLst/>
                <a:uLnTx/>
                <a:uFillTx/>
                <a:latin typeface="Segoe UI" panose="020B0502040204020203" pitchFamily="34" charset="0"/>
                <a:ea typeface="+mn-ea"/>
                <a:cs typeface="Segoe UI" panose="020B0502040204020203" pitchFamily="34" charset="0"/>
              </a:rPr>
            </a:br>
            <a:r>
              <a:rPr kumimoji="0" lang="en-US" sz="1200" b="0" i="0" u="none" strike="noStrike" kern="1200" cap="none" spc="0" normalizeH="0" baseline="0" noProof="0" dirty="0">
                <a:ln>
                  <a:noFill/>
                </a:ln>
                <a:solidFill>
                  <a:srgbClr val="0078D7"/>
                </a:solidFill>
                <a:effectLst/>
                <a:uLnTx/>
                <a:uFillTx/>
                <a:latin typeface="Segoe UI" panose="020B0502040204020203" pitchFamily="34" charset="0"/>
                <a:ea typeface="+mn-ea"/>
                <a:cs typeface="Segoe UI" panose="020B0502040204020203" pitchFamily="34" charset="0"/>
              </a:rPr>
              <a:t>compliance</a:t>
            </a:r>
          </a:p>
        </p:txBody>
      </p:sp>
      <p:sp>
        <p:nvSpPr>
          <p:cNvPr id="127" name="Rectangle 126">
            <a:extLst>
              <a:ext uri="{FF2B5EF4-FFF2-40B4-BE49-F238E27FC236}">
                <a16:creationId xmlns:a16="http://schemas.microsoft.com/office/drawing/2014/main" id="{2DFAC96D-7E92-42BE-B3D9-D427B2041BFF}"/>
              </a:ext>
            </a:extLst>
          </p:cNvPr>
          <p:cNvSpPr/>
          <p:nvPr/>
        </p:nvSpPr>
        <p:spPr>
          <a:xfrm>
            <a:off x="9381665" y="5585042"/>
            <a:ext cx="977056" cy="46166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800"/>
              </a:spcAft>
              <a:buClrTx/>
              <a:buSzTx/>
              <a:buFontTx/>
              <a:buNone/>
              <a:tabLst/>
              <a:defRPr/>
            </a:pPr>
            <a:r>
              <a:rPr kumimoji="0" lang="en-US" sz="1200" b="0" i="0" u="none" strike="noStrike" kern="1200" cap="none" spc="0" normalizeH="0" baseline="0" noProof="0" dirty="0">
                <a:ln>
                  <a:noFill/>
                </a:ln>
                <a:solidFill>
                  <a:srgbClr val="0078D7"/>
                </a:solidFill>
                <a:effectLst/>
                <a:uLnTx/>
                <a:uFillTx/>
                <a:latin typeface="Segoe UI" panose="020B0502040204020203" pitchFamily="34" charset="0"/>
                <a:ea typeface="+mn-ea"/>
                <a:cs typeface="Segoe UI" panose="020B0502040204020203" pitchFamily="34" charset="0"/>
              </a:rPr>
              <a:t>Health &amp;</a:t>
            </a:r>
            <a:br>
              <a:rPr kumimoji="0" lang="en-US" sz="1200" b="0" i="0" u="none" strike="noStrike" kern="1200" cap="none" spc="0" normalizeH="0" baseline="0" noProof="0" dirty="0">
                <a:ln>
                  <a:noFill/>
                </a:ln>
                <a:solidFill>
                  <a:srgbClr val="0078D7"/>
                </a:solidFill>
                <a:effectLst/>
                <a:uLnTx/>
                <a:uFillTx/>
                <a:latin typeface="Segoe UI" panose="020B0502040204020203" pitchFamily="34" charset="0"/>
                <a:ea typeface="+mn-ea"/>
                <a:cs typeface="Segoe UI" panose="020B0502040204020203" pitchFamily="34" charset="0"/>
              </a:rPr>
            </a:br>
            <a:r>
              <a:rPr kumimoji="0" lang="en-US" sz="1200" b="0" i="0" u="none" strike="noStrike" kern="1200" cap="none" spc="0" normalizeH="0" baseline="0" noProof="0" dirty="0">
                <a:ln>
                  <a:noFill/>
                </a:ln>
                <a:solidFill>
                  <a:srgbClr val="0078D7"/>
                </a:solidFill>
                <a:effectLst/>
                <a:uLnTx/>
                <a:uFillTx/>
                <a:latin typeface="Segoe UI" panose="020B0502040204020203" pitchFamily="34" charset="0"/>
                <a:ea typeface="+mn-ea"/>
                <a:cs typeface="Segoe UI" panose="020B0502040204020203" pitchFamily="34" charset="0"/>
              </a:rPr>
              <a:t>monitoring</a:t>
            </a:r>
          </a:p>
        </p:txBody>
      </p:sp>
      <p:sp>
        <p:nvSpPr>
          <p:cNvPr id="36" name="Hexagon 35">
            <a:extLst>
              <a:ext uri="{FF2B5EF4-FFF2-40B4-BE49-F238E27FC236}">
                <a16:creationId xmlns:a16="http://schemas.microsoft.com/office/drawing/2014/main" id="{C00598CA-BC50-48EE-8AB7-DA3398172719}"/>
              </a:ext>
            </a:extLst>
          </p:cNvPr>
          <p:cNvSpPr/>
          <p:nvPr/>
        </p:nvSpPr>
        <p:spPr>
          <a:xfrm>
            <a:off x="7500441" y="4657293"/>
            <a:ext cx="493265" cy="425229"/>
          </a:xfrm>
          <a:prstGeom prst="hexagon">
            <a:avLst/>
          </a:prstGeom>
          <a:solidFill>
            <a:srgbClr val="E9E9E9"/>
          </a:solidFill>
          <a:ln w="12700">
            <a:solidFill>
              <a:srgbClr val="797979"/>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9" name="Hexagon 38">
            <a:extLst>
              <a:ext uri="{FF2B5EF4-FFF2-40B4-BE49-F238E27FC236}">
                <a16:creationId xmlns:a16="http://schemas.microsoft.com/office/drawing/2014/main" id="{905233E3-B261-45EA-9281-91B3BCA9AA98}"/>
              </a:ext>
            </a:extLst>
          </p:cNvPr>
          <p:cNvSpPr/>
          <p:nvPr/>
        </p:nvSpPr>
        <p:spPr>
          <a:xfrm>
            <a:off x="3607982" y="4675709"/>
            <a:ext cx="493265" cy="425229"/>
          </a:xfrm>
          <a:prstGeom prst="hexagon">
            <a:avLst/>
          </a:prstGeom>
          <a:solidFill>
            <a:srgbClr val="E9E9E9"/>
          </a:solidFill>
          <a:ln w="12700">
            <a:solidFill>
              <a:srgbClr val="797979"/>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2" name="Hexagon 41">
            <a:extLst>
              <a:ext uri="{FF2B5EF4-FFF2-40B4-BE49-F238E27FC236}">
                <a16:creationId xmlns:a16="http://schemas.microsoft.com/office/drawing/2014/main" id="{7B9D4AB9-4B8B-4528-8628-8341D7906F93}"/>
              </a:ext>
            </a:extLst>
          </p:cNvPr>
          <p:cNvSpPr/>
          <p:nvPr/>
        </p:nvSpPr>
        <p:spPr>
          <a:xfrm>
            <a:off x="7703111" y="3120027"/>
            <a:ext cx="493265" cy="425229"/>
          </a:xfrm>
          <a:prstGeom prst="hexagon">
            <a:avLst/>
          </a:prstGeom>
          <a:solidFill>
            <a:srgbClr val="E9E9E9"/>
          </a:solidFill>
          <a:ln w="12700">
            <a:solidFill>
              <a:srgbClr val="797979"/>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1" name="Hexagon 80">
            <a:extLst>
              <a:ext uri="{FF2B5EF4-FFF2-40B4-BE49-F238E27FC236}">
                <a16:creationId xmlns:a16="http://schemas.microsoft.com/office/drawing/2014/main" id="{A42005B5-5957-4721-B925-12995DF45694}"/>
              </a:ext>
            </a:extLst>
          </p:cNvPr>
          <p:cNvSpPr/>
          <p:nvPr/>
        </p:nvSpPr>
        <p:spPr>
          <a:xfrm>
            <a:off x="5070464" y="4501517"/>
            <a:ext cx="493265" cy="425229"/>
          </a:xfrm>
          <a:prstGeom prst="hexagon">
            <a:avLst/>
          </a:prstGeom>
          <a:solidFill>
            <a:srgbClr val="E9E9E9"/>
          </a:solidFill>
          <a:ln w="12700">
            <a:solidFill>
              <a:srgbClr val="797979"/>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26" name="Group 25">
            <a:extLst>
              <a:ext uri="{FF2B5EF4-FFF2-40B4-BE49-F238E27FC236}">
                <a16:creationId xmlns:a16="http://schemas.microsoft.com/office/drawing/2014/main" id="{BE8F906B-814F-492D-9FE8-55A59178EB43}"/>
              </a:ext>
            </a:extLst>
          </p:cNvPr>
          <p:cNvGrpSpPr/>
          <p:nvPr/>
        </p:nvGrpSpPr>
        <p:grpSpPr>
          <a:xfrm>
            <a:off x="5076452" y="3845998"/>
            <a:ext cx="493265" cy="425229"/>
            <a:chOff x="5076453" y="3286702"/>
            <a:chExt cx="493265" cy="425229"/>
          </a:xfrm>
        </p:grpSpPr>
        <p:sp>
          <p:nvSpPr>
            <p:cNvPr id="37" name="Hexagon 36">
              <a:extLst>
                <a:ext uri="{FF2B5EF4-FFF2-40B4-BE49-F238E27FC236}">
                  <a16:creationId xmlns:a16="http://schemas.microsoft.com/office/drawing/2014/main" id="{2CD153DA-CB0B-4670-9B59-65DE97BE609E}"/>
                </a:ext>
              </a:extLst>
            </p:cNvPr>
            <p:cNvSpPr/>
            <p:nvPr/>
          </p:nvSpPr>
          <p:spPr>
            <a:xfrm>
              <a:off x="5076453" y="3286702"/>
              <a:ext cx="493265" cy="425229"/>
            </a:xfrm>
            <a:prstGeom prst="hexagon">
              <a:avLst/>
            </a:prstGeom>
            <a:solidFill>
              <a:srgbClr val="E9E9E9"/>
            </a:solidFill>
            <a:ln w="12700">
              <a:solidFill>
                <a:srgbClr val="797979"/>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48" name="Group 47">
              <a:extLst>
                <a:ext uri="{FF2B5EF4-FFF2-40B4-BE49-F238E27FC236}">
                  <a16:creationId xmlns:a16="http://schemas.microsoft.com/office/drawing/2014/main" id="{5A16696D-E7D6-40C4-9118-66EE4BB9357C}"/>
                </a:ext>
              </a:extLst>
            </p:cNvPr>
            <p:cNvGrpSpPr/>
            <p:nvPr/>
          </p:nvGrpSpPr>
          <p:grpSpPr>
            <a:xfrm>
              <a:off x="5191677" y="3395898"/>
              <a:ext cx="262816" cy="206836"/>
              <a:chOff x="1200453" y="4307032"/>
              <a:chExt cx="421817" cy="331969"/>
            </a:xfrm>
          </p:grpSpPr>
          <p:sp>
            <p:nvSpPr>
              <p:cNvPr id="49" name="TextBox 48">
                <a:extLst>
                  <a:ext uri="{FF2B5EF4-FFF2-40B4-BE49-F238E27FC236}">
                    <a16:creationId xmlns:a16="http://schemas.microsoft.com/office/drawing/2014/main" id="{F793E076-A6E6-4890-9AE6-9C2CF52B047A}"/>
                  </a:ext>
                </a:extLst>
              </p:cNvPr>
              <p:cNvSpPr txBox="1"/>
              <p:nvPr/>
            </p:nvSpPr>
            <p:spPr>
              <a:xfrm>
                <a:off x="1239230" y="4359730"/>
                <a:ext cx="344265" cy="197592"/>
              </a:xfrm>
              <a:prstGeom prst="rect">
                <a:avLst/>
              </a:prstGeom>
            </p:spPr>
            <p:txBody>
              <a:bodyPr wrap="square" lIns="0" tIns="0" rIns="0" bIns="0" rtlCol="0" anchor="t"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797979"/>
                    </a:solidFill>
                    <a:effectLst/>
                    <a:uLnTx/>
                    <a:uFillTx/>
                    <a:latin typeface="Showcard Gothic" panose="04020904020102020604" pitchFamily="82" charset="0"/>
                    <a:ea typeface="+mn-ea"/>
                    <a:cs typeface="Shruti" panose="020B0502040204020203" pitchFamily="34" charset="0"/>
                  </a:rPr>
                  <a:t>&lt;/&gt;</a:t>
                </a:r>
              </a:p>
            </p:txBody>
          </p:sp>
          <p:sp>
            <p:nvSpPr>
              <p:cNvPr id="50" name="Freeform 127">
                <a:extLst>
                  <a:ext uri="{FF2B5EF4-FFF2-40B4-BE49-F238E27FC236}">
                    <a16:creationId xmlns:a16="http://schemas.microsoft.com/office/drawing/2014/main" id="{CD2F3052-6983-45C9-ABEA-D431D33D1C88}"/>
                  </a:ext>
                </a:extLst>
              </p:cNvPr>
              <p:cNvSpPr>
                <a:spLocks noChangeAspect="1"/>
              </p:cNvSpPr>
              <p:nvPr/>
            </p:nvSpPr>
            <p:spPr bwMode="black">
              <a:xfrm>
                <a:off x="1200453" y="4307032"/>
                <a:ext cx="421817" cy="331969"/>
              </a:xfrm>
              <a:custGeom>
                <a:avLst/>
                <a:gdLst>
                  <a:gd name="connsiteX0" fmla="*/ 427036 w 1971675"/>
                  <a:gd name="connsiteY0" fmla="*/ 1374775 h 1409700"/>
                  <a:gd name="connsiteX1" fmla="*/ 1544636 w 1971675"/>
                  <a:gd name="connsiteY1" fmla="*/ 1374775 h 1409700"/>
                  <a:gd name="connsiteX2" fmla="*/ 1544636 w 1971675"/>
                  <a:gd name="connsiteY2" fmla="*/ 1409700 h 1409700"/>
                  <a:gd name="connsiteX3" fmla="*/ 427036 w 1971675"/>
                  <a:gd name="connsiteY3" fmla="*/ 1409700 h 1409700"/>
                  <a:gd name="connsiteX4" fmla="*/ 104775 w 1971675"/>
                  <a:gd name="connsiteY4" fmla="*/ 104775 h 1409700"/>
                  <a:gd name="connsiteX5" fmla="*/ 104775 w 1971675"/>
                  <a:gd name="connsiteY5" fmla="*/ 1028700 h 1409700"/>
                  <a:gd name="connsiteX6" fmla="*/ 761999 w 1971675"/>
                  <a:gd name="connsiteY6" fmla="*/ 1028700 h 1409700"/>
                  <a:gd name="connsiteX7" fmla="*/ 1198562 w 1971675"/>
                  <a:gd name="connsiteY7" fmla="*/ 1028700 h 1409700"/>
                  <a:gd name="connsiteX8" fmla="*/ 1879600 w 1971675"/>
                  <a:gd name="connsiteY8" fmla="*/ 1028700 h 1409700"/>
                  <a:gd name="connsiteX9" fmla="*/ 1879600 w 1971675"/>
                  <a:gd name="connsiteY9" fmla="*/ 104775 h 1409700"/>
                  <a:gd name="connsiteX10" fmla="*/ 985837 w 1971675"/>
                  <a:gd name="connsiteY10" fmla="*/ 23812 h 1409700"/>
                  <a:gd name="connsiteX11" fmla="*/ 957262 w 1971675"/>
                  <a:gd name="connsiteY11" fmla="*/ 46831 h 1409700"/>
                  <a:gd name="connsiteX12" fmla="*/ 985837 w 1971675"/>
                  <a:gd name="connsiteY12" fmla="*/ 69850 h 1409700"/>
                  <a:gd name="connsiteX13" fmla="*/ 1014412 w 1971675"/>
                  <a:gd name="connsiteY13" fmla="*/ 46831 h 1409700"/>
                  <a:gd name="connsiteX14" fmla="*/ 985837 w 1971675"/>
                  <a:gd name="connsiteY14" fmla="*/ 23812 h 1409700"/>
                  <a:gd name="connsiteX15" fmla="*/ 103772 w 1971675"/>
                  <a:gd name="connsiteY15" fmla="*/ 0 h 1409700"/>
                  <a:gd name="connsiteX16" fmla="*/ 1856372 w 1971675"/>
                  <a:gd name="connsiteY16" fmla="*/ 0 h 1409700"/>
                  <a:gd name="connsiteX17" fmla="*/ 1971675 w 1971675"/>
                  <a:gd name="connsiteY17" fmla="*/ 103909 h 1409700"/>
                  <a:gd name="connsiteX18" fmla="*/ 1971675 w 1971675"/>
                  <a:gd name="connsiteY18" fmla="*/ 1027546 h 1409700"/>
                  <a:gd name="connsiteX19" fmla="*/ 1856372 w 1971675"/>
                  <a:gd name="connsiteY19" fmla="*/ 1143000 h 1409700"/>
                  <a:gd name="connsiteX20" fmla="*/ 1277877 w 1971675"/>
                  <a:gd name="connsiteY20" fmla="*/ 1143000 h 1409700"/>
                  <a:gd name="connsiteX21" fmla="*/ 1198562 w 1971675"/>
                  <a:gd name="connsiteY21" fmla="*/ 1143000 h 1409700"/>
                  <a:gd name="connsiteX22" fmla="*/ 1198562 w 1971675"/>
                  <a:gd name="connsiteY22" fmla="*/ 1212850 h 1409700"/>
                  <a:gd name="connsiteX23" fmla="*/ 1198562 w 1971675"/>
                  <a:gd name="connsiteY23" fmla="*/ 1258887 h 1409700"/>
                  <a:gd name="connsiteX24" fmla="*/ 1452561 w 1971675"/>
                  <a:gd name="connsiteY24" fmla="*/ 1258887 h 1409700"/>
                  <a:gd name="connsiteX25" fmla="*/ 1544636 w 1971675"/>
                  <a:gd name="connsiteY25" fmla="*/ 1374774 h 1409700"/>
                  <a:gd name="connsiteX26" fmla="*/ 427036 w 1971675"/>
                  <a:gd name="connsiteY26" fmla="*/ 1374774 h 1409700"/>
                  <a:gd name="connsiteX27" fmla="*/ 519111 w 1971675"/>
                  <a:gd name="connsiteY27" fmla="*/ 1258887 h 1409700"/>
                  <a:gd name="connsiteX28" fmla="*/ 761999 w 1971675"/>
                  <a:gd name="connsiteY28" fmla="*/ 1258887 h 1409700"/>
                  <a:gd name="connsiteX29" fmla="*/ 761999 w 1971675"/>
                  <a:gd name="connsiteY29" fmla="*/ 1212850 h 1409700"/>
                  <a:gd name="connsiteX30" fmla="*/ 761999 w 1971675"/>
                  <a:gd name="connsiteY30" fmla="*/ 1143000 h 1409700"/>
                  <a:gd name="connsiteX31" fmla="*/ 673281 w 1971675"/>
                  <a:gd name="connsiteY31" fmla="*/ 1143000 h 1409700"/>
                  <a:gd name="connsiteX32" fmla="*/ 103772 w 1971675"/>
                  <a:gd name="connsiteY32" fmla="*/ 1143000 h 1409700"/>
                  <a:gd name="connsiteX33" fmla="*/ 0 w 1971675"/>
                  <a:gd name="connsiteY33" fmla="*/ 1027546 h 1409700"/>
                  <a:gd name="connsiteX34" fmla="*/ 0 w 1971675"/>
                  <a:gd name="connsiteY34" fmla="*/ 103909 h 1409700"/>
                  <a:gd name="connsiteX35" fmla="*/ 103772 w 1971675"/>
                  <a:gd name="connsiteY35" fmla="*/ 0 h 1409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971675" h="1409700">
                    <a:moveTo>
                      <a:pt x="427036" y="1374775"/>
                    </a:moveTo>
                    <a:lnTo>
                      <a:pt x="1544636" y="1374775"/>
                    </a:lnTo>
                    <a:lnTo>
                      <a:pt x="1544636" y="1409700"/>
                    </a:lnTo>
                    <a:lnTo>
                      <a:pt x="427036" y="1409700"/>
                    </a:lnTo>
                    <a:close/>
                    <a:moveTo>
                      <a:pt x="104775" y="104775"/>
                    </a:moveTo>
                    <a:lnTo>
                      <a:pt x="104775" y="1028700"/>
                    </a:lnTo>
                    <a:lnTo>
                      <a:pt x="761999" y="1028700"/>
                    </a:lnTo>
                    <a:lnTo>
                      <a:pt x="1198562" y="1028700"/>
                    </a:lnTo>
                    <a:lnTo>
                      <a:pt x="1879600" y="1028700"/>
                    </a:lnTo>
                    <a:lnTo>
                      <a:pt x="1879600" y="104775"/>
                    </a:lnTo>
                    <a:close/>
                    <a:moveTo>
                      <a:pt x="985837" y="23812"/>
                    </a:moveTo>
                    <a:cubicBezTo>
                      <a:pt x="970055" y="23812"/>
                      <a:pt x="957262" y="34118"/>
                      <a:pt x="957262" y="46831"/>
                    </a:cubicBezTo>
                    <a:cubicBezTo>
                      <a:pt x="957262" y="59544"/>
                      <a:pt x="970055" y="69850"/>
                      <a:pt x="985837" y="69850"/>
                    </a:cubicBezTo>
                    <a:cubicBezTo>
                      <a:pt x="1001619" y="69850"/>
                      <a:pt x="1014412" y="59544"/>
                      <a:pt x="1014412" y="46831"/>
                    </a:cubicBezTo>
                    <a:cubicBezTo>
                      <a:pt x="1014412" y="34118"/>
                      <a:pt x="1001619" y="23812"/>
                      <a:pt x="985837" y="23812"/>
                    </a:cubicBezTo>
                    <a:close/>
                    <a:moveTo>
                      <a:pt x="103772" y="0"/>
                    </a:moveTo>
                    <a:cubicBezTo>
                      <a:pt x="1856372" y="0"/>
                      <a:pt x="1856372" y="0"/>
                      <a:pt x="1856372" y="0"/>
                    </a:cubicBezTo>
                    <a:cubicBezTo>
                      <a:pt x="1925554" y="0"/>
                      <a:pt x="1971675" y="46182"/>
                      <a:pt x="1971675" y="103909"/>
                    </a:cubicBezTo>
                    <a:lnTo>
                      <a:pt x="1971675" y="1027546"/>
                    </a:lnTo>
                    <a:cubicBezTo>
                      <a:pt x="1971675" y="1085273"/>
                      <a:pt x="1925554" y="1143000"/>
                      <a:pt x="1856372" y="1143000"/>
                    </a:cubicBezTo>
                    <a:cubicBezTo>
                      <a:pt x="1637297" y="1143000"/>
                      <a:pt x="1445606" y="1143000"/>
                      <a:pt x="1277877" y="1143000"/>
                    </a:cubicBezTo>
                    <a:lnTo>
                      <a:pt x="1198562" y="1143000"/>
                    </a:lnTo>
                    <a:lnTo>
                      <a:pt x="1198562" y="1212850"/>
                    </a:lnTo>
                    <a:lnTo>
                      <a:pt x="1198562" y="1258887"/>
                    </a:lnTo>
                    <a:lnTo>
                      <a:pt x="1452561" y="1258887"/>
                    </a:lnTo>
                    <a:lnTo>
                      <a:pt x="1544636" y="1374774"/>
                    </a:lnTo>
                    <a:lnTo>
                      <a:pt x="427036" y="1374774"/>
                    </a:lnTo>
                    <a:lnTo>
                      <a:pt x="519111" y="1258887"/>
                    </a:lnTo>
                    <a:lnTo>
                      <a:pt x="761999" y="1258887"/>
                    </a:lnTo>
                    <a:lnTo>
                      <a:pt x="761999" y="1212850"/>
                    </a:lnTo>
                    <a:lnTo>
                      <a:pt x="761999" y="1143000"/>
                    </a:lnTo>
                    <a:lnTo>
                      <a:pt x="673281" y="1143000"/>
                    </a:lnTo>
                    <a:cubicBezTo>
                      <a:pt x="103772" y="1143000"/>
                      <a:pt x="103772" y="1143000"/>
                      <a:pt x="103772" y="1143000"/>
                    </a:cubicBezTo>
                    <a:cubicBezTo>
                      <a:pt x="46121" y="1143000"/>
                      <a:pt x="0" y="1085273"/>
                      <a:pt x="0" y="1027546"/>
                    </a:cubicBezTo>
                    <a:cubicBezTo>
                      <a:pt x="0" y="103909"/>
                      <a:pt x="0" y="103909"/>
                      <a:pt x="0" y="103909"/>
                    </a:cubicBezTo>
                    <a:cubicBezTo>
                      <a:pt x="0" y="46182"/>
                      <a:pt x="46121" y="0"/>
                      <a:pt x="103772" y="0"/>
                    </a:cubicBezTo>
                    <a:close/>
                  </a:path>
                </a:pathLst>
              </a:custGeom>
              <a:solidFill>
                <a:srgbClr val="797979"/>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8" tIns="109719" rIns="137148" bIns="109719" numCol="1" spcCol="0" rtlCol="0" fromWordArt="0" anchor="t" anchorCtr="0" forceAA="0" compatLnSpc="1">
                <a:prstTxWarp prst="textNoShape">
                  <a:avLst/>
                </a:prstTxWarp>
                <a:noAutofit/>
              </a:bodyPr>
              <a:lstStyle/>
              <a:p>
                <a:pPr marL="0" marR="0" lvl="0" indent="0" algn="ctr" defTabSz="699261"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57" name="Group 56">
            <a:extLst>
              <a:ext uri="{FF2B5EF4-FFF2-40B4-BE49-F238E27FC236}">
                <a16:creationId xmlns:a16="http://schemas.microsoft.com/office/drawing/2014/main" id="{61F736B8-00D4-4066-AAF6-E9B557CFFF90}"/>
              </a:ext>
            </a:extLst>
          </p:cNvPr>
          <p:cNvGrpSpPr/>
          <p:nvPr/>
        </p:nvGrpSpPr>
        <p:grpSpPr>
          <a:xfrm>
            <a:off x="4039045" y="4444420"/>
            <a:ext cx="493265" cy="425229"/>
            <a:chOff x="2406426" y="2875676"/>
            <a:chExt cx="791685" cy="682487"/>
          </a:xfrm>
        </p:grpSpPr>
        <p:sp>
          <p:nvSpPr>
            <p:cNvPr id="58" name="Hexagon 57">
              <a:extLst>
                <a:ext uri="{FF2B5EF4-FFF2-40B4-BE49-F238E27FC236}">
                  <a16:creationId xmlns:a16="http://schemas.microsoft.com/office/drawing/2014/main" id="{7350CD70-8A37-4DAC-8810-CCA17700A758}"/>
                </a:ext>
              </a:extLst>
            </p:cNvPr>
            <p:cNvSpPr/>
            <p:nvPr/>
          </p:nvSpPr>
          <p:spPr>
            <a:xfrm>
              <a:off x="2406426" y="2875676"/>
              <a:ext cx="791685" cy="682487"/>
            </a:xfrm>
            <a:prstGeom prst="hexagon">
              <a:avLst/>
            </a:prstGeom>
            <a:solidFill>
              <a:srgbClr val="E9E9E9"/>
            </a:solidFill>
            <a:ln w="12700">
              <a:solidFill>
                <a:srgbClr val="797979"/>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9" name="Freeform 5">
              <a:extLst>
                <a:ext uri="{FF2B5EF4-FFF2-40B4-BE49-F238E27FC236}">
                  <a16:creationId xmlns:a16="http://schemas.microsoft.com/office/drawing/2014/main" id="{6277BDC5-964B-4F6C-B943-1B87C2426819}"/>
                </a:ext>
              </a:extLst>
            </p:cNvPr>
            <p:cNvSpPr>
              <a:spLocks noEditPoints="1"/>
            </p:cNvSpPr>
            <p:nvPr/>
          </p:nvSpPr>
          <p:spPr bwMode="black">
            <a:xfrm>
              <a:off x="2614371" y="3071103"/>
              <a:ext cx="375795" cy="291633"/>
            </a:xfrm>
            <a:custGeom>
              <a:avLst/>
              <a:gdLst>
                <a:gd name="T0" fmla="*/ 22 w 277"/>
                <a:gd name="T1" fmla="*/ 1 h 215"/>
                <a:gd name="T2" fmla="*/ 22 w 277"/>
                <a:gd name="T3" fmla="*/ 10 h 215"/>
                <a:gd name="T4" fmla="*/ 22 w 277"/>
                <a:gd name="T5" fmla="*/ 10 h 215"/>
                <a:gd name="T6" fmla="*/ 66 w 277"/>
                <a:gd name="T7" fmla="*/ 15 h 215"/>
                <a:gd name="T8" fmla="*/ 54 w 277"/>
                <a:gd name="T9" fmla="*/ 20 h 215"/>
                <a:gd name="T10" fmla="*/ 79 w 277"/>
                <a:gd name="T11" fmla="*/ 0 h 215"/>
                <a:gd name="T12" fmla="*/ 118 w 277"/>
                <a:gd name="T13" fmla="*/ 1 h 215"/>
                <a:gd name="T14" fmla="*/ 118 w 277"/>
                <a:gd name="T15" fmla="*/ 10 h 215"/>
                <a:gd name="T16" fmla="*/ 118 w 277"/>
                <a:gd name="T17" fmla="*/ 10 h 215"/>
                <a:gd name="T18" fmla="*/ 163 w 277"/>
                <a:gd name="T19" fmla="*/ 15 h 215"/>
                <a:gd name="T20" fmla="*/ 150 w 277"/>
                <a:gd name="T21" fmla="*/ 20 h 215"/>
                <a:gd name="T22" fmla="*/ 176 w 277"/>
                <a:gd name="T23" fmla="*/ 0 h 215"/>
                <a:gd name="T24" fmla="*/ 215 w 277"/>
                <a:gd name="T25" fmla="*/ 1 h 215"/>
                <a:gd name="T26" fmla="*/ 214 w 277"/>
                <a:gd name="T27" fmla="*/ 10 h 215"/>
                <a:gd name="T28" fmla="*/ 214 w 277"/>
                <a:gd name="T29" fmla="*/ 10 h 215"/>
                <a:gd name="T30" fmla="*/ 259 w 277"/>
                <a:gd name="T31" fmla="*/ 15 h 215"/>
                <a:gd name="T32" fmla="*/ 247 w 277"/>
                <a:gd name="T33" fmla="*/ 20 h 215"/>
                <a:gd name="T34" fmla="*/ 272 w 277"/>
                <a:gd name="T35" fmla="*/ 0 h 215"/>
                <a:gd name="T36" fmla="*/ 12 w 277"/>
                <a:gd name="T37" fmla="*/ 92 h 215"/>
                <a:gd name="T38" fmla="*/ 0 w 277"/>
                <a:gd name="T39" fmla="*/ 97 h 215"/>
                <a:gd name="T40" fmla="*/ 25 w 277"/>
                <a:gd name="T41" fmla="*/ 77 h 215"/>
                <a:gd name="T42" fmla="*/ 64 w 277"/>
                <a:gd name="T43" fmla="*/ 77 h 215"/>
                <a:gd name="T44" fmla="*/ 64 w 277"/>
                <a:gd name="T45" fmla="*/ 87 h 215"/>
                <a:gd name="T46" fmla="*/ 64 w 277"/>
                <a:gd name="T47" fmla="*/ 87 h 215"/>
                <a:gd name="T48" fmla="*/ 109 w 277"/>
                <a:gd name="T49" fmla="*/ 92 h 215"/>
                <a:gd name="T50" fmla="*/ 96 w 277"/>
                <a:gd name="T51" fmla="*/ 97 h 215"/>
                <a:gd name="T52" fmla="*/ 122 w 277"/>
                <a:gd name="T53" fmla="*/ 77 h 215"/>
                <a:gd name="T54" fmla="*/ 161 w 277"/>
                <a:gd name="T55" fmla="*/ 77 h 215"/>
                <a:gd name="T56" fmla="*/ 160 w 277"/>
                <a:gd name="T57" fmla="*/ 87 h 215"/>
                <a:gd name="T58" fmla="*/ 160 w 277"/>
                <a:gd name="T59" fmla="*/ 87 h 215"/>
                <a:gd name="T60" fmla="*/ 205 w 277"/>
                <a:gd name="T61" fmla="*/ 92 h 215"/>
                <a:gd name="T62" fmla="*/ 192 w 277"/>
                <a:gd name="T63" fmla="*/ 97 h 215"/>
                <a:gd name="T64" fmla="*/ 218 w 277"/>
                <a:gd name="T65" fmla="*/ 77 h 215"/>
                <a:gd name="T66" fmla="*/ 257 w 277"/>
                <a:gd name="T67" fmla="*/ 77 h 215"/>
                <a:gd name="T68" fmla="*/ 256 w 277"/>
                <a:gd name="T69" fmla="*/ 87 h 215"/>
                <a:gd name="T70" fmla="*/ 256 w 277"/>
                <a:gd name="T71" fmla="*/ 87 h 215"/>
                <a:gd name="T72" fmla="*/ 22 w 277"/>
                <a:gd name="T73" fmla="*/ 154 h 215"/>
                <a:gd name="T74" fmla="*/ 22 w 277"/>
                <a:gd name="T75" fmla="*/ 164 h 215"/>
                <a:gd name="T76" fmla="*/ 22 w 277"/>
                <a:gd name="T77" fmla="*/ 164 h 215"/>
                <a:gd name="T78" fmla="*/ 66 w 277"/>
                <a:gd name="T79" fmla="*/ 168 h 215"/>
                <a:gd name="T80" fmla="*/ 54 w 277"/>
                <a:gd name="T81" fmla="*/ 173 h 215"/>
                <a:gd name="T82" fmla="*/ 79 w 277"/>
                <a:gd name="T83" fmla="*/ 154 h 215"/>
                <a:gd name="T84" fmla="*/ 118 w 277"/>
                <a:gd name="T85" fmla="*/ 154 h 215"/>
                <a:gd name="T86" fmla="*/ 118 w 277"/>
                <a:gd name="T87" fmla="*/ 164 h 215"/>
                <a:gd name="T88" fmla="*/ 118 w 277"/>
                <a:gd name="T89" fmla="*/ 164 h 215"/>
                <a:gd name="T90" fmla="*/ 163 w 277"/>
                <a:gd name="T91" fmla="*/ 168 h 215"/>
                <a:gd name="T92" fmla="*/ 150 w 277"/>
                <a:gd name="T93" fmla="*/ 173 h 215"/>
                <a:gd name="T94" fmla="*/ 176 w 277"/>
                <a:gd name="T95" fmla="*/ 154 h 215"/>
                <a:gd name="T96" fmla="*/ 215 w 277"/>
                <a:gd name="T97" fmla="*/ 154 h 215"/>
                <a:gd name="T98" fmla="*/ 214 w 277"/>
                <a:gd name="T99" fmla="*/ 164 h 215"/>
                <a:gd name="T100" fmla="*/ 214 w 277"/>
                <a:gd name="T101" fmla="*/ 164 h 215"/>
                <a:gd name="T102" fmla="*/ 259 w 277"/>
                <a:gd name="T103" fmla="*/ 168 h 215"/>
                <a:gd name="T104" fmla="*/ 247 w 277"/>
                <a:gd name="T105" fmla="*/ 173 h 215"/>
                <a:gd name="T106" fmla="*/ 272 w 277"/>
                <a:gd name="T107" fmla="*/ 154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77" h="215">
                  <a:moveTo>
                    <a:pt x="21" y="61"/>
                  </a:moveTo>
                  <a:cubicBezTo>
                    <a:pt x="7" y="61"/>
                    <a:pt x="0" y="51"/>
                    <a:pt x="0" y="32"/>
                  </a:cubicBezTo>
                  <a:cubicBezTo>
                    <a:pt x="0" y="22"/>
                    <a:pt x="2" y="14"/>
                    <a:pt x="6" y="9"/>
                  </a:cubicBezTo>
                  <a:cubicBezTo>
                    <a:pt x="9" y="3"/>
                    <a:pt x="15" y="1"/>
                    <a:pt x="22" y="1"/>
                  </a:cubicBezTo>
                  <a:cubicBezTo>
                    <a:pt x="36" y="1"/>
                    <a:pt x="43" y="11"/>
                    <a:pt x="43" y="30"/>
                  </a:cubicBezTo>
                  <a:cubicBezTo>
                    <a:pt x="43" y="40"/>
                    <a:pt x="41" y="48"/>
                    <a:pt x="37" y="53"/>
                  </a:cubicBezTo>
                  <a:cubicBezTo>
                    <a:pt x="33" y="59"/>
                    <a:pt x="28" y="61"/>
                    <a:pt x="21" y="61"/>
                  </a:cubicBezTo>
                  <a:close/>
                  <a:moveTo>
                    <a:pt x="22" y="10"/>
                  </a:moveTo>
                  <a:cubicBezTo>
                    <a:pt x="16" y="10"/>
                    <a:pt x="13" y="17"/>
                    <a:pt x="13" y="32"/>
                  </a:cubicBezTo>
                  <a:cubicBezTo>
                    <a:pt x="13" y="45"/>
                    <a:pt x="16" y="51"/>
                    <a:pt x="21" y="51"/>
                  </a:cubicBezTo>
                  <a:cubicBezTo>
                    <a:pt x="27" y="51"/>
                    <a:pt x="29" y="45"/>
                    <a:pt x="29" y="31"/>
                  </a:cubicBezTo>
                  <a:cubicBezTo>
                    <a:pt x="29" y="17"/>
                    <a:pt x="27" y="10"/>
                    <a:pt x="22" y="10"/>
                  </a:cubicBezTo>
                  <a:close/>
                  <a:moveTo>
                    <a:pt x="79" y="0"/>
                  </a:moveTo>
                  <a:cubicBezTo>
                    <a:pt x="79" y="60"/>
                    <a:pt x="79" y="60"/>
                    <a:pt x="79" y="60"/>
                  </a:cubicBezTo>
                  <a:cubicBezTo>
                    <a:pt x="66" y="60"/>
                    <a:pt x="66" y="60"/>
                    <a:pt x="66" y="60"/>
                  </a:cubicBezTo>
                  <a:cubicBezTo>
                    <a:pt x="66" y="15"/>
                    <a:pt x="66" y="15"/>
                    <a:pt x="66" y="15"/>
                  </a:cubicBezTo>
                  <a:cubicBezTo>
                    <a:pt x="66" y="15"/>
                    <a:pt x="65" y="16"/>
                    <a:pt x="64" y="17"/>
                  </a:cubicBezTo>
                  <a:cubicBezTo>
                    <a:pt x="63" y="17"/>
                    <a:pt x="62" y="18"/>
                    <a:pt x="61" y="18"/>
                  </a:cubicBezTo>
                  <a:cubicBezTo>
                    <a:pt x="60" y="19"/>
                    <a:pt x="59" y="19"/>
                    <a:pt x="57" y="19"/>
                  </a:cubicBezTo>
                  <a:cubicBezTo>
                    <a:pt x="56" y="20"/>
                    <a:pt x="55" y="20"/>
                    <a:pt x="54" y="20"/>
                  </a:cubicBezTo>
                  <a:cubicBezTo>
                    <a:pt x="54" y="9"/>
                    <a:pt x="54" y="9"/>
                    <a:pt x="54" y="9"/>
                  </a:cubicBezTo>
                  <a:cubicBezTo>
                    <a:pt x="57" y="8"/>
                    <a:pt x="61" y="7"/>
                    <a:pt x="64" y="5"/>
                  </a:cubicBezTo>
                  <a:cubicBezTo>
                    <a:pt x="66" y="4"/>
                    <a:pt x="69" y="2"/>
                    <a:pt x="72" y="0"/>
                  </a:cubicBezTo>
                  <a:lnTo>
                    <a:pt x="79" y="0"/>
                  </a:lnTo>
                  <a:close/>
                  <a:moveTo>
                    <a:pt x="117" y="61"/>
                  </a:moveTo>
                  <a:cubicBezTo>
                    <a:pt x="103" y="61"/>
                    <a:pt x="96" y="51"/>
                    <a:pt x="96" y="32"/>
                  </a:cubicBezTo>
                  <a:cubicBezTo>
                    <a:pt x="96" y="22"/>
                    <a:pt x="98" y="14"/>
                    <a:pt x="102" y="9"/>
                  </a:cubicBezTo>
                  <a:cubicBezTo>
                    <a:pt x="106" y="3"/>
                    <a:pt x="111" y="1"/>
                    <a:pt x="118" y="1"/>
                  </a:cubicBezTo>
                  <a:cubicBezTo>
                    <a:pt x="132" y="1"/>
                    <a:pt x="139" y="11"/>
                    <a:pt x="139" y="30"/>
                  </a:cubicBezTo>
                  <a:cubicBezTo>
                    <a:pt x="139" y="40"/>
                    <a:pt x="137" y="48"/>
                    <a:pt x="133" y="53"/>
                  </a:cubicBezTo>
                  <a:cubicBezTo>
                    <a:pt x="130" y="59"/>
                    <a:pt x="124" y="61"/>
                    <a:pt x="117" y="61"/>
                  </a:cubicBezTo>
                  <a:close/>
                  <a:moveTo>
                    <a:pt x="118" y="10"/>
                  </a:moveTo>
                  <a:cubicBezTo>
                    <a:pt x="112" y="10"/>
                    <a:pt x="109" y="17"/>
                    <a:pt x="109" y="32"/>
                  </a:cubicBezTo>
                  <a:cubicBezTo>
                    <a:pt x="109" y="45"/>
                    <a:pt x="112" y="51"/>
                    <a:pt x="118" y="51"/>
                  </a:cubicBezTo>
                  <a:cubicBezTo>
                    <a:pt x="123" y="51"/>
                    <a:pt x="126" y="45"/>
                    <a:pt x="126" y="31"/>
                  </a:cubicBezTo>
                  <a:cubicBezTo>
                    <a:pt x="126" y="17"/>
                    <a:pt x="123" y="10"/>
                    <a:pt x="118" y="10"/>
                  </a:cubicBezTo>
                  <a:close/>
                  <a:moveTo>
                    <a:pt x="176" y="0"/>
                  </a:moveTo>
                  <a:cubicBezTo>
                    <a:pt x="176" y="60"/>
                    <a:pt x="176" y="60"/>
                    <a:pt x="176" y="60"/>
                  </a:cubicBezTo>
                  <a:cubicBezTo>
                    <a:pt x="163" y="60"/>
                    <a:pt x="163" y="60"/>
                    <a:pt x="163" y="60"/>
                  </a:cubicBezTo>
                  <a:cubicBezTo>
                    <a:pt x="163" y="15"/>
                    <a:pt x="163" y="15"/>
                    <a:pt x="163" y="15"/>
                  </a:cubicBezTo>
                  <a:cubicBezTo>
                    <a:pt x="162" y="15"/>
                    <a:pt x="161" y="16"/>
                    <a:pt x="160" y="17"/>
                  </a:cubicBezTo>
                  <a:cubicBezTo>
                    <a:pt x="159" y="17"/>
                    <a:pt x="158" y="18"/>
                    <a:pt x="157" y="18"/>
                  </a:cubicBezTo>
                  <a:cubicBezTo>
                    <a:pt x="156" y="19"/>
                    <a:pt x="155" y="19"/>
                    <a:pt x="154" y="19"/>
                  </a:cubicBezTo>
                  <a:cubicBezTo>
                    <a:pt x="153" y="20"/>
                    <a:pt x="151" y="20"/>
                    <a:pt x="150" y="20"/>
                  </a:cubicBezTo>
                  <a:cubicBezTo>
                    <a:pt x="150" y="9"/>
                    <a:pt x="150" y="9"/>
                    <a:pt x="150" y="9"/>
                  </a:cubicBezTo>
                  <a:cubicBezTo>
                    <a:pt x="154" y="8"/>
                    <a:pt x="157" y="7"/>
                    <a:pt x="160" y="5"/>
                  </a:cubicBezTo>
                  <a:cubicBezTo>
                    <a:pt x="163" y="4"/>
                    <a:pt x="165" y="2"/>
                    <a:pt x="168" y="0"/>
                  </a:cubicBezTo>
                  <a:lnTo>
                    <a:pt x="176" y="0"/>
                  </a:lnTo>
                  <a:close/>
                  <a:moveTo>
                    <a:pt x="214" y="61"/>
                  </a:moveTo>
                  <a:cubicBezTo>
                    <a:pt x="200" y="61"/>
                    <a:pt x="193" y="51"/>
                    <a:pt x="193" y="32"/>
                  </a:cubicBezTo>
                  <a:cubicBezTo>
                    <a:pt x="193" y="22"/>
                    <a:pt x="195" y="14"/>
                    <a:pt x="198" y="9"/>
                  </a:cubicBezTo>
                  <a:cubicBezTo>
                    <a:pt x="202" y="3"/>
                    <a:pt x="208" y="1"/>
                    <a:pt x="215" y="1"/>
                  </a:cubicBezTo>
                  <a:cubicBezTo>
                    <a:pt x="228" y="1"/>
                    <a:pt x="235" y="11"/>
                    <a:pt x="235" y="30"/>
                  </a:cubicBezTo>
                  <a:cubicBezTo>
                    <a:pt x="235" y="40"/>
                    <a:pt x="233" y="48"/>
                    <a:pt x="230" y="53"/>
                  </a:cubicBezTo>
                  <a:cubicBezTo>
                    <a:pt x="226" y="59"/>
                    <a:pt x="221" y="61"/>
                    <a:pt x="214" y="61"/>
                  </a:cubicBezTo>
                  <a:close/>
                  <a:moveTo>
                    <a:pt x="214" y="10"/>
                  </a:moveTo>
                  <a:cubicBezTo>
                    <a:pt x="209" y="10"/>
                    <a:pt x="206" y="17"/>
                    <a:pt x="206" y="32"/>
                  </a:cubicBezTo>
                  <a:cubicBezTo>
                    <a:pt x="206" y="45"/>
                    <a:pt x="209" y="51"/>
                    <a:pt x="214" y="51"/>
                  </a:cubicBezTo>
                  <a:cubicBezTo>
                    <a:pt x="219" y="51"/>
                    <a:pt x="222" y="45"/>
                    <a:pt x="222" y="31"/>
                  </a:cubicBezTo>
                  <a:cubicBezTo>
                    <a:pt x="222" y="17"/>
                    <a:pt x="219" y="10"/>
                    <a:pt x="214" y="10"/>
                  </a:cubicBezTo>
                  <a:close/>
                  <a:moveTo>
                    <a:pt x="272" y="0"/>
                  </a:moveTo>
                  <a:cubicBezTo>
                    <a:pt x="272" y="60"/>
                    <a:pt x="272" y="60"/>
                    <a:pt x="272" y="60"/>
                  </a:cubicBezTo>
                  <a:cubicBezTo>
                    <a:pt x="259" y="60"/>
                    <a:pt x="259" y="60"/>
                    <a:pt x="259" y="60"/>
                  </a:cubicBezTo>
                  <a:cubicBezTo>
                    <a:pt x="259" y="15"/>
                    <a:pt x="259" y="15"/>
                    <a:pt x="259" y="15"/>
                  </a:cubicBezTo>
                  <a:cubicBezTo>
                    <a:pt x="258" y="15"/>
                    <a:pt x="258" y="16"/>
                    <a:pt x="257" y="17"/>
                  </a:cubicBezTo>
                  <a:cubicBezTo>
                    <a:pt x="256" y="17"/>
                    <a:pt x="255" y="18"/>
                    <a:pt x="254" y="18"/>
                  </a:cubicBezTo>
                  <a:cubicBezTo>
                    <a:pt x="252" y="19"/>
                    <a:pt x="251" y="19"/>
                    <a:pt x="250" y="19"/>
                  </a:cubicBezTo>
                  <a:cubicBezTo>
                    <a:pt x="249" y="20"/>
                    <a:pt x="248" y="20"/>
                    <a:pt x="247" y="20"/>
                  </a:cubicBezTo>
                  <a:cubicBezTo>
                    <a:pt x="247" y="9"/>
                    <a:pt x="247" y="9"/>
                    <a:pt x="247" y="9"/>
                  </a:cubicBezTo>
                  <a:cubicBezTo>
                    <a:pt x="250" y="8"/>
                    <a:pt x="253" y="7"/>
                    <a:pt x="256" y="5"/>
                  </a:cubicBezTo>
                  <a:cubicBezTo>
                    <a:pt x="259" y="4"/>
                    <a:pt x="262" y="2"/>
                    <a:pt x="264" y="0"/>
                  </a:cubicBezTo>
                  <a:lnTo>
                    <a:pt x="272" y="0"/>
                  </a:lnTo>
                  <a:close/>
                  <a:moveTo>
                    <a:pt x="25" y="77"/>
                  </a:moveTo>
                  <a:cubicBezTo>
                    <a:pt x="25" y="137"/>
                    <a:pt x="25" y="137"/>
                    <a:pt x="25" y="137"/>
                  </a:cubicBezTo>
                  <a:cubicBezTo>
                    <a:pt x="12" y="137"/>
                    <a:pt x="12" y="137"/>
                    <a:pt x="12" y="137"/>
                  </a:cubicBezTo>
                  <a:cubicBezTo>
                    <a:pt x="12" y="92"/>
                    <a:pt x="12" y="92"/>
                    <a:pt x="12" y="92"/>
                  </a:cubicBezTo>
                  <a:cubicBezTo>
                    <a:pt x="12" y="92"/>
                    <a:pt x="11" y="93"/>
                    <a:pt x="10" y="93"/>
                  </a:cubicBezTo>
                  <a:cubicBezTo>
                    <a:pt x="9" y="94"/>
                    <a:pt x="8" y="94"/>
                    <a:pt x="7" y="95"/>
                  </a:cubicBezTo>
                  <a:cubicBezTo>
                    <a:pt x="6" y="95"/>
                    <a:pt x="5" y="96"/>
                    <a:pt x="3" y="96"/>
                  </a:cubicBezTo>
                  <a:cubicBezTo>
                    <a:pt x="2" y="96"/>
                    <a:pt x="1" y="97"/>
                    <a:pt x="0" y="97"/>
                  </a:cubicBezTo>
                  <a:cubicBezTo>
                    <a:pt x="0" y="86"/>
                    <a:pt x="0" y="86"/>
                    <a:pt x="0" y="86"/>
                  </a:cubicBezTo>
                  <a:cubicBezTo>
                    <a:pt x="3" y="85"/>
                    <a:pt x="6" y="84"/>
                    <a:pt x="9" y="82"/>
                  </a:cubicBezTo>
                  <a:cubicBezTo>
                    <a:pt x="12" y="81"/>
                    <a:pt x="15" y="79"/>
                    <a:pt x="17" y="77"/>
                  </a:cubicBezTo>
                  <a:lnTo>
                    <a:pt x="25" y="77"/>
                  </a:lnTo>
                  <a:close/>
                  <a:moveTo>
                    <a:pt x="63" y="138"/>
                  </a:moveTo>
                  <a:cubicBezTo>
                    <a:pt x="49" y="138"/>
                    <a:pt x="42" y="128"/>
                    <a:pt x="42" y="109"/>
                  </a:cubicBezTo>
                  <a:cubicBezTo>
                    <a:pt x="42" y="98"/>
                    <a:pt x="44" y="91"/>
                    <a:pt x="48" y="85"/>
                  </a:cubicBezTo>
                  <a:cubicBezTo>
                    <a:pt x="52" y="80"/>
                    <a:pt x="57" y="77"/>
                    <a:pt x="64" y="77"/>
                  </a:cubicBezTo>
                  <a:cubicBezTo>
                    <a:pt x="78" y="77"/>
                    <a:pt x="85" y="87"/>
                    <a:pt x="85" y="107"/>
                  </a:cubicBezTo>
                  <a:cubicBezTo>
                    <a:pt x="85" y="117"/>
                    <a:pt x="83" y="125"/>
                    <a:pt x="79" y="130"/>
                  </a:cubicBezTo>
                  <a:cubicBezTo>
                    <a:pt x="75" y="135"/>
                    <a:pt x="70" y="138"/>
                    <a:pt x="63" y="138"/>
                  </a:cubicBezTo>
                  <a:close/>
                  <a:moveTo>
                    <a:pt x="64" y="87"/>
                  </a:moveTo>
                  <a:cubicBezTo>
                    <a:pt x="58" y="87"/>
                    <a:pt x="55" y="94"/>
                    <a:pt x="55" y="108"/>
                  </a:cubicBezTo>
                  <a:cubicBezTo>
                    <a:pt x="55" y="121"/>
                    <a:pt x="58" y="128"/>
                    <a:pt x="64" y="128"/>
                  </a:cubicBezTo>
                  <a:cubicBezTo>
                    <a:pt x="69" y="128"/>
                    <a:pt x="72" y="121"/>
                    <a:pt x="72" y="108"/>
                  </a:cubicBezTo>
                  <a:cubicBezTo>
                    <a:pt x="72" y="94"/>
                    <a:pt x="69" y="87"/>
                    <a:pt x="64" y="87"/>
                  </a:cubicBezTo>
                  <a:close/>
                  <a:moveTo>
                    <a:pt x="122" y="77"/>
                  </a:moveTo>
                  <a:cubicBezTo>
                    <a:pt x="122" y="137"/>
                    <a:pt x="122" y="137"/>
                    <a:pt x="122" y="137"/>
                  </a:cubicBezTo>
                  <a:cubicBezTo>
                    <a:pt x="109" y="137"/>
                    <a:pt x="109" y="137"/>
                    <a:pt x="109" y="137"/>
                  </a:cubicBezTo>
                  <a:cubicBezTo>
                    <a:pt x="109" y="92"/>
                    <a:pt x="109" y="92"/>
                    <a:pt x="109" y="92"/>
                  </a:cubicBezTo>
                  <a:cubicBezTo>
                    <a:pt x="108" y="92"/>
                    <a:pt x="107" y="93"/>
                    <a:pt x="106" y="93"/>
                  </a:cubicBezTo>
                  <a:cubicBezTo>
                    <a:pt x="105" y="94"/>
                    <a:pt x="104" y="94"/>
                    <a:pt x="103" y="95"/>
                  </a:cubicBezTo>
                  <a:cubicBezTo>
                    <a:pt x="102" y="95"/>
                    <a:pt x="101" y="96"/>
                    <a:pt x="100" y="96"/>
                  </a:cubicBezTo>
                  <a:cubicBezTo>
                    <a:pt x="98" y="96"/>
                    <a:pt x="97" y="97"/>
                    <a:pt x="96" y="97"/>
                  </a:cubicBezTo>
                  <a:cubicBezTo>
                    <a:pt x="96" y="86"/>
                    <a:pt x="96" y="86"/>
                    <a:pt x="96" y="86"/>
                  </a:cubicBezTo>
                  <a:cubicBezTo>
                    <a:pt x="100" y="85"/>
                    <a:pt x="103" y="84"/>
                    <a:pt x="106" y="82"/>
                  </a:cubicBezTo>
                  <a:cubicBezTo>
                    <a:pt x="109" y="81"/>
                    <a:pt x="111" y="79"/>
                    <a:pt x="114" y="77"/>
                  </a:cubicBezTo>
                  <a:lnTo>
                    <a:pt x="122" y="77"/>
                  </a:lnTo>
                  <a:close/>
                  <a:moveTo>
                    <a:pt x="159" y="138"/>
                  </a:moveTo>
                  <a:cubicBezTo>
                    <a:pt x="145" y="138"/>
                    <a:pt x="138" y="128"/>
                    <a:pt x="138" y="109"/>
                  </a:cubicBezTo>
                  <a:cubicBezTo>
                    <a:pt x="138" y="98"/>
                    <a:pt x="140" y="91"/>
                    <a:pt x="144" y="85"/>
                  </a:cubicBezTo>
                  <a:cubicBezTo>
                    <a:pt x="148" y="80"/>
                    <a:pt x="153" y="77"/>
                    <a:pt x="161" y="77"/>
                  </a:cubicBezTo>
                  <a:cubicBezTo>
                    <a:pt x="174" y="77"/>
                    <a:pt x="181" y="87"/>
                    <a:pt x="181" y="107"/>
                  </a:cubicBezTo>
                  <a:cubicBezTo>
                    <a:pt x="181" y="117"/>
                    <a:pt x="179" y="125"/>
                    <a:pt x="175" y="130"/>
                  </a:cubicBezTo>
                  <a:cubicBezTo>
                    <a:pt x="172" y="135"/>
                    <a:pt x="166" y="138"/>
                    <a:pt x="159" y="138"/>
                  </a:cubicBezTo>
                  <a:close/>
                  <a:moveTo>
                    <a:pt x="160" y="87"/>
                  </a:moveTo>
                  <a:cubicBezTo>
                    <a:pt x="154" y="87"/>
                    <a:pt x="152" y="94"/>
                    <a:pt x="152" y="108"/>
                  </a:cubicBezTo>
                  <a:cubicBezTo>
                    <a:pt x="152" y="121"/>
                    <a:pt x="154" y="128"/>
                    <a:pt x="160" y="128"/>
                  </a:cubicBezTo>
                  <a:cubicBezTo>
                    <a:pt x="165" y="128"/>
                    <a:pt x="168" y="121"/>
                    <a:pt x="168" y="108"/>
                  </a:cubicBezTo>
                  <a:cubicBezTo>
                    <a:pt x="168" y="94"/>
                    <a:pt x="165" y="87"/>
                    <a:pt x="160" y="87"/>
                  </a:cubicBezTo>
                  <a:close/>
                  <a:moveTo>
                    <a:pt x="218" y="77"/>
                  </a:moveTo>
                  <a:cubicBezTo>
                    <a:pt x="218" y="137"/>
                    <a:pt x="218" y="137"/>
                    <a:pt x="218" y="137"/>
                  </a:cubicBezTo>
                  <a:cubicBezTo>
                    <a:pt x="205" y="137"/>
                    <a:pt x="205" y="137"/>
                    <a:pt x="205" y="137"/>
                  </a:cubicBezTo>
                  <a:cubicBezTo>
                    <a:pt x="205" y="92"/>
                    <a:pt x="205" y="92"/>
                    <a:pt x="205" y="92"/>
                  </a:cubicBezTo>
                  <a:cubicBezTo>
                    <a:pt x="204" y="92"/>
                    <a:pt x="203" y="93"/>
                    <a:pt x="202" y="93"/>
                  </a:cubicBezTo>
                  <a:cubicBezTo>
                    <a:pt x="201" y="94"/>
                    <a:pt x="200" y="94"/>
                    <a:pt x="199" y="95"/>
                  </a:cubicBezTo>
                  <a:cubicBezTo>
                    <a:pt x="198" y="95"/>
                    <a:pt x="197" y="96"/>
                    <a:pt x="196" y="96"/>
                  </a:cubicBezTo>
                  <a:cubicBezTo>
                    <a:pt x="195" y="96"/>
                    <a:pt x="194" y="97"/>
                    <a:pt x="192" y="97"/>
                  </a:cubicBezTo>
                  <a:cubicBezTo>
                    <a:pt x="192" y="86"/>
                    <a:pt x="192" y="86"/>
                    <a:pt x="192" y="86"/>
                  </a:cubicBezTo>
                  <a:cubicBezTo>
                    <a:pt x="196" y="85"/>
                    <a:pt x="199" y="84"/>
                    <a:pt x="202" y="82"/>
                  </a:cubicBezTo>
                  <a:cubicBezTo>
                    <a:pt x="205" y="81"/>
                    <a:pt x="208" y="79"/>
                    <a:pt x="210" y="77"/>
                  </a:cubicBezTo>
                  <a:lnTo>
                    <a:pt x="218" y="77"/>
                  </a:lnTo>
                  <a:close/>
                  <a:moveTo>
                    <a:pt x="256" y="138"/>
                  </a:moveTo>
                  <a:cubicBezTo>
                    <a:pt x="242" y="138"/>
                    <a:pt x="235" y="128"/>
                    <a:pt x="235" y="109"/>
                  </a:cubicBezTo>
                  <a:cubicBezTo>
                    <a:pt x="235" y="98"/>
                    <a:pt x="237" y="91"/>
                    <a:pt x="240" y="85"/>
                  </a:cubicBezTo>
                  <a:cubicBezTo>
                    <a:pt x="244" y="80"/>
                    <a:pt x="250" y="77"/>
                    <a:pt x="257" y="77"/>
                  </a:cubicBezTo>
                  <a:cubicBezTo>
                    <a:pt x="270" y="77"/>
                    <a:pt x="277" y="87"/>
                    <a:pt x="277" y="107"/>
                  </a:cubicBezTo>
                  <a:cubicBezTo>
                    <a:pt x="277" y="117"/>
                    <a:pt x="275" y="125"/>
                    <a:pt x="272" y="130"/>
                  </a:cubicBezTo>
                  <a:cubicBezTo>
                    <a:pt x="268" y="135"/>
                    <a:pt x="263" y="138"/>
                    <a:pt x="256" y="138"/>
                  </a:cubicBezTo>
                  <a:close/>
                  <a:moveTo>
                    <a:pt x="256" y="87"/>
                  </a:moveTo>
                  <a:cubicBezTo>
                    <a:pt x="251" y="87"/>
                    <a:pt x="248" y="94"/>
                    <a:pt x="248" y="108"/>
                  </a:cubicBezTo>
                  <a:cubicBezTo>
                    <a:pt x="248" y="121"/>
                    <a:pt x="251" y="128"/>
                    <a:pt x="256" y="128"/>
                  </a:cubicBezTo>
                  <a:cubicBezTo>
                    <a:pt x="261" y="128"/>
                    <a:pt x="264" y="121"/>
                    <a:pt x="264" y="108"/>
                  </a:cubicBezTo>
                  <a:cubicBezTo>
                    <a:pt x="264" y="94"/>
                    <a:pt x="262" y="87"/>
                    <a:pt x="256" y="87"/>
                  </a:cubicBezTo>
                  <a:close/>
                  <a:moveTo>
                    <a:pt x="21" y="215"/>
                  </a:moveTo>
                  <a:cubicBezTo>
                    <a:pt x="7" y="215"/>
                    <a:pt x="0" y="205"/>
                    <a:pt x="0" y="185"/>
                  </a:cubicBezTo>
                  <a:cubicBezTo>
                    <a:pt x="0" y="175"/>
                    <a:pt x="2" y="167"/>
                    <a:pt x="6" y="162"/>
                  </a:cubicBezTo>
                  <a:cubicBezTo>
                    <a:pt x="9" y="157"/>
                    <a:pt x="15" y="154"/>
                    <a:pt x="22" y="154"/>
                  </a:cubicBezTo>
                  <a:cubicBezTo>
                    <a:pt x="36" y="154"/>
                    <a:pt x="43" y="164"/>
                    <a:pt x="43" y="184"/>
                  </a:cubicBezTo>
                  <a:cubicBezTo>
                    <a:pt x="43" y="194"/>
                    <a:pt x="41" y="201"/>
                    <a:pt x="37" y="207"/>
                  </a:cubicBezTo>
                  <a:cubicBezTo>
                    <a:pt x="33" y="212"/>
                    <a:pt x="28" y="215"/>
                    <a:pt x="21" y="215"/>
                  </a:cubicBezTo>
                  <a:close/>
                  <a:moveTo>
                    <a:pt x="22" y="164"/>
                  </a:moveTo>
                  <a:cubicBezTo>
                    <a:pt x="16" y="164"/>
                    <a:pt x="13" y="171"/>
                    <a:pt x="13" y="185"/>
                  </a:cubicBezTo>
                  <a:cubicBezTo>
                    <a:pt x="13" y="198"/>
                    <a:pt x="16" y="205"/>
                    <a:pt x="21" y="205"/>
                  </a:cubicBezTo>
                  <a:cubicBezTo>
                    <a:pt x="27" y="205"/>
                    <a:pt x="29" y="198"/>
                    <a:pt x="29" y="184"/>
                  </a:cubicBezTo>
                  <a:cubicBezTo>
                    <a:pt x="29" y="171"/>
                    <a:pt x="27" y="164"/>
                    <a:pt x="22" y="164"/>
                  </a:cubicBezTo>
                  <a:close/>
                  <a:moveTo>
                    <a:pt x="79" y="154"/>
                  </a:moveTo>
                  <a:cubicBezTo>
                    <a:pt x="79" y="214"/>
                    <a:pt x="79" y="214"/>
                    <a:pt x="79" y="214"/>
                  </a:cubicBezTo>
                  <a:cubicBezTo>
                    <a:pt x="66" y="214"/>
                    <a:pt x="66" y="214"/>
                    <a:pt x="66" y="214"/>
                  </a:cubicBezTo>
                  <a:cubicBezTo>
                    <a:pt x="66" y="168"/>
                    <a:pt x="66" y="168"/>
                    <a:pt x="66" y="168"/>
                  </a:cubicBezTo>
                  <a:cubicBezTo>
                    <a:pt x="66" y="169"/>
                    <a:pt x="65" y="170"/>
                    <a:pt x="64" y="170"/>
                  </a:cubicBezTo>
                  <a:cubicBezTo>
                    <a:pt x="63" y="171"/>
                    <a:pt x="62" y="171"/>
                    <a:pt x="61" y="172"/>
                  </a:cubicBezTo>
                  <a:cubicBezTo>
                    <a:pt x="60" y="172"/>
                    <a:pt x="59" y="172"/>
                    <a:pt x="57" y="173"/>
                  </a:cubicBezTo>
                  <a:cubicBezTo>
                    <a:pt x="56" y="173"/>
                    <a:pt x="55" y="173"/>
                    <a:pt x="54" y="173"/>
                  </a:cubicBezTo>
                  <a:cubicBezTo>
                    <a:pt x="54" y="163"/>
                    <a:pt x="54" y="163"/>
                    <a:pt x="54" y="163"/>
                  </a:cubicBezTo>
                  <a:cubicBezTo>
                    <a:pt x="57" y="162"/>
                    <a:pt x="61" y="160"/>
                    <a:pt x="64" y="159"/>
                  </a:cubicBezTo>
                  <a:cubicBezTo>
                    <a:pt x="66" y="157"/>
                    <a:pt x="69" y="156"/>
                    <a:pt x="72" y="154"/>
                  </a:cubicBezTo>
                  <a:lnTo>
                    <a:pt x="79" y="154"/>
                  </a:lnTo>
                  <a:close/>
                  <a:moveTo>
                    <a:pt x="117" y="215"/>
                  </a:moveTo>
                  <a:cubicBezTo>
                    <a:pt x="103" y="215"/>
                    <a:pt x="96" y="205"/>
                    <a:pt x="96" y="185"/>
                  </a:cubicBezTo>
                  <a:cubicBezTo>
                    <a:pt x="96" y="175"/>
                    <a:pt x="98" y="167"/>
                    <a:pt x="102" y="162"/>
                  </a:cubicBezTo>
                  <a:cubicBezTo>
                    <a:pt x="106" y="157"/>
                    <a:pt x="111" y="154"/>
                    <a:pt x="118" y="154"/>
                  </a:cubicBezTo>
                  <a:cubicBezTo>
                    <a:pt x="132" y="154"/>
                    <a:pt x="139" y="164"/>
                    <a:pt x="139" y="184"/>
                  </a:cubicBezTo>
                  <a:cubicBezTo>
                    <a:pt x="139" y="194"/>
                    <a:pt x="137" y="201"/>
                    <a:pt x="133" y="207"/>
                  </a:cubicBezTo>
                  <a:cubicBezTo>
                    <a:pt x="130" y="212"/>
                    <a:pt x="124" y="215"/>
                    <a:pt x="117" y="215"/>
                  </a:cubicBezTo>
                  <a:close/>
                  <a:moveTo>
                    <a:pt x="118" y="164"/>
                  </a:moveTo>
                  <a:cubicBezTo>
                    <a:pt x="112" y="164"/>
                    <a:pt x="109" y="171"/>
                    <a:pt x="109" y="185"/>
                  </a:cubicBezTo>
                  <a:cubicBezTo>
                    <a:pt x="109" y="198"/>
                    <a:pt x="112" y="205"/>
                    <a:pt x="118" y="205"/>
                  </a:cubicBezTo>
                  <a:cubicBezTo>
                    <a:pt x="123" y="205"/>
                    <a:pt x="126" y="198"/>
                    <a:pt x="126" y="184"/>
                  </a:cubicBezTo>
                  <a:cubicBezTo>
                    <a:pt x="126" y="171"/>
                    <a:pt x="123" y="164"/>
                    <a:pt x="118" y="164"/>
                  </a:cubicBezTo>
                  <a:close/>
                  <a:moveTo>
                    <a:pt x="176" y="154"/>
                  </a:moveTo>
                  <a:cubicBezTo>
                    <a:pt x="176" y="214"/>
                    <a:pt x="176" y="214"/>
                    <a:pt x="176" y="214"/>
                  </a:cubicBezTo>
                  <a:cubicBezTo>
                    <a:pt x="163" y="214"/>
                    <a:pt x="163" y="214"/>
                    <a:pt x="163" y="214"/>
                  </a:cubicBezTo>
                  <a:cubicBezTo>
                    <a:pt x="163" y="168"/>
                    <a:pt x="163" y="168"/>
                    <a:pt x="163" y="168"/>
                  </a:cubicBezTo>
                  <a:cubicBezTo>
                    <a:pt x="162" y="169"/>
                    <a:pt x="161" y="170"/>
                    <a:pt x="160" y="170"/>
                  </a:cubicBezTo>
                  <a:cubicBezTo>
                    <a:pt x="159" y="171"/>
                    <a:pt x="158" y="171"/>
                    <a:pt x="157" y="172"/>
                  </a:cubicBezTo>
                  <a:cubicBezTo>
                    <a:pt x="156" y="172"/>
                    <a:pt x="155" y="172"/>
                    <a:pt x="154" y="173"/>
                  </a:cubicBezTo>
                  <a:cubicBezTo>
                    <a:pt x="153" y="173"/>
                    <a:pt x="151" y="173"/>
                    <a:pt x="150" y="173"/>
                  </a:cubicBezTo>
                  <a:cubicBezTo>
                    <a:pt x="150" y="163"/>
                    <a:pt x="150" y="163"/>
                    <a:pt x="150" y="163"/>
                  </a:cubicBezTo>
                  <a:cubicBezTo>
                    <a:pt x="154" y="162"/>
                    <a:pt x="157" y="160"/>
                    <a:pt x="160" y="159"/>
                  </a:cubicBezTo>
                  <a:cubicBezTo>
                    <a:pt x="163" y="157"/>
                    <a:pt x="165" y="156"/>
                    <a:pt x="168" y="154"/>
                  </a:cubicBezTo>
                  <a:lnTo>
                    <a:pt x="176" y="154"/>
                  </a:lnTo>
                  <a:close/>
                  <a:moveTo>
                    <a:pt x="214" y="215"/>
                  </a:moveTo>
                  <a:cubicBezTo>
                    <a:pt x="200" y="215"/>
                    <a:pt x="193" y="205"/>
                    <a:pt x="193" y="185"/>
                  </a:cubicBezTo>
                  <a:cubicBezTo>
                    <a:pt x="193" y="175"/>
                    <a:pt x="195" y="167"/>
                    <a:pt x="198" y="162"/>
                  </a:cubicBezTo>
                  <a:cubicBezTo>
                    <a:pt x="202" y="157"/>
                    <a:pt x="208" y="154"/>
                    <a:pt x="215" y="154"/>
                  </a:cubicBezTo>
                  <a:cubicBezTo>
                    <a:pt x="228" y="154"/>
                    <a:pt x="235" y="164"/>
                    <a:pt x="235" y="184"/>
                  </a:cubicBezTo>
                  <a:cubicBezTo>
                    <a:pt x="235" y="194"/>
                    <a:pt x="233" y="201"/>
                    <a:pt x="230" y="207"/>
                  </a:cubicBezTo>
                  <a:cubicBezTo>
                    <a:pt x="226" y="212"/>
                    <a:pt x="221" y="215"/>
                    <a:pt x="214" y="215"/>
                  </a:cubicBezTo>
                  <a:close/>
                  <a:moveTo>
                    <a:pt x="214" y="164"/>
                  </a:moveTo>
                  <a:cubicBezTo>
                    <a:pt x="209" y="164"/>
                    <a:pt x="206" y="171"/>
                    <a:pt x="206" y="185"/>
                  </a:cubicBezTo>
                  <a:cubicBezTo>
                    <a:pt x="206" y="198"/>
                    <a:pt x="209" y="205"/>
                    <a:pt x="214" y="205"/>
                  </a:cubicBezTo>
                  <a:cubicBezTo>
                    <a:pt x="219" y="205"/>
                    <a:pt x="222" y="198"/>
                    <a:pt x="222" y="184"/>
                  </a:cubicBezTo>
                  <a:cubicBezTo>
                    <a:pt x="222" y="171"/>
                    <a:pt x="219" y="164"/>
                    <a:pt x="214" y="164"/>
                  </a:cubicBezTo>
                  <a:close/>
                  <a:moveTo>
                    <a:pt x="272" y="154"/>
                  </a:moveTo>
                  <a:cubicBezTo>
                    <a:pt x="272" y="214"/>
                    <a:pt x="272" y="214"/>
                    <a:pt x="272" y="214"/>
                  </a:cubicBezTo>
                  <a:cubicBezTo>
                    <a:pt x="259" y="214"/>
                    <a:pt x="259" y="214"/>
                    <a:pt x="259" y="214"/>
                  </a:cubicBezTo>
                  <a:cubicBezTo>
                    <a:pt x="259" y="168"/>
                    <a:pt x="259" y="168"/>
                    <a:pt x="259" y="168"/>
                  </a:cubicBezTo>
                  <a:cubicBezTo>
                    <a:pt x="258" y="169"/>
                    <a:pt x="258" y="170"/>
                    <a:pt x="257" y="170"/>
                  </a:cubicBezTo>
                  <a:cubicBezTo>
                    <a:pt x="256" y="171"/>
                    <a:pt x="255" y="171"/>
                    <a:pt x="254" y="172"/>
                  </a:cubicBezTo>
                  <a:cubicBezTo>
                    <a:pt x="252" y="172"/>
                    <a:pt x="251" y="172"/>
                    <a:pt x="250" y="173"/>
                  </a:cubicBezTo>
                  <a:cubicBezTo>
                    <a:pt x="249" y="173"/>
                    <a:pt x="248" y="173"/>
                    <a:pt x="247" y="173"/>
                  </a:cubicBezTo>
                  <a:cubicBezTo>
                    <a:pt x="247" y="163"/>
                    <a:pt x="247" y="163"/>
                    <a:pt x="247" y="163"/>
                  </a:cubicBezTo>
                  <a:cubicBezTo>
                    <a:pt x="250" y="162"/>
                    <a:pt x="253" y="160"/>
                    <a:pt x="256" y="159"/>
                  </a:cubicBezTo>
                  <a:cubicBezTo>
                    <a:pt x="259" y="157"/>
                    <a:pt x="262" y="156"/>
                    <a:pt x="264" y="154"/>
                  </a:cubicBezTo>
                  <a:lnTo>
                    <a:pt x="272" y="154"/>
                  </a:lnTo>
                  <a:close/>
                </a:path>
              </a:pathLst>
            </a:custGeom>
            <a:solidFill>
              <a:srgbClr val="797979"/>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64" name="Hexagon 63">
            <a:extLst>
              <a:ext uri="{FF2B5EF4-FFF2-40B4-BE49-F238E27FC236}">
                <a16:creationId xmlns:a16="http://schemas.microsoft.com/office/drawing/2014/main" id="{E9290256-C5DC-4953-AE39-DFE607D5124F}"/>
              </a:ext>
            </a:extLst>
          </p:cNvPr>
          <p:cNvSpPr/>
          <p:nvPr/>
        </p:nvSpPr>
        <p:spPr>
          <a:xfrm>
            <a:off x="5076452" y="3367265"/>
            <a:ext cx="493265" cy="425229"/>
          </a:xfrm>
          <a:prstGeom prst="hexagon">
            <a:avLst/>
          </a:prstGeom>
          <a:solidFill>
            <a:srgbClr val="E9E9E9"/>
          </a:solidFill>
          <a:ln w="12700">
            <a:solidFill>
              <a:srgbClr val="797979"/>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78" name="Hexagon 77">
            <a:extLst>
              <a:ext uri="{FF2B5EF4-FFF2-40B4-BE49-F238E27FC236}">
                <a16:creationId xmlns:a16="http://schemas.microsoft.com/office/drawing/2014/main" id="{C4CCE317-3DDD-4755-80FF-0F2681DE45CE}"/>
              </a:ext>
            </a:extLst>
          </p:cNvPr>
          <p:cNvSpPr/>
          <p:nvPr/>
        </p:nvSpPr>
        <p:spPr>
          <a:xfrm>
            <a:off x="5516948" y="3507830"/>
            <a:ext cx="722483" cy="622830"/>
          </a:xfrm>
          <a:prstGeom prst="hexagon">
            <a:avLst/>
          </a:prstGeom>
          <a:solidFill>
            <a:srgbClr val="E9E9E9"/>
          </a:solidFill>
          <a:ln w="12700">
            <a:solidFill>
              <a:srgbClr val="797979"/>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113" name="Group 112">
            <a:extLst>
              <a:ext uri="{FF2B5EF4-FFF2-40B4-BE49-F238E27FC236}">
                <a16:creationId xmlns:a16="http://schemas.microsoft.com/office/drawing/2014/main" id="{72503714-B2AD-4591-9D74-C611B1B8C876}"/>
              </a:ext>
            </a:extLst>
          </p:cNvPr>
          <p:cNvGrpSpPr/>
          <p:nvPr/>
        </p:nvGrpSpPr>
        <p:grpSpPr>
          <a:xfrm>
            <a:off x="7500441" y="4185618"/>
            <a:ext cx="493265" cy="425229"/>
            <a:chOff x="10430688" y="262913"/>
            <a:chExt cx="791685" cy="682487"/>
          </a:xfrm>
        </p:grpSpPr>
        <p:sp>
          <p:nvSpPr>
            <p:cNvPr id="114" name="Hexagon 113">
              <a:extLst>
                <a:ext uri="{FF2B5EF4-FFF2-40B4-BE49-F238E27FC236}">
                  <a16:creationId xmlns:a16="http://schemas.microsoft.com/office/drawing/2014/main" id="{132CAAD0-532D-450C-AED3-43D479BFAAFF}"/>
                </a:ext>
              </a:extLst>
            </p:cNvPr>
            <p:cNvSpPr/>
            <p:nvPr/>
          </p:nvSpPr>
          <p:spPr>
            <a:xfrm>
              <a:off x="10430688" y="262913"/>
              <a:ext cx="791685" cy="682487"/>
            </a:xfrm>
            <a:prstGeom prst="hexagon">
              <a:avLst/>
            </a:prstGeom>
            <a:solidFill>
              <a:srgbClr val="E9E9E9"/>
            </a:solidFill>
            <a:ln w="12700">
              <a:solidFill>
                <a:srgbClr val="797979"/>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115" name="Group 114">
              <a:extLst>
                <a:ext uri="{FF2B5EF4-FFF2-40B4-BE49-F238E27FC236}">
                  <a16:creationId xmlns:a16="http://schemas.microsoft.com/office/drawing/2014/main" id="{758A8DF5-5EF6-4B83-A552-A1695CD817B8}"/>
                </a:ext>
              </a:extLst>
            </p:cNvPr>
            <p:cNvGrpSpPr/>
            <p:nvPr/>
          </p:nvGrpSpPr>
          <p:grpSpPr>
            <a:xfrm>
              <a:off x="10646269" y="409293"/>
              <a:ext cx="360522" cy="389726"/>
              <a:chOff x="528732" y="3883901"/>
              <a:chExt cx="360522" cy="389726"/>
            </a:xfrm>
          </p:grpSpPr>
          <p:sp>
            <p:nvSpPr>
              <p:cNvPr id="116" name="Freeform: Shape 115">
                <a:extLst>
                  <a:ext uri="{FF2B5EF4-FFF2-40B4-BE49-F238E27FC236}">
                    <a16:creationId xmlns:a16="http://schemas.microsoft.com/office/drawing/2014/main" id="{9112DB0B-D900-44D9-8A35-14E1D28C296C}"/>
                  </a:ext>
                </a:extLst>
              </p:cNvPr>
              <p:cNvSpPr/>
              <p:nvPr/>
            </p:nvSpPr>
            <p:spPr>
              <a:xfrm>
                <a:off x="528732" y="3883901"/>
                <a:ext cx="276228" cy="389451"/>
              </a:xfrm>
              <a:custGeom>
                <a:avLst/>
                <a:gdLst>
                  <a:gd name="connsiteX0" fmla="*/ 366510 w 734983"/>
                  <a:gd name="connsiteY0" fmla="*/ 39615 h 1036243"/>
                  <a:gd name="connsiteX1" fmla="*/ 74477 w 734983"/>
                  <a:gd name="connsiteY1" fmla="*/ 133441 h 1036243"/>
                  <a:gd name="connsiteX2" fmla="*/ 368470 w 734983"/>
                  <a:gd name="connsiteY2" fmla="*/ 227266 h 1036243"/>
                  <a:gd name="connsiteX3" fmla="*/ 660504 w 734983"/>
                  <a:gd name="connsiteY3" fmla="*/ 133441 h 1036243"/>
                  <a:gd name="connsiteX4" fmla="*/ 366510 w 734983"/>
                  <a:gd name="connsiteY4" fmla="*/ 39615 h 1036243"/>
                  <a:gd name="connsiteX5" fmla="*/ 366511 w 734983"/>
                  <a:gd name="connsiteY5" fmla="*/ 0 h 1036243"/>
                  <a:gd name="connsiteX6" fmla="*/ 727430 w 734983"/>
                  <a:gd name="connsiteY6" fmla="*/ 113539 h 1036243"/>
                  <a:gd name="connsiteX7" fmla="*/ 734983 w 734983"/>
                  <a:gd name="connsiteY7" fmla="*/ 141780 h 1036243"/>
                  <a:gd name="connsiteX8" fmla="*/ 734983 w 734983"/>
                  <a:gd name="connsiteY8" fmla="*/ 268791 h 1036243"/>
                  <a:gd name="connsiteX9" fmla="*/ 714275 w 734983"/>
                  <a:gd name="connsiteY9" fmla="*/ 267399 h 1036243"/>
                  <a:gd name="connsiteX10" fmla="*/ 419004 w 734983"/>
                  <a:gd name="connsiteY10" fmla="*/ 359454 h 1036243"/>
                  <a:gd name="connsiteX11" fmla="*/ 412877 w 734983"/>
                  <a:gd name="connsiteY11" fmla="*/ 382824 h 1036243"/>
                  <a:gd name="connsiteX12" fmla="*/ 412877 w 734983"/>
                  <a:gd name="connsiteY12" fmla="*/ 382826 h 1036243"/>
                  <a:gd name="connsiteX13" fmla="*/ 412877 w 734983"/>
                  <a:gd name="connsiteY13" fmla="*/ 1000992 h 1036243"/>
                  <a:gd name="connsiteX14" fmla="*/ 425034 w 734983"/>
                  <a:gd name="connsiteY14" fmla="*/ 1031895 h 1036243"/>
                  <a:gd name="connsiteX15" fmla="*/ 368471 w 734983"/>
                  <a:gd name="connsiteY15" fmla="*/ 1036243 h 1036243"/>
                  <a:gd name="connsiteX16" fmla="*/ 366512 w 734983"/>
                  <a:gd name="connsiteY16" fmla="*/ 1036243 h 1036243"/>
                  <a:gd name="connsiteX17" fmla="*/ 362591 w 734983"/>
                  <a:gd name="connsiteY17" fmla="*/ 1036243 h 1036243"/>
                  <a:gd name="connsiteX18" fmla="*/ 362591 w 734983"/>
                  <a:gd name="connsiteY18" fmla="*/ 1035940 h 1036243"/>
                  <a:gd name="connsiteX19" fmla="*/ 224078 w 734983"/>
                  <a:gd name="connsiteY19" fmla="*/ 1025231 h 1036243"/>
                  <a:gd name="connsiteX20" fmla="*/ 0 w 734983"/>
                  <a:gd name="connsiteY20" fmla="*/ 894463 h 1036243"/>
                  <a:gd name="connsiteX21" fmla="*/ 0 w 734983"/>
                  <a:gd name="connsiteY21" fmla="*/ 141780 h 1036243"/>
                  <a:gd name="connsiteX22" fmla="*/ 7469 w 734983"/>
                  <a:gd name="connsiteY22" fmla="*/ 113539 h 1036243"/>
                  <a:gd name="connsiteX23" fmla="*/ 366511 w 734983"/>
                  <a:gd name="connsiteY23" fmla="*/ 0 h 1036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34983" h="1036243">
                    <a:moveTo>
                      <a:pt x="366510" y="39615"/>
                    </a:moveTo>
                    <a:cubicBezTo>
                      <a:pt x="205794" y="39615"/>
                      <a:pt x="74477" y="81315"/>
                      <a:pt x="74477" y="133441"/>
                    </a:cubicBezTo>
                    <a:cubicBezTo>
                      <a:pt x="74477" y="185566"/>
                      <a:pt x="207754" y="227266"/>
                      <a:pt x="368470" y="227266"/>
                    </a:cubicBezTo>
                    <a:cubicBezTo>
                      <a:pt x="529187" y="227266"/>
                      <a:pt x="660504" y="185566"/>
                      <a:pt x="660504" y="133441"/>
                    </a:cubicBezTo>
                    <a:cubicBezTo>
                      <a:pt x="660504" y="81315"/>
                      <a:pt x="527227" y="39615"/>
                      <a:pt x="366510" y="39615"/>
                    </a:cubicBezTo>
                    <a:close/>
                    <a:moveTo>
                      <a:pt x="366511" y="0"/>
                    </a:moveTo>
                    <a:cubicBezTo>
                      <a:pt x="543152" y="0"/>
                      <a:pt x="692783" y="49486"/>
                      <a:pt x="727430" y="113539"/>
                    </a:cubicBezTo>
                    <a:lnTo>
                      <a:pt x="734983" y="141780"/>
                    </a:lnTo>
                    <a:lnTo>
                      <a:pt x="734983" y="268791"/>
                    </a:lnTo>
                    <a:lnTo>
                      <a:pt x="714275" y="267399"/>
                    </a:lnTo>
                    <a:cubicBezTo>
                      <a:pt x="568701" y="267399"/>
                      <a:pt x="447124" y="306676"/>
                      <a:pt x="419004" y="359454"/>
                    </a:cubicBezTo>
                    <a:lnTo>
                      <a:pt x="412877" y="382824"/>
                    </a:lnTo>
                    <a:lnTo>
                      <a:pt x="412877" y="382826"/>
                    </a:lnTo>
                    <a:lnTo>
                      <a:pt x="412877" y="1000992"/>
                    </a:lnTo>
                    <a:lnTo>
                      <a:pt x="425034" y="1031895"/>
                    </a:lnTo>
                    <a:lnTo>
                      <a:pt x="368471" y="1036243"/>
                    </a:lnTo>
                    <a:lnTo>
                      <a:pt x="366512" y="1036243"/>
                    </a:lnTo>
                    <a:lnTo>
                      <a:pt x="362591" y="1036243"/>
                    </a:lnTo>
                    <a:lnTo>
                      <a:pt x="362591" y="1035940"/>
                    </a:lnTo>
                    <a:lnTo>
                      <a:pt x="224078" y="1025231"/>
                    </a:lnTo>
                    <a:cubicBezTo>
                      <a:pt x="92608" y="1003925"/>
                      <a:pt x="0" y="953885"/>
                      <a:pt x="0" y="894463"/>
                    </a:cubicBezTo>
                    <a:lnTo>
                      <a:pt x="0" y="141780"/>
                    </a:lnTo>
                    <a:lnTo>
                      <a:pt x="7469" y="113539"/>
                    </a:lnTo>
                    <a:cubicBezTo>
                      <a:pt x="41741" y="49486"/>
                      <a:pt x="189870" y="0"/>
                      <a:pt x="366511" y="0"/>
                    </a:cubicBezTo>
                    <a:close/>
                  </a:path>
                </a:pathLst>
              </a:custGeom>
              <a:solidFill>
                <a:srgbClr val="797979"/>
              </a:solidFill>
              <a:ln w="390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7" name="Freeform: Shape 116">
                <a:extLst>
                  <a:ext uri="{FF2B5EF4-FFF2-40B4-BE49-F238E27FC236}">
                    <a16:creationId xmlns:a16="http://schemas.microsoft.com/office/drawing/2014/main" id="{8EE60D78-8D30-4E50-A2E8-A89ED2F3F916}"/>
                  </a:ext>
                </a:extLst>
              </p:cNvPr>
              <p:cNvSpPr/>
              <p:nvPr/>
            </p:nvSpPr>
            <p:spPr>
              <a:xfrm>
                <a:off x="705102" y="4014255"/>
                <a:ext cx="184152" cy="259372"/>
              </a:xfrm>
              <a:custGeom>
                <a:avLst/>
                <a:gdLst>
                  <a:gd name="connsiteX0" fmla="*/ 391991 w 489989"/>
                  <a:gd name="connsiteY0" fmla="*/ 214754 h 690133"/>
                  <a:gd name="connsiteX1" fmla="*/ 119557 w 489989"/>
                  <a:gd name="connsiteY1" fmla="*/ 452444 h 690133"/>
                  <a:gd name="connsiteX2" fmla="*/ 211675 w 489989"/>
                  <a:gd name="connsiteY2" fmla="*/ 452444 h 690133"/>
                  <a:gd name="connsiteX3" fmla="*/ 105837 w 489989"/>
                  <a:gd name="connsiteY3" fmla="*/ 638009 h 690133"/>
                  <a:gd name="connsiteX4" fmla="*/ 378272 w 489989"/>
                  <a:gd name="connsiteY4" fmla="*/ 398234 h 690133"/>
                  <a:gd name="connsiteX5" fmla="*/ 286154 w 489989"/>
                  <a:gd name="connsiteY5" fmla="*/ 398234 h 690133"/>
                  <a:gd name="connsiteX6" fmla="*/ 244994 w 489989"/>
                  <a:gd name="connsiteY6" fmla="*/ 25020 h 690133"/>
                  <a:gd name="connsiteX7" fmla="*/ 50958 w 489989"/>
                  <a:gd name="connsiteY7" fmla="*/ 87571 h 690133"/>
                  <a:gd name="connsiteX8" fmla="*/ 244994 w 489989"/>
                  <a:gd name="connsiteY8" fmla="*/ 150121 h 690133"/>
                  <a:gd name="connsiteX9" fmla="*/ 439029 w 489989"/>
                  <a:gd name="connsiteY9" fmla="*/ 87571 h 690133"/>
                  <a:gd name="connsiteX10" fmla="*/ 244994 w 489989"/>
                  <a:gd name="connsiteY10" fmla="*/ 25020 h 690133"/>
                  <a:gd name="connsiteX11" fmla="*/ 244994 w 489989"/>
                  <a:gd name="connsiteY11" fmla="*/ 0 h 690133"/>
                  <a:gd name="connsiteX12" fmla="*/ 485009 w 489989"/>
                  <a:gd name="connsiteY12" fmla="*/ 74828 h 690133"/>
                  <a:gd name="connsiteX13" fmla="*/ 489989 w 489989"/>
                  <a:gd name="connsiteY13" fmla="*/ 93824 h 690133"/>
                  <a:gd name="connsiteX14" fmla="*/ 489989 w 489989"/>
                  <a:gd name="connsiteY14" fmla="*/ 93826 h 690133"/>
                  <a:gd name="connsiteX15" fmla="*/ 489989 w 489989"/>
                  <a:gd name="connsiteY15" fmla="*/ 596308 h 690133"/>
                  <a:gd name="connsiteX16" fmla="*/ 340328 w 489989"/>
                  <a:gd name="connsiteY16" fmla="*/ 682803 h 690133"/>
                  <a:gd name="connsiteX17" fmla="*/ 244995 w 489989"/>
                  <a:gd name="connsiteY17" fmla="*/ 690133 h 690133"/>
                  <a:gd name="connsiteX18" fmla="*/ 244994 w 489989"/>
                  <a:gd name="connsiteY18" fmla="*/ 690133 h 690133"/>
                  <a:gd name="connsiteX19" fmla="*/ 241074 w 489989"/>
                  <a:gd name="connsiteY19" fmla="*/ 690133 h 690133"/>
                  <a:gd name="connsiteX20" fmla="*/ 241074 w 489989"/>
                  <a:gd name="connsiteY20" fmla="*/ 689831 h 690133"/>
                  <a:gd name="connsiteX21" fmla="*/ 149661 w 489989"/>
                  <a:gd name="connsiteY21" fmla="*/ 682803 h 690133"/>
                  <a:gd name="connsiteX22" fmla="*/ 0 w 489989"/>
                  <a:gd name="connsiteY22" fmla="*/ 596308 h 690133"/>
                  <a:gd name="connsiteX23" fmla="*/ 0 w 489989"/>
                  <a:gd name="connsiteY23" fmla="*/ 93826 h 690133"/>
                  <a:gd name="connsiteX24" fmla="*/ 0 w 489989"/>
                  <a:gd name="connsiteY24" fmla="*/ 93824 h 690133"/>
                  <a:gd name="connsiteX25" fmla="*/ 4980 w 489989"/>
                  <a:gd name="connsiteY25" fmla="*/ 74828 h 690133"/>
                  <a:gd name="connsiteX26" fmla="*/ 244994 w 489989"/>
                  <a:gd name="connsiteY26" fmla="*/ 0 h 690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89989" h="690133">
                    <a:moveTo>
                      <a:pt x="391991" y="214754"/>
                    </a:moveTo>
                    <a:lnTo>
                      <a:pt x="119557" y="452444"/>
                    </a:lnTo>
                    <a:lnTo>
                      <a:pt x="211675" y="452444"/>
                    </a:lnTo>
                    <a:lnTo>
                      <a:pt x="105837" y="638009"/>
                    </a:lnTo>
                    <a:lnTo>
                      <a:pt x="378272" y="398234"/>
                    </a:lnTo>
                    <a:lnTo>
                      <a:pt x="286154" y="398234"/>
                    </a:lnTo>
                    <a:close/>
                    <a:moveTo>
                      <a:pt x="244994" y="25020"/>
                    </a:moveTo>
                    <a:cubicBezTo>
                      <a:pt x="139156" y="25020"/>
                      <a:pt x="50958" y="54211"/>
                      <a:pt x="50958" y="87571"/>
                    </a:cubicBezTo>
                    <a:cubicBezTo>
                      <a:pt x="50958" y="123016"/>
                      <a:pt x="139156" y="150121"/>
                      <a:pt x="244994" y="150121"/>
                    </a:cubicBezTo>
                    <a:cubicBezTo>
                      <a:pt x="350831" y="150121"/>
                      <a:pt x="439029" y="120931"/>
                      <a:pt x="439029" y="87571"/>
                    </a:cubicBezTo>
                    <a:cubicBezTo>
                      <a:pt x="439029" y="54211"/>
                      <a:pt x="350831" y="25020"/>
                      <a:pt x="244994" y="25020"/>
                    </a:cubicBezTo>
                    <a:close/>
                    <a:moveTo>
                      <a:pt x="244994" y="0"/>
                    </a:moveTo>
                    <a:cubicBezTo>
                      <a:pt x="363327" y="0"/>
                      <a:pt x="462152" y="31927"/>
                      <a:pt x="485009" y="74828"/>
                    </a:cubicBezTo>
                    <a:lnTo>
                      <a:pt x="489989" y="93824"/>
                    </a:lnTo>
                    <a:lnTo>
                      <a:pt x="489989" y="93826"/>
                    </a:lnTo>
                    <a:lnTo>
                      <a:pt x="489989" y="596308"/>
                    </a:lnTo>
                    <a:cubicBezTo>
                      <a:pt x="489989" y="635402"/>
                      <a:pt x="428251" y="668631"/>
                      <a:pt x="340328" y="682803"/>
                    </a:cubicBezTo>
                    <a:lnTo>
                      <a:pt x="244995" y="690133"/>
                    </a:lnTo>
                    <a:lnTo>
                      <a:pt x="244994" y="690133"/>
                    </a:lnTo>
                    <a:lnTo>
                      <a:pt x="241074" y="690133"/>
                    </a:lnTo>
                    <a:lnTo>
                      <a:pt x="241074" y="689831"/>
                    </a:lnTo>
                    <a:lnTo>
                      <a:pt x="149661" y="682803"/>
                    </a:lnTo>
                    <a:cubicBezTo>
                      <a:pt x="61739" y="668631"/>
                      <a:pt x="0" y="635402"/>
                      <a:pt x="0" y="596308"/>
                    </a:cubicBezTo>
                    <a:lnTo>
                      <a:pt x="0" y="93826"/>
                    </a:lnTo>
                    <a:lnTo>
                      <a:pt x="0" y="93824"/>
                    </a:lnTo>
                    <a:lnTo>
                      <a:pt x="4980" y="74828"/>
                    </a:lnTo>
                    <a:cubicBezTo>
                      <a:pt x="27838" y="31927"/>
                      <a:pt x="126663" y="0"/>
                      <a:pt x="244994" y="0"/>
                    </a:cubicBezTo>
                    <a:close/>
                  </a:path>
                </a:pathLst>
              </a:custGeom>
              <a:solidFill>
                <a:srgbClr val="797979"/>
              </a:solidFill>
              <a:ln w="390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140" name="Hexagon 139">
            <a:extLst>
              <a:ext uri="{FF2B5EF4-FFF2-40B4-BE49-F238E27FC236}">
                <a16:creationId xmlns:a16="http://schemas.microsoft.com/office/drawing/2014/main" id="{8B36D2B3-3EE5-460F-8AC7-74B1944222F5}"/>
              </a:ext>
            </a:extLst>
          </p:cNvPr>
          <p:cNvSpPr/>
          <p:nvPr/>
        </p:nvSpPr>
        <p:spPr>
          <a:xfrm>
            <a:off x="3554094" y="3780949"/>
            <a:ext cx="723549" cy="620999"/>
          </a:xfrm>
          <a:prstGeom prst="hexagon">
            <a:avLst/>
          </a:prstGeom>
          <a:solidFill>
            <a:srgbClr val="E9E9E9"/>
          </a:solidFill>
          <a:ln w="12700">
            <a:solidFill>
              <a:srgbClr val="797979"/>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128" name="Group 127">
            <a:extLst>
              <a:ext uri="{FF2B5EF4-FFF2-40B4-BE49-F238E27FC236}">
                <a16:creationId xmlns:a16="http://schemas.microsoft.com/office/drawing/2014/main" id="{4CE9B219-6EC4-43A3-BF1F-950A149E16B6}"/>
              </a:ext>
            </a:extLst>
          </p:cNvPr>
          <p:cNvGrpSpPr>
            <a:grpSpLocks noChangeAspect="1"/>
          </p:cNvGrpSpPr>
          <p:nvPr/>
        </p:nvGrpSpPr>
        <p:grpSpPr>
          <a:xfrm>
            <a:off x="4452874" y="4078582"/>
            <a:ext cx="720359" cy="620999"/>
            <a:chOff x="609937" y="2683669"/>
            <a:chExt cx="791685" cy="682487"/>
          </a:xfrm>
        </p:grpSpPr>
        <p:sp>
          <p:nvSpPr>
            <p:cNvPr id="129" name="Hexagon 128">
              <a:extLst>
                <a:ext uri="{FF2B5EF4-FFF2-40B4-BE49-F238E27FC236}">
                  <a16:creationId xmlns:a16="http://schemas.microsoft.com/office/drawing/2014/main" id="{F7115E8A-DF0B-4B00-8C95-A2F8145FF144}"/>
                </a:ext>
              </a:extLst>
            </p:cNvPr>
            <p:cNvSpPr/>
            <p:nvPr/>
          </p:nvSpPr>
          <p:spPr>
            <a:xfrm>
              <a:off x="609937" y="2683669"/>
              <a:ext cx="791685" cy="682487"/>
            </a:xfrm>
            <a:prstGeom prst="hexagon">
              <a:avLst/>
            </a:prstGeom>
            <a:solidFill>
              <a:srgbClr val="E9E9E9"/>
            </a:solidFill>
            <a:ln w="12700">
              <a:solidFill>
                <a:srgbClr val="797979"/>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130" name="Group 129">
              <a:extLst>
                <a:ext uri="{FF2B5EF4-FFF2-40B4-BE49-F238E27FC236}">
                  <a16:creationId xmlns:a16="http://schemas.microsoft.com/office/drawing/2014/main" id="{894E32DC-9648-4FD1-A3ED-0C7FB051DBFD}"/>
                </a:ext>
              </a:extLst>
            </p:cNvPr>
            <p:cNvGrpSpPr/>
            <p:nvPr/>
          </p:nvGrpSpPr>
          <p:grpSpPr>
            <a:xfrm>
              <a:off x="812654" y="2833099"/>
              <a:ext cx="386251" cy="383627"/>
              <a:chOff x="8369454" y="1749836"/>
              <a:chExt cx="1062388" cy="1055171"/>
            </a:xfrm>
            <a:solidFill>
              <a:srgbClr val="797979"/>
            </a:solidFill>
          </p:grpSpPr>
          <p:sp>
            <p:nvSpPr>
              <p:cNvPr id="131" name="Freeform: Shape 130">
                <a:extLst>
                  <a:ext uri="{FF2B5EF4-FFF2-40B4-BE49-F238E27FC236}">
                    <a16:creationId xmlns:a16="http://schemas.microsoft.com/office/drawing/2014/main" id="{06143991-CC06-4232-A9FF-1A19DA125961}"/>
                  </a:ext>
                </a:extLst>
              </p:cNvPr>
              <p:cNvSpPr/>
              <p:nvPr/>
            </p:nvSpPr>
            <p:spPr>
              <a:xfrm>
                <a:off x="8369454" y="1749836"/>
                <a:ext cx="790575" cy="790575"/>
              </a:xfrm>
              <a:custGeom>
                <a:avLst/>
                <a:gdLst>
                  <a:gd name="connsiteX0" fmla="*/ 529233 w 790575"/>
                  <a:gd name="connsiteY0" fmla="*/ 7144 h 790575"/>
                  <a:gd name="connsiteX1" fmla="*/ 278904 w 790575"/>
                  <a:gd name="connsiteY1" fmla="*/ 122932 h 790575"/>
                  <a:gd name="connsiteX2" fmla="*/ 279202 w 790575"/>
                  <a:gd name="connsiteY2" fmla="*/ 242888 h 790575"/>
                  <a:gd name="connsiteX3" fmla="*/ 533995 w 790575"/>
                  <a:gd name="connsiteY3" fmla="*/ 242888 h 790575"/>
                  <a:gd name="connsiteX4" fmla="*/ 533995 w 790575"/>
                  <a:gd name="connsiteY4" fmla="*/ 278903 h 790575"/>
                  <a:gd name="connsiteX5" fmla="*/ 177998 w 790575"/>
                  <a:gd name="connsiteY5" fmla="*/ 278903 h 790575"/>
                  <a:gd name="connsiteX6" fmla="*/ 7144 w 790575"/>
                  <a:gd name="connsiteY6" fmla="*/ 528935 h 790575"/>
                  <a:gd name="connsiteX7" fmla="*/ 156270 w 790575"/>
                  <a:gd name="connsiteY7" fmla="*/ 788786 h 790575"/>
                  <a:gd name="connsiteX8" fmla="*/ 245269 w 790575"/>
                  <a:gd name="connsiteY8" fmla="*/ 788786 h 790575"/>
                  <a:gd name="connsiteX9" fmla="*/ 245269 w 790575"/>
                  <a:gd name="connsiteY9" fmla="*/ 663771 h 790575"/>
                  <a:gd name="connsiteX10" fmla="*/ 392014 w 790575"/>
                  <a:gd name="connsiteY10" fmla="*/ 514647 h 790575"/>
                  <a:gd name="connsiteX11" fmla="*/ 644723 w 790575"/>
                  <a:gd name="connsiteY11" fmla="*/ 514647 h 790575"/>
                  <a:gd name="connsiteX12" fmla="*/ 786703 w 790575"/>
                  <a:gd name="connsiteY12" fmla="*/ 377430 h 790575"/>
                  <a:gd name="connsiteX13" fmla="*/ 786703 w 790575"/>
                  <a:gd name="connsiteY13" fmla="*/ 146744 h 790575"/>
                  <a:gd name="connsiteX14" fmla="*/ 529233 w 790575"/>
                  <a:gd name="connsiteY14" fmla="*/ 7144 h 790575"/>
                  <a:gd name="connsiteX15" fmla="*/ 388739 w 790575"/>
                  <a:gd name="connsiteY15" fmla="*/ 87808 h 790575"/>
                  <a:gd name="connsiteX16" fmla="*/ 434578 w 790575"/>
                  <a:gd name="connsiteY16" fmla="*/ 133647 h 790575"/>
                  <a:gd name="connsiteX17" fmla="*/ 388739 w 790575"/>
                  <a:gd name="connsiteY17" fmla="*/ 179486 h 790575"/>
                  <a:gd name="connsiteX18" fmla="*/ 342900 w 790575"/>
                  <a:gd name="connsiteY18" fmla="*/ 133647 h 790575"/>
                  <a:gd name="connsiteX19" fmla="*/ 388739 w 790575"/>
                  <a:gd name="connsiteY19" fmla="*/ 87808 h 790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90575" h="790575">
                    <a:moveTo>
                      <a:pt x="529233" y="7144"/>
                    </a:moveTo>
                    <a:cubicBezTo>
                      <a:pt x="262231" y="7144"/>
                      <a:pt x="278904" y="122932"/>
                      <a:pt x="278904" y="122932"/>
                    </a:cubicBezTo>
                    <a:lnTo>
                      <a:pt x="279202" y="242888"/>
                    </a:lnTo>
                    <a:lnTo>
                      <a:pt x="533995" y="242888"/>
                    </a:lnTo>
                    <a:lnTo>
                      <a:pt x="533995" y="278903"/>
                    </a:lnTo>
                    <a:lnTo>
                      <a:pt x="177998" y="278903"/>
                    </a:lnTo>
                    <a:cubicBezTo>
                      <a:pt x="177998" y="278903"/>
                      <a:pt x="7144" y="259527"/>
                      <a:pt x="7144" y="528935"/>
                    </a:cubicBezTo>
                    <a:cubicBezTo>
                      <a:pt x="7144" y="798340"/>
                      <a:pt x="156270" y="788786"/>
                      <a:pt x="156270" y="788786"/>
                    </a:cubicBezTo>
                    <a:lnTo>
                      <a:pt x="245269" y="788786"/>
                    </a:lnTo>
                    <a:lnTo>
                      <a:pt x="245269" y="663771"/>
                    </a:lnTo>
                    <a:cubicBezTo>
                      <a:pt x="245269" y="663771"/>
                      <a:pt x="240471" y="514647"/>
                      <a:pt x="392014" y="514647"/>
                    </a:cubicBezTo>
                    <a:cubicBezTo>
                      <a:pt x="543558" y="514647"/>
                      <a:pt x="644723" y="514647"/>
                      <a:pt x="644723" y="514647"/>
                    </a:cubicBezTo>
                    <a:cubicBezTo>
                      <a:pt x="644723" y="514647"/>
                      <a:pt x="786703" y="516943"/>
                      <a:pt x="786703" y="377430"/>
                    </a:cubicBezTo>
                    <a:cubicBezTo>
                      <a:pt x="786703" y="237913"/>
                      <a:pt x="786703" y="146744"/>
                      <a:pt x="786703" y="146744"/>
                    </a:cubicBezTo>
                    <a:cubicBezTo>
                      <a:pt x="786703" y="146744"/>
                      <a:pt x="808258" y="7144"/>
                      <a:pt x="529233" y="7144"/>
                    </a:cubicBezTo>
                    <a:close/>
                    <a:moveTo>
                      <a:pt x="388739" y="87808"/>
                    </a:moveTo>
                    <a:cubicBezTo>
                      <a:pt x="414089" y="87808"/>
                      <a:pt x="434578" y="108297"/>
                      <a:pt x="434578" y="133647"/>
                    </a:cubicBezTo>
                    <a:cubicBezTo>
                      <a:pt x="434578" y="158997"/>
                      <a:pt x="414089" y="179486"/>
                      <a:pt x="388739" y="179486"/>
                    </a:cubicBezTo>
                    <a:cubicBezTo>
                      <a:pt x="363389" y="179486"/>
                      <a:pt x="342900" y="158997"/>
                      <a:pt x="342900" y="133647"/>
                    </a:cubicBezTo>
                    <a:cubicBezTo>
                      <a:pt x="342900" y="108297"/>
                      <a:pt x="363389" y="87808"/>
                      <a:pt x="388739" y="8780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2" name="Freeform: Shape 131">
                <a:extLst>
                  <a:ext uri="{FF2B5EF4-FFF2-40B4-BE49-F238E27FC236}">
                    <a16:creationId xmlns:a16="http://schemas.microsoft.com/office/drawing/2014/main" id="{EC79F0FE-FF1A-4C80-820D-72015E72A6FC}"/>
                  </a:ext>
                </a:extLst>
              </p:cNvPr>
              <p:cNvSpPr/>
              <p:nvPr/>
            </p:nvSpPr>
            <p:spPr>
              <a:xfrm>
                <a:off x="8641267" y="2014432"/>
                <a:ext cx="790575" cy="790575"/>
              </a:xfrm>
              <a:custGeom>
                <a:avLst/>
                <a:gdLst>
                  <a:gd name="connsiteX0" fmla="*/ 265002 w 790575"/>
                  <a:gd name="connsiteY0" fmla="*/ 788833 h 790575"/>
                  <a:gd name="connsiteX1" fmla="*/ 515329 w 790575"/>
                  <a:gd name="connsiteY1" fmla="*/ 673047 h 790575"/>
                  <a:gd name="connsiteX2" fmla="*/ 515033 w 790575"/>
                  <a:gd name="connsiteY2" fmla="*/ 553089 h 790575"/>
                  <a:gd name="connsiteX3" fmla="*/ 260239 w 790575"/>
                  <a:gd name="connsiteY3" fmla="*/ 553089 h 790575"/>
                  <a:gd name="connsiteX4" fmla="*/ 260239 w 790575"/>
                  <a:gd name="connsiteY4" fmla="*/ 517075 h 790575"/>
                  <a:gd name="connsiteX5" fmla="*/ 616236 w 790575"/>
                  <a:gd name="connsiteY5" fmla="*/ 517075 h 790575"/>
                  <a:gd name="connsiteX6" fmla="*/ 787096 w 790575"/>
                  <a:gd name="connsiteY6" fmla="*/ 267044 h 790575"/>
                  <a:gd name="connsiteX7" fmla="*/ 637963 w 790575"/>
                  <a:gd name="connsiteY7" fmla="*/ 7186 h 790575"/>
                  <a:gd name="connsiteX8" fmla="*/ 548971 w 790575"/>
                  <a:gd name="connsiteY8" fmla="*/ 7186 h 790575"/>
                  <a:gd name="connsiteX9" fmla="*/ 548971 w 790575"/>
                  <a:gd name="connsiteY9" fmla="*/ 132198 h 790575"/>
                  <a:gd name="connsiteX10" fmla="*/ 402219 w 790575"/>
                  <a:gd name="connsiteY10" fmla="*/ 281331 h 790575"/>
                  <a:gd name="connsiteX11" fmla="*/ 149512 w 790575"/>
                  <a:gd name="connsiteY11" fmla="*/ 281331 h 790575"/>
                  <a:gd name="connsiteX12" fmla="*/ 7530 w 790575"/>
                  <a:gd name="connsiteY12" fmla="*/ 418549 h 790575"/>
                  <a:gd name="connsiteX13" fmla="*/ 7530 w 790575"/>
                  <a:gd name="connsiteY13" fmla="*/ 649234 h 790575"/>
                  <a:gd name="connsiteX14" fmla="*/ 265002 w 790575"/>
                  <a:gd name="connsiteY14" fmla="*/ 788833 h 790575"/>
                  <a:gd name="connsiteX15" fmla="*/ 405496 w 790575"/>
                  <a:gd name="connsiteY15" fmla="*/ 708166 h 790575"/>
                  <a:gd name="connsiteX16" fmla="*/ 359661 w 790575"/>
                  <a:gd name="connsiteY16" fmla="*/ 662331 h 790575"/>
                  <a:gd name="connsiteX17" fmla="*/ 405496 w 790575"/>
                  <a:gd name="connsiteY17" fmla="*/ 616488 h 790575"/>
                  <a:gd name="connsiteX18" fmla="*/ 451340 w 790575"/>
                  <a:gd name="connsiteY18" fmla="*/ 662331 h 790575"/>
                  <a:gd name="connsiteX19" fmla="*/ 405496 w 790575"/>
                  <a:gd name="connsiteY19" fmla="*/ 708166 h 790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90575" h="790575">
                    <a:moveTo>
                      <a:pt x="265002" y="788833"/>
                    </a:moveTo>
                    <a:cubicBezTo>
                      <a:pt x="532007" y="788833"/>
                      <a:pt x="515329" y="673047"/>
                      <a:pt x="515329" y="673047"/>
                    </a:cubicBezTo>
                    <a:lnTo>
                      <a:pt x="515033" y="553089"/>
                    </a:lnTo>
                    <a:lnTo>
                      <a:pt x="260239" y="553089"/>
                    </a:lnTo>
                    <a:lnTo>
                      <a:pt x="260239" y="517075"/>
                    </a:lnTo>
                    <a:lnTo>
                      <a:pt x="616236" y="517075"/>
                    </a:lnTo>
                    <a:cubicBezTo>
                      <a:pt x="616236" y="517075"/>
                      <a:pt x="787096" y="536449"/>
                      <a:pt x="787096" y="267044"/>
                    </a:cubicBezTo>
                    <a:cubicBezTo>
                      <a:pt x="787096" y="-2368"/>
                      <a:pt x="637963" y="7186"/>
                      <a:pt x="637963" y="7186"/>
                    </a:cubicBezTo>
                    <a:lnTo>
                      <a:pt x="548971" y="7186"/>
                    </a:lnTo>
                    <a:lnTo>
                      <a:pt x="548971" y="132198"/>
                    </a:lnTo>
                    <a:cubicBezTo>
                      <a:pt x="548971" y="132198"/>
                      <a:pt x="553762" y="281331"/>
                      <a:pt x="402219" y="281331"/>
                    </a:cubicBezTo>
                    <a:cubicBezTo>
                      <a:pt x="250680" y="281331"/>
                      <a:pt x="149512" y="281331"/>
                      <a:pt x="149512" y="281331"/>
                    </a:cubicBezTo>
                    <a:cubicBezTo>
                      <a:pt x="149512" y="281331"/>
                      <a:pt x="7530" y="279036"/>
                      <a:pt x="7530" y="418549"/>
                    </a:cubicBezTo>
                    <a:cubicBezTo>
                      <a:pt x="7530" y="558061"/>
                      <a:pt x="7530" y="649234"/>
                      <a:pt x="7530" y="649234"/>
                    </a:cubicBezTo>
                    <a:cubicBezTo>
                      <a:pt x="7530" y="649234"/>
                      <a:pt x="-14026" y="788833"/>
                      <a:pt x="265002" y="788833"/>
                    </a:cubicBezTo>
                    <a:close/>
                    <a:moveTo>
                      <a:pt x="405496" y="708166"/>
                    </a:moveTo>
                    <a:cubicBezTo>
                      <a:pt x="380150" y="708166"/>
                      <a:pt x="359661" y="687678"/>
                      <a:pt x="359661" y="662331"/>
                    </a:cubicBezTo>
                    <a:cubicBezTo>
                      <a:pt x="359661" y="636976"/>
                      <a:pt x="380150" y="616488"/>
                      <a:pt x="405496" y="616488"/>
                    </a:cubicBezTo>
                    <a:cubicBezTo>
                      <a:pt x="430851" y="616488"/>
                      <a:pt x="451340" y="636976"/>
                      <a:pt x="451340" y="662331"/>
                    </a:cubicBezTo>
                    <a:cubicBezTo>
                      <a:pt x="451340" y="687678"/>
                      <a:pt x="430851" y="708166"/>
                      <a:pt x="405496" y="70816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28" name="Group 27">
            <a:extLst>
              <a:ext uri="{FF2B5EF4-FFF2-40B4-BE49-F238E27FC236}">
                <a16:creationId xmlns:a16="http://schemas.microsoft.com/office/drawing/2014/main" id="{8AED3470-B93A-43CD-8069-A2CB586A26C1}"/>
              </a:ext>
            </a:extLst>
          </p:cNvPr>
          <p:cNvGrpSpPr/>
          <p:nvPr/>
        </p:nvGrpSpPr>
        <p:grpSpPr>
          <a:xfrm>
            <a:off x="6414481" y="4382873"/>
            <a:ext cx="722483" cy="622830"/>
            <a:chOff x="6414482" y="3823577"/>
            <a:chExt cx="722483" cy="622830"/>
          </a:xfrm>
        </p:grpSpPr>
        <p:sp>
          <p:nvSpPr>
            <p:cNvPr id="72" name="Hexagon 71">
              <a:extLst>
                <a:ext uri="{FF2B5EF4-FFF2-40B4-BE49-F238E27FC236}">
                  <a16:creationId xmlns:a16="http://schemas.microsoft.com/office/drawing/2014/main" id="{3223D557-8538-473E-B460-8E3BAFD0037B}"/>
                </a:ext>
              </a:extLst>
            </p:cNvPr>
            <p:cNvSpPr/>
            <p:nvPr/>
          </p:nvSpPr>
          <p:spPr>
            <a:xfrm>
              <a:off x="6414482" y="3823577"/>
              <a:ext cx="722483" cy="622830"/>
            </a:xfrm>
            <a:prstGeom prst="hexagon">
              <a:avLst/>
            </a:prstGeom>
            <a:solidFill>
              <a:srgbClr val="E9E9E9"/>
            </a:solidFill>
            <a:ln w="12700">
              <a:solidFill>
                <a:srgbClr val="797979"/>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pic>
          <p:nvPicPr>
            <p:cNvPr id="144" name="Graphic 143">
              <a:extLst>
                <a:ext uri="{FF2B5EF4-FFF2-40B4-BE49-F238E27FC236}">
                  <a16:creationId xmlns:a16="http://schemas.microsoft.com/office/drawing/2014/main" id="{561D65B2-42BB-46B1-9A4F-EA95D86F43CF}"/>
                </a:ext>
              </a:extLst>
            </p:cNvPr>
            <p:cNvPicPr>
              <a:picLocks noChangeAspect="1"/>
            </p:cNvPicPr>
            <p:nvPr/>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6606517" y="3943974"/>
              <a:ext cx="338413" cy="382036"/>
            </a:xfrm>
            <a:prstGeom prst="rect">
              <a:avLst/>
            </a:prstGeom>
          </p:spPr>
        </p:pic>
      </p:grpSp>
      <p:sp>
        <p:nvSpPr>
          <p:cNvPr id="146" name="Hexagon 145">
            <a:extLst>
              <a:ext uri="{FF2B5EF4-FFF2-40B4-BE49-F238E27FC236}">
                <a16:creationId xmlns:a16="http://schemas.microsoft.com/office/drawing/2014/main" id="{AD06C680-8D77-423D-9D48-FD05B3794C76}"/>
              </a:ext>
            </a:extLst>
          </p:cNvPr>
          <p:cNvSpPr/>
          <p:nvPr/>
        </p:nvSpPr>
        <p:spPr>
          <a:xfrm>
            <a:off x="3669236" y="3304765"/>
            <a:ext cx="493265" cy="425229"/>
          </a:xfrm>
          <a:prstGeom prst="hexagon">
            <a:avLst/>
          </a:prstGeom>
          <a:solidFill>
            <a:srgbClr val="E9E9E9"/>
          </a:solidFill>
          <a:ln w="12700">
            <a:solidFill>
              <a:srgbClr val="797979"/>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9" name="Hexagon 148">
            <a:extLst>
              <a:ext uri="{FF2B5EF4-FFF2-40B4-BE49-F238E27FC236}">
                <a16:creationId xmlns:a16="http://schemas.microsoft.com/office/drawing/2014/main" id="{BA9699C8-7A33-4D75-99DA-D02FB4391509}"/>
              </a:ext>
            </a:extLst>
          </p:cNvPr>
          <p:cNvSpPr/>
          <p:nvPr/>
        </p:nvSpPr>
        <p:spPr>
          <a:xfrm>
            <a:off x="7917546" y="3803535"/>
            <a:ext cx="720359" cy="620999"/>
          </a:xfrm>
          <a:prstGeom prst="hexagon">
            <a:avLst/>
          </a:prstGeom>
          <a:solidFill>
            <a:srgbClr val="E9E9E9"/>
          </a:solidFill>
          <a:ln w="12700">
            <a:solidFill>
              <a:srgbClr val="797979"/>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3" name="TextBox 152">
            <a:extLst>
              <a:ext uri="{FF2B5EF4-FFF2-40B4-BE49-F238E27FC236}">
                <a16:creationId xmlns:a16="http://schemas.microsoft.com/office/drawing/2014/main" id="{DBB615D8-C99B-4B0D-AAD2-C914FA7BBDE9}"/>
              </a:ext>
            </a:extLst>
          </p:cNvPr>
          <p:cNvSpPr txBox="1"/>
          <p:nvPr/>
        </p:nvSpPr>
        <p:spPr>
          <a:xfrm>
            <a:off x="4039045" y="482132"/>
            <a:ext cx="4687758" cy="58477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0078D7"/>
                </a:solidFill>
                <a:effectLst/>
                <a:uLnTx/>
                <a:uFillTx/>
                <a:latin typeface="Segoe UI Light" panose="020B0502040204020203" pitchFamily="34" charset="0"/>
                <a:ea typeface="+mn-ea"/>
                <a:cs typeface="Segoe UI Light" panose="020B0502040204020203" pitchFamily="34" charset="0"/>
              </a:rPr>
              <a:t>Azure Service Fabric Mesh</a:t>
            </a:r>
          </a:p>
        </p:txBody>
      </p:sp>
      <p:sp>
        <p:nvSpPr>
          <p:cNvPr id="154" name="Content Placeholder 6">
            <a:extLst>
              <a:ext uri="{FF2B5EF4-FFF2-40B4-BE49-F238E27FC236}">
                <a16:creationId xmlns:a16="http://schemas.microsoft.com/office/drawing/2014/main" id="{DC5B7B22-FD71-4EEE-92DC-49746691B48B}"/>
              </a:ext>
            </a:extLst>
          </p:cNvPr>
          <p:cNvSpPr>
            <a:spLocks noGrp="1"/>
          </p:cNvSpPr>
          <p:nvPr>
            <p:ph type="subTitle" idx="27"/>
          </p:nvPr>
        </p:nvSpPr>
        <p:spPr>
          <a:xfrm>
            <a:off x="1044087" y="1032428"/>
            <a:ext cx="9763735" cy="374398"/>
          </a:xfrm>
        </p:spPr>
        <p:txBody>
          <a:bodyPr wrap="square" lIns="91440" rIns="91440">
            <a:spAutoFit/>
          </a:bodyPr>
          <a:lstStyle/>
          <a:p>
            <a:pPr algn="ctr"/>
            <a:r>
              <a:rPr lang="en-US" b="0" spc="0">
                <a:latin typeface="Segoe UI Light" panose="020B0502040204020203" pitchFamily="34" charset="0"/>
                <a:ea typeface="+mn-ea"/>
                <a:cs typeface="Segoe UI Light" panose="020B0502040204020203" pitchFamily="34" charset="0"/>
              </a:rPr>
              <a:t>A fully-managed </a:t>
            </a:r>
            <a:r>
              <a:rPr lang="en-US" b="0" spc="0" dirty="0">
                <a:latin typeface="Segoe UI Light" panose="020B0502040204020203" pitchFamily="34" charset="0"/>
                <a:ea typeface="+mn-ea"/>
                <a:cs typeface="Segoe UI Light" panose="020B0502040204020203" pitchFamily="34" charset="0"/>
              </a:rPr>
              <a:t>microservices platform for business critical applications</a:t>
            </a:r>
          </a:p>
        </p:txBody>
      </p:sp>
      <p:grpSp>
        <p:nvGrpSpPr>
          <p:cNvPr id="15" name="Group 14">
            <a:extLst>
              <a:ext uri="{FF2B5EF4-FFF2-40B4-BE49-F238E27FC236}">
                <a16:creationId xmlns:a16="http://schemas.microsoft.com/office/drawing/2014/main" id="{1297E7CE-5C05-4474-A6F8-5FAC7445E7F4}"/>
              </a:ext>
            </a:extLst>
          </p:cNvPr>
          <p:cNvGrpSpPr/>
          <p:nvPr/>
        </p:nvGrpSpPr>
        <p:grpSpPr>
          <a:xfrm>
            <a:off x="5516948" y="4179188"/>
            <a:ext cx="723549" cy="620999"/>
            <a:chOff x="5516949" y="3619892"/>
            <a:chExt cx="723549" cy="620999"/>
          </a:xfrm>
        </p:grpSpPr>
        <p:sp>
          <p:nvSpPr>
            <p:cNvPr id="137" name="Hexagon 136">
              <a:extLst>
                <a:ext uri="{FF2B5EF4-FFF2-40B4-BE49-F238E27FC236}">
                  <a16:creationId xmlns:a16="http://schemas.microsoft.com/office/drawing/2014/main" id="{F892CCA8-6E27-4BAF-8C84-26B68EBF5728}"/>
                </a:ext>
              </a:extLst>
            </p:cNvPr>
            <p:cNvSpPr/>
            <p:nvPr/>
          </p:nvSpPr>
          <p:spPr>
            <a:xfrm>
              <a:off x="5516949" y="3619892"/>
              <a:ext cx="723549" cy="620999"/>
            </a:xfrm>
            <a:prstGeom prst="hexagon">
              <a:avLst/>
            </a:prstGeom>
            <a:solidFill>
              <a:srgbClr val="E9E9E9"/>
            </a:solidFill>
            <a:ln w="12700">
              <a:solidFill>
                <a:srgbClr val="797979"/>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8" name="Intelligence" title="Icon of circles connected by crossing lines">
              <a:extLst>
                <a:ext uri="{FF2B5EF4-FFF2-40B4-BE49-F238E27FC236}">
                  <a16:creationId xmlns:a16="http://schemas.microsoft.com/office/drawing/2014/main" id="{882DE960-8A06-4F41-A3E4-1A4098D587B5}"/>
                </a:ext>
              </a:extLst>
            </p:cNvPr>
            <p:cNvSpPr>
              <a:spLocks noChangeAspect="1" noEditPoints="1"/>
            </p:cNvSpPr>
            <p:nvPr/>
          </p:nvSpPr>
          <p:spPr bwMode="auto">
            <a:xfrm>
              <a:off x="5674319" y="3733977"/>
              <a:ext cx="408808" cy="392829"/>
            </a:xfrm>
            <a:custGeom>
              <a:avLst/>
              <a:gdLst>
                <a:gd name="T0" fmla="*/ 90 w 347"/>
                <a:gd name="T1" fmla="*/ 24 h 333"/>
                <a:gd name="T2" fmla="*/ 114 w 347"/>
                <a:gd name="T3" fmla="*/ 0 h 333"/>
                <a:gd name="T4" fmla="*/ 138 w 347"/>
                <a:gd name="T5" fmla="*/ 24 h 333"/>
                <a:gd name="T6" fmla="*/ 114 w 347"/>
                <a:gd name="T7" fmla="*/ 49 h 333"/>
                <a:gd name="T8" fmla="*/ 90 w 347"/>
                <a:gd name="T9" fmla="*/ 24 h 333"/>
                <a:gd name="T10" fmla="*/ 0 w 347"/>
                <a:gd name="T11" fmla="*/ 146 h 333"/>
                <a:gd name="T12" fmla="*/ 37 w 347"/>
                <a:gd name="T13" fmla="*/ 183 h 333"/>
                <a:gd name="T14" fmla="*/ 75 w 347"/>
                <a:gd name="T15" fmla="*/ 146 h 333"/>
                <a:gd name="T16" fmla="*/ 37 w 347"/>
                <a:gd name="T17" fmla="*/ 108 h 333"/>
                <a:gd name="T18" fmla="*/ 0 w 347"/>
                <a:gd name="T19" fmla="*/ 146 h 333"/>
                <a:gd name="T20" fmla="*/ 60 w 347"/>
                <a:gd name="T21" fmla="*/ 273 h 333"/>
                <a:gd name="T22" fmla="*/ 119 w 347"/>
                <a:gd name="T23" fmla="*/ 333 h 333"/>
                <a:gd name="T24" fmla="*/ 179 w 347"/>
                <a:gd name="T25" fmla="*/ 273 h 333"/>
                <a:gd name="T26" fmla="*/ 119 w 347"/>
                <a:gd name="T27" fmla="*/ 213 h 333"/>
                <a:gd name="T28" fmla="*/ 60 w 347"/>
                <a:gd name="T29" fmla="*/ 273 h 333"/>
                <a:gd name="T30" fmla="*/ 134 w 347"/>
                <a:gd name="T31" fmla="*/ 110 h 333"/>
                <a:gd name="T32" fmla="*/ 174 w 347"/>
                <a:gd name="T33" fmla="*/ 149 h 333"/>
                <a:gd name="T34" fmla="*/ 213 w 347"/>
                <a:gd name="T35" fmla="*/ 110 h 333"/>
                <a:gd name="T36" fmla="*/ 174 w 347"/>
                <a:gd name="T37" fmla="*/ 71 h 333"/>
                <a:gd name="T38" fmla="*/ 134 w 347"/>
                <a:gd name="T39" fmla="*/ 110 h 333"/>
                <a:gd name="T40" fmla="*/ 228 w 347"/>
                <a:gd name="T41" fmla="*/ 241 h 333"/>
                <a:gd name="T42" fmla="*/ 287 w 347"/>
                <a:gd name="T43" fmla="*/ 303 h 333"/>
                <a:gd name="T44" fmla="*/ 347 w 347"/>
                <a:gd name="T45" fmla="*/ 241 h 333"/>
                <a:gd name="T46" fmla="*/ 287 w 347"/>
                <a:gd name="T47" fmla="*/ 179 h 333"/>
                <a:gd name="T48" fmla="*/ 228 w 347"/>
                <a:gd name="T49" fmla="*/ 241 h 333"/>
                <a:gd name="T50" fmla="*/ 228 w 347"/>
                <a:gd name="T51" fmla="*/ 250 h 333"/>
                <a:gd name="T52" fmla="*/ 178 w 347"/>
                <a:gd name="T53" fmla="*/ 262 h 333"/>
                <a:gd name="T54" fmla="*/ 74 w 347"/>
                <a:gd name="T55" fmla="*/ 139 h 333"/>
                <a:gd name="T56" fmla="*/ 136 w 347"/>
                <a:gd name="T57" fmla="*/ 120 h 333"/>
                <a:gd name="T58" fmla="*/ 137 w 347"/>
                <a:gd name="T59" fmla="*/ 216 h 333"/>
                <a:gd name="T60" fmla="*/ 162 w 347"/>
                <a:gd name="T61" fmla="*/ 148 h 333"/>
                <a:gd name="T62" fmla="*/ 86 w 347"/>
                <a:gd name="T63" fmla="*/ 223 h 333"/>
                <a:gd name="T64" fmla="*/ 57 w 347"/>
                <a:gd name="T65" fmla="*/ 177 h 333"/>
                <a:gd name="T66" fmla="*/ 232 w 347"/>
                <a:gd name="T67" fmla="*/ 217 h 333"/>
                <a:gd name="T68" fmla="*/ 71 w 347"/>
                <a:gd name="T69" fmla="*/ 161 h 333"/>
                <a:gd name="T70" fmla="*/ 102 w 347"/>
                <a:gd name="T71" fmla="*/ 46 h 333"/>
                <a:gd name="T72" fmla="*/ 58 w 347"/>
                <a:gd name="T73" fmla="*/ 115 h 333"/>
                <a:gd name="T74" fmla="*/ 249 w 347"/>
                <a:gd name="T75" fmla="*/ 194 h 333"/>
                <a:gd name="T76" fmla="*/ 200 w 347"/>
                <a:gd name="T77" fmla="*/ 139 h 333"/>
                <a:gd name="T78" fmla="*/ 112 w 347"/>
                <a:gd name="T79" fmla="*/ 213 h 333"/>
                <a:gd name="T80" fmla="*/ 114 w 347"/>
                <a:gd name="T81" fmla="*/ 49 h 333"/>
                <a:gd name="T82" fmla="*/ 126 w 347"/>
                <a:gd name="T83" fmla="*/ 45 h 333"/>
                <a:gd name="T84" fmla="*/ 151 w 347"/>
                <a:gd name="T85" fmla="*/ 78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47" h="333">
                  <a:moveTo>
                    <a:pt x="90" y="24"/>
                  </a:moveTo>
                  <a:cubicBezTo>
                    <a:pt x="90" y="11"/>
                    <a:pt x="100" y="0"/>
                    <a:pt x="114" y="0"/>
                  </a:cubicBezTo>
                  <a:cubicBezTo>
                    <a:pt x="127" y="0"/>
                    <a:pt x="138" y="11"/>
                    <a:pt x="138" y="24"/>
                  </a:cubicBezTo>
                  <a:cubicBezTo>
                    <a:pt x="138" y="38"/>
                    <a:pt x="127" y="49"/>
                    <a:pt x="114" y="49"/>
                  </a:cubicBezTo>
                  <a:cubicBezTo>
                    <a:pt x="100" y="49"/>
                    <a:pt x="90" y="38"/>
                    <a:pt x="90" y="24"/>
                  </a:cubicBezTo>
                  <a:close/>
                  <a:moveTo>
                    <a:pt x="0" y="146"/>
                  </a:moveTo>
                  <a:cubicBezTo>
                    <a:pt x="0" y="166"/>
                    <a:pt x="17" y="183"/>
                    <a:pt x="37" y="183"/>
                  </a:cubicBezTo>
                  <a:cubicBezTo>
                    <a:pt x="58" y="183"/>
                    <a:pt x="75" y="166"/>
                    <a:pt x="75" y="146"/>
                  </a:cubicBezTo>
                  <a:cubicBezTo>
                    <a:pt x="75" y="125"/>
                    <a:pt x="58" y="108"/>
                    <a:pt x="37" y="108"/>
                  </a:cubicBezTo>
                  <a:cubicBezTo>
                    <a:pt x="17" y="108"/>
                    <a:pt x="0" y="125"/>
                    <a:pt x="0" y="146"/>
                  </a:cubicBezTo>
                  <a:close/>
                  <a:moveTo>
                    <a:pt x="60" y="273"/>
                  </a:moveTo>
                  <a:cubicBezTo>
                    <a:pt x="60" y="306"/>
                    <a:pt x="86" y="333"/>
                    <a:pt x="119" y="333"/>
                  </a:cubicBezTo>
                  <a:cubicBezTo>
                    <a:pt x="152" y="333"/>
                    <a:pt x="179" y="306"/>
                    <a:pt x="179" y="273"/>
                  </a:cubicBezTo>
                  <a:cubicBezTo>
                    <a:pt x="179" y="240"/>
                    <a:pt x="152" y="213"/>
                    <a:pt x="119" y="213"/>
                  </a:cubicBezTo>
                  <a:cubicBezTo>
                    <a:pt x="86" y="213"/>
                    <a:pt x="60" y="240"/>
                    <a:pt x="60" y="273"/>
                  </a:cubicBezTo>
                  <a:close/>
                  <a:moveTo>
                    <a:pt x="134" y="110"/>
                  </a:moveTo>
                  <a:cubicBezTo>
                    <a:pt x="134" y="132"/>
                    <a:pt x="152" y="149"/>
                    <a:pt x="174" y="149"/>
                  </a:cubicBezTo>
                  <a:cubicBezTo>
                    <a:pt x="195" y="149"/>
                    <a:pt x="213" y="132"/>
                    <a:pt x="213" y="110"/>
                  </a:cubicBezTo>
                  <a:cubicBezTo>
                    <a:pt x="213" y="89"/>
                    <a:pt x="195" y="71"/>
                    <a:pt x="174" y="71"/>
                  </a:cubicBezTo>
                  <a:cubicBezTo>
                    <a:pt x="152" y="71"/>
                    <a:pt x="134" y="89"/>
                    <a:pt x="134" y="110"/>
                  </a:cubicBezTo>
                  <a:close/>
                  <a:moveTo>
                    <a:pt x="228" y="241"/>
                  </a:moveTo>
                  <a:cubicBezTo>
                    <a:pt x="228" y="275"/>
                    <a:pt x="254" y="303"/>
                    <a:pt x="287" y="303"/>
                  </a:cubicBezTo>
                  <a:cubicBezTo>
                    <a:pt x="320" y="303"/>
                    <a:pt x="347" y="275"/>
                    <a:pt x="347" y="241"/>
                  </a:cubicBezTo>
                  <a:cubicBezTo>
                    <a:pt x="347" y="207"/>
                    <a:pt x="320" y="179"/>
                    <a:pt x="287" y="179"/>
                  </a:cubicBezTo>
                  <a:cubicBezTo>
                    <a:pt x="254" y="179"/>
                    <a:pt x="228" y="207"/>
                    <a:pt x="228" y="241"/>
                  </a:cubicBezTo>
                  <a:close/>
                  <a:moveTo>
                    <a:pt x="228" y="250"/>
                  </a:moveTo>
                  <a:cubicBezTo>
                    <a:pt x="178" y="262"/>
                    <a:pt x="178" y="262"/>
                    <a:pt x="178" y="262"/>
                  </a:cubicBezTo>
                  <a:moveTo>
                    <a:pt x="74" y="139"/>
                  </a:moveTo>
                  <a:cubicBezTo>
                    <a:pt x="136" y="120"/>
                    <a:pt x="136" y="120"/>
                    <a:pt x="136" y="120"/>
                  </a:cubicBezTo>
                  <a:moveTo>
                    <a:pt x="137" y="216"/>
                  </a:moveTo>
                  <a:cubicBezTo>
                    <a:pt x="162" y="148"/>
                    <a:pt x="162" y="148"/>
                    <a:pt x="162" y="148"/>
                  </a:cubicBezTo>
                  <a:moveTo>
                    <a:pt x="86" y="223"/>
                  </a:moveTo>
                  <a:cubicBezTo>
                    <a:pt x="57" y="177"/>
                    <a:pt x="57" y="177"/>
                    <a:pt x="57" y="177"/>
                  </a:cubicBezTo>
                  <a:moveTo>
                    <a:pt x="232" y="217"/>
                  </a:moveTo>
                  <a:cubicBezTo>
                    <a:pt x="71" y="161"/>
                    <a:pt x="71" y="161"/>
                    <a:pt x="71" y="161"/>
                  </a:cubicBezTo>
                  <a:moveTo>
                    <a:pt x="102" y="46"/>
                  </a:moveTo>
                  <a:cubicBezTo>
                    <a:pt x="58" y="115"/>
                    <a:pt x="58" y="115"/>
                    <a:pt x="58" y="115"/>
                  </a:cubicBezTo>
                  <a:moveTo>
                    <a:pt x="249" y="194"/>
                  </a:moveTo>
                  <a:cubicBezTo>
                    <a:pt x="200" y="139"/>
                    <a:pt x="200" y="139"/>
                    <a:pt x="200" y="139"/>
                  </a:cubicBezTo>
                  <a:moveTo>
                    <a:pt x="112" y="213"/>
                  </a:moveTo>
                  <a:cubicBezTo>
                    <a:pt x="114" y="49"/>
                    <a:pt x="114" y="49"/>
                    <a:pt x="114" y="49"/>
                  </a:cubicBezTo>
                  <a:moveTo>
                    <a:pt x="126" y="45"/>
                  </a:moveTo>
                  <a:cubicBezTo>
                    <a:pt x="151" y="78"/>
                    <a:pt x="151" y="78"/>
                    <a:pt x="151" y="78"/>
                  </a:cubicBezTo>
                </a:path>
              </a:pathLst>
            </a:custGeom>
            <a:noFill/>
            <a:ln w="12700" cap="sq">
              <a:solidFill>
                <a:srgbClr val="797979"/>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8CCAFD"/>
                </a:solidFill>
                <a:effectLst/>
                <a:uLnTx/>
                <a:uFillTx/>
                <a:latin typeface="Segoe UI"/>
                <a:ea typeface="+mn-ea"/>
                <a:cs typeface="+mn-cs"/>
              </a:endParaRPr>
            </a:p>
          </p:txBody>
        </p:sp>
      </p:grpSp>
      <p:grpSp>
        <p:nvGrpSpPr>
          <p:cNvPr id="19" name="Group 18">
            <a:extLst>
              <a:ext uri="{FF2B5EF4-FFF2-40B4-BE49-F238E27FC236}">
                <a16:creationId xmlns:a16="http://schemas.microsoft.com/office/drawing/2014/main" id="{B116A662-C3BA-489B-BA3B-8095168100EC}"/>
              </a:ext>
            </a:extLst>
          </p:cNvPr>
          <p:cNvGrpSpPr/>
          <p:nvPr/>
        </p:nvGrpSpPr>
        <p:grpSpPr>
          <a:xfrm>
            <a:off x="6178513" y="3845998"/>
            <a:ext cx="493265" cy="425229"/>
            <a:chOff x="6178514" y="3286702"/>
            <a:chExt cx="493265" cy="425229"/>
          </a:xfrm>
        </p:grpSpPr>
        <p:sp>
          <p:nvSpPr>
            <p:cNvPr id="52" name="Hexagon 51">
              <a:extLst>
                <a:ext uri="{FF2B5EF4-FFF2-40B4-BE49-F238E27FC236}">
                  <a16:creationId xmlns:a16="http://schemas.microsoft.com/office/drawing/2014/main" id="{32F05345-C724-4FB7-85A7-5040D0697930}"/>
                </a:ext>
              </a:extLst>
            </p:cNvPr>
            <p:cNvSpPr/>
            <p:nvPr/>
          </p:nvSpPr>
          <p:spPr>
            <a:xfrm>
              <a:off x="6178514" y="3286702"/>
              <a:ext cx="493265" cy="425229"/>
            </a:xfrm>
            <a:prstGeom prst="hexagon">
              <a:avLst/>
            </a:prstGeom>
            <a:solidFill>
              <a:srgbClr val="E9E9E9"/>
            </a:solidFill>
            <a:ln w="12700">
              <a:solidFill>
                <a:srgbClr val="797979"/>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0" name="Freeform 92">
              <a:extLst>
                <a:ext uri="{FF2B5EF4-FFF2-40B4-BE49-F238E27FC236}">
                  <a16:creationId xmlns:a16="http://schemas.microsoft.com/office/drawing/2014/main" id="{634739D0-A8CF-4A44-A04D-6B623CBEFF29}"/>
                </a:ext>
              </a:extLst>
            </p:cNvPr>
            <p:cNvSpPr>
              <a:spLocks noChangeAspect="1" noEditPoints="1"/>
            </p:cNvSpPr>
            <p:nvPr/>
          </p:nvSpPr>
          <p:spPr bwMode="black">
            <a:xfrm>
              <a:off x="6330273" y="3370052"/>
              <a:ext cx="189746" cy="258528"/>
            </a:xfrm>
            <a:custGeom>
              <a:avLst/>
              <a:gdLst>
                <a:gd name="T0" fmla="*/ 15 w 48"/>
                <a:gd name="T1" fmla="*/ 11 h 66"/>
                <a:gd name="T2" fmla="*/ 24 w 48"/>
                <a:gd name="T3" fmla="*/ 9 h 66"/>
                <a:gd name="T4" fmla="*/ 33 w 48"/>
                <a:gd name="T5" fmla="*/ 11 h 66"/>
                <a:gd name="T6" fmla="*/ 35 w 48"/>
                <a:gd name="T7" fmla="*/ 23 h 66"/>
                <a:gd name="T8" fmla="*/ 35 w 48"/>
                <a:gd name="T9" fmla="*/ 25 h 66"/>
                <a:gd name="T10" fmla="*/ 35 w 48"/>
                <a:gd name="T11" fmla="*/ 27 h 66"/>
                <a:gd name="T12" fmla="*/ 14 w 48"/>
                <a:gd name="T13" fmla="*/ 27 h 66"/>
                <a:gd name="T14" fmla="*/ 14 w 48"/>
                <a:gd name="T15" fmla="*/ 25 h 66"/>
                <a:gd name="T16" fmla="*/ 14 w 48"/>
                <a:gd name="T17" fmla="*/ 22 h 66"/>
                <a:gd name="T18" fmla="*/ 15 w 48"/>
                <a:gd name="T19" fmla="*/ 11 h 66"/>
                <a:gd name="T20" fmla="*/ 44 w 48"/>
                <a:gd name="T21" fmla="*/ 28 h 66"/>
                <a:gd name="T22" fmla="*/ 44 w 48"/>
                <a:gd name="T23" fmla="*/ 25 h 66"/>
                <a:gd name="T24" fmla="*/ 44 w 48"/>
                <a:gd name="T25" fmla="*/ 23 h 66"/>
                <a:gd name="T26" fmla="*/ 39 w 48"/>
                <a:gd name="T27" fmla="*/ 5 h 66"/>
                <a:gd name="T28" fmla="*/ 24 w 48"/>
                <a:gd name="T29" fmla="*/ 0 h 66"/>
                <a:gd name="T30" fmla="*/ 9 w 48"/>
                <a:gd name="T31" fmla="*/ 5 h 66"/>
                <a:gd name="T32" fmla="*/ 5 w 48"/>
                <a:gd name="T33" fmla="*/ 22 h 66"/>
                <a:gd name="T34" fmla="*/ 5 w 48"/>
                <a:gd name="T35" fmla="*/ 25 h 66"/>
                <a:gd name="T36" fmla="*/ 5 w 48"/>
                <a:gd name="T37" fmla="*/ 27 h 66"/>
                <a:gd name="T38" fmla="*/ 0 w 48"/>
                <a:gd name="T39" fmla="*/ 32 h 66"/>
                <a:gd name="T40" fmla="*/ 0 w 48"/>
                <a:gd name="T41" fmla="*/ 62 h 66"/>
                <a:gd name="T42" fmla="*/ 5 w 48"/>
                <a:gd name="T43" fmla="*/ 66 h 66"/>
                <a:gd name="T44" fmla="*/ 43 w 48"/>
                <a:gd name="T45" fmla="*/ 66 h 66"/>
                <a:gd name="T46" fmla="*/ 48 w 48"/>
                <a:gd name="T47" fmla="*/ 62 h 66"/>
                <a:gd name="T48" fmla="*/ 48 w 48"/>
                <a:gd name="T49" fmla="*/ 32 h 66"/>
                <a:gd name="T50" fmla="*/ 44 w 48"/>
                <a:gd name="T51" fmla="*/ 2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8" h="66">
                  <a:moveTo>
                    <a:pt x="15" y="11"/>
                  </a:moveTo>
                  <a:cubicBezTo>
                    <a:pt x="17" y="10"/>
                    <a:pt x="20" y="9"/>
                    <a:pt x="24" y="9"/>
                  </a:cubicBezTo>
                  <a:cubicBezTo>
                    <a:pt x="29" y="9"/>
                    <a:pt x="32" y="10"/>
                    <a:pt x="33" y="11"/>
                  </a:cubicBezTo>
                  <a:cubicBezTo>
                    <a:pt x="35" y="13"/>
                    <a:pt x="35" y="18"/>
                    <a:pt x="35" y="23"/>
                  </a:cubicBezTo>
                  <a:cubicBezTo>
                    <a:pt x="35" y="25"/>
                    <a:pt x="35" y="25"/>
                    <a:pt x="35" y="25"/>
                  </a:cubicBezTo>
                  <a:cubicBezTo>
                    <a:pt x="35" y="26"/>
                    <a:pt x="35" y="27"/>
                    <a:pt x="35" y="27"/>
                  </a:cubicBezTo>
                  <a:cubicBezTo>
                    <a:pt x="14" y="27"/>
                    <a:pt x="14" y="27"/>
                    <a:pt x="14" y="27"/>
                  </a:cubicBezTo>
                  <a:cubicBezTo>
                    <a:pt x="14" y="27"/>
                    <a:pt x="14" y="26"/>
                    <a:pt x="14" y="25"/>
                  </a:cubicBezTo>
                  <a:cubicBezTo>
                    <a:pt x="14" y="22"/>
                    <a:pt x="14" y="22"/>
                    <a:pt x="14" y="22"/>
                  </a:cubicBezTo>
                  <a:cubicBezTo>
                    <a:pt x="14" y="17"/>
                    <a:pt x="14" y="13"/>
                    <a:pt x="15" y="11"/>
                  </a:cubicBezTo>
                  <a:moveTo>
                    <a:pt x="44" y="28"/>
                  </a:moveTo>
                  <a:cubicBezTo>
                    <a:pt x="44" y="27"/>
                    <a:pt x="44" y="26"/>
                    <a:pt x="44" y="25"/>
                  </a:cubicBezTo>
                  <a:cubicBezTo>
                    <a:pt x="44" y="23"/>
                    <a:pt x="44" y="23"/>
                    <a:pt x="44" y="23"/>
                  </a:cubicBezTo>
                  <a:cubicBezTo>
                    <a:pt x="44" y="16"/>
                    <a:pt x="44" y="10"/>
                    <a:pt x="39" y="5"/>
                  </a:cubicBezTo>
                  <a:cubicBezTo>
                    <a:pt x="36" y="2"/>
                    <a:pt x="31" y="0"/>
                    <a:pt x="24" y="0"/>
                  </a:cubicBezTo>
                  <a:cubicBezTo>
                    <a:pt x="17" y="0"/>
                    <a:pt x="12" y="2"/>
                    <a:pt x="9" y="5"/>
                  </a:cubicBezTo>
                  <a:cubicBezTo>
                    <a:pt x="5" y="9"/>
                    <a:pt x="5" y="16"/>
                    <a:pt x="5" y="22"/>
                  </a:cubicBezTo>
                  <a:cubicBezTo>
                    <a:pt x="5" y="25"/>
                    <a:pt x="5" y="25"/>
                    <a:pt x="5" y="25"/>
                  </a:cubicBezTo>
                  <a:cubicBezTo>
                    <a:pt x="5" y="26"/>
                    <a:pt x="5" y="27"/>
                    <a:pt x="5" y="27"/>
                  </a:cubicBezTo>
                  <a:cubicBezTo>
                    <a:pt x="2" y="28"/>
                    <a:pt x="0" y="30"/>
                    <a:pt x="0" y="32"/>
                  </a:cubicBezTo>
                  <a:cubicBezTo>
                    <a:pt x="0" y="62"/>
                    <a:pt x="0" y="62"/>
                    <a:pt x="0" y="62"/>
                  </a:cubicBezTo>
                  <a:cubicBezTo>
                    <a:pt x="0" y="64"/>
                    <a:pt x="2" y="66"/>
                    <a:pt x="5" y="66"/>
                  </a:cubicBezTo>
                  <a:cubicBezTo>
                    <a:pt x="43" y="66"/>
                    <a:pt x="43" y="66"/>
                    <a:pt x="43" y="66"/>
                  </a:cubicBezTo>
                  <a:cubicBezTo>
                    <a:pt x="46" y="66"/>
                    <a:pt x="48" y="64"/>
                    <a:pt x="48" y="62"/>
                  </a:cubicBezTo>
                  <a:cubicBezTo>
                    <a:pt x="48" y="32"/>
                    <a:pt x="48" y="32"/>
                    <a:pt x="48" y="32"/>
                  </a:cubicBezTo>
                  <a:cubicBezTo>
                    <a:pt x="48" y="30"/>
                    <a:pt x="46" y="28"/>
                    <a:pt x="44" y="28"/>
                  </a:cubicBezTo>
                </a:path>
              </a:pathLst>
            </a:custGeom>
            <a:solidFill>
              <a:srgbClr val="797979"/>
            </a:solidFill>
            <a:ln>
              <a:noFill/>
            </a:ln>
            <a:extLst/>
          </p:spPr>
          <p:txBody>
            <a:bodyPr vert="horz" wrap="square" lIns="69953" tIns="34976" rIns="69953" bIns="3497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000000"/>
                </a:solidFill>
                <a:effectLst/>
                <a:uLnTx/>
                <a:uFillTx/>
                <a:latin typeface="Segoe UI"/>
                <a:ea typeface="+mn-ea"/>
                <a:cs typeface="+mn-cs"/>
              </a:endParaRPr>
            </a:p>
          </p:txBody>
        </p:sp>
      </p:grpSp>
      <p:grpSp>
        <p:nvGrpSpPr>
          <p:cNvPr id="20" name="Group 19">
            <a:extLst>
              <a:ext uri="{FF2B5EF4-FFF2-40B4-BE49-F238E27FC236}">
                <a16:creationId xmlns:a16="http://schemas.microsoft.com/office/drawing/2014/main" id="{C75531C4-9DC3-403F-87CF-D8A573C0A6F2}"/>
              </a:ext>
            </a:extLst>
          </p:cNvPr>
          <p:cNvGrpSpPr/>
          <p:nvPr/>
        </p:nvGrpSpPr>
        <p:grpSpPr>
          <a:xfrm>
            <a:off x="4641901" y="3589625"/>
            <a:ext cx="493265" cy="425229"/>
            <a:chOff x="4641902" y="3030329"/>
            <a:chExt cx="493265" cy="425229"/>
          </a:xfrm>
        </p:grpSpPr>
        <p:sp>
          <p:nvSpPr>
            <p:cNvPr id="92" name="Hexagon 91">
              <a:extLst>
                <a:ext uri="{FF2B5EF4-FFF2-40B4-BE49-F238E27FC236}">
                  <a16:creationId xmlns:a16="http://schemas.microsoft.com/office/drawing/2014/main" id="{E468B4EC-D350-4A58-91D6-8B975E75FE00}"/>
                </a:ext>
              </a:extLst>
            </p:cNvPr>
            <p:cNvSpPr/>
            <p:nvPr/>
          </p:nvSpPr>
          <p:spPr>
            <a:xfrm>
              <a:off x="4641902" y="3030329"/>
              <a:ext cx="493265" cy="425229"/>
            </a:xfrm>
            <a:prstGeom prst="hexagon">
              <a:avLst/>
            </a:prstGeom>
            <a:solidFill>
              <a:srgbClr val="E9E9E9"/>
            </a:solidFill>
            <a:ln w="12700">
              <a:solidFill>
                <a:srgbClr val="797979"/>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5" name="Freeform: Shape 64">
              <a:extLst>
                <a:ext uri="{FF2B5EF4-FFF2-40B4-BE49-F238E27FC236}">
                  <a16:creationId xmlns:a16="http://schemas.microsoft.com/office/drawing/2014/main" id="{359FA461-281C-4095-AB96-426DB8CF1FFD}"/>
                </a:ext>
              </a:extLst>
            </p:cNvPr>
            <p:cNvSpPr/>
            <p:nvPr/>
          </p:nvSpPr>
          <p:spPr>
            <a:xfrm>
              <a:off x="4799060" y="3124639"/>
              <a:ext cx="178948" cy="236609"/>
            </a:xfrm>
            <a:custGeom>
              <a:avLst/>
              <a:gdLst>
                <a:gd name="connsiteX0" fmla="*/ 888688 w 888689"/>
                <a:gd name="connsiteY0" fmla="*/ 1016472 h 1175041"/>
                <a:gd name="connsiteX1" fmla="*/ 882028 w 888689"/>
                <a:gd name="connsiteY1" fmla="*/ 1047176 h 1175041"/>
                <a:gd name="connsiteX2" fmla="*/ 845422 w 888689"/>
                <a:gd name="connsiteY2" fmla="*/ 1091758 h 1175041"/>
                <a:gd name="connsiteX3" fmla="*/ 761005 w 888689"/>
                <a:gd name="connsiteY3" fmla="*/ 1136179 h 1175041"/>
                <a:gd name="connsiteX4" fmla="*/ 652702 w 888689"/>
                <a:gd name="connsiteY4" fmla="*/ 1163414 h 1175041"/>
                <a:gd name="connsiteX5" fmla="*/ 471227 w 888689"/>
                <a:gd name="connsiteY5" fmla="*/ 1174380 h 1175041"/>
                <a:gd name="connsiteX6" fmla="*/ 328233 w 888689"/>
                <a:gd name="connsiteY6" fmla="*/ 1159347 h 1175041"/>
                <a:gd name="connsiteX7" fmla="*/ 150108 w 888689"/>
                <a:gd name="connsiteY7" fmla="*/ 1107947 h 1175041"/>
                <a:gd name="connsiteX8" fmla="*/ 149430 w 888689"/>
                <a:gd name="connsiteY8" fmla="*/ 1107668 h 1175041"/>
                <a:gd name="connsiteX9" fmla="*/ 152301 w 888689"/>
                <a:gd name="connsiteY9" fmla="*/ 1107389 h 1175041"/>
                <a:gd name="connsiteX10" fmla="*/ 155570 w 888689"/>
                <a:gd name="connsiteY10" fmla="*/ 1108146 h 1175041"/>
                <a:gd name="connsiteX11" fmla="*/ 278149 w 888689"/>
                <a:gd name="connsiteY11" fmla="*/ 1130557 h 1175041"/>
                <a:gd name="connsiteX12" fmla="*/ 385814 w 888689"/>
                <a:gd name="connsiteY12" fmla="*/ 1140725 h 1175041"/>
                <a:gd name="connsiteX13" fmla="*/ 487935 w 888689"/>
                <a:gd name="connsiteY13" fmla="*/ 1141881 h 1175041"/>
                <a:gd name="connsiteX14" fmla="*/ 563301 w 888689"/>
                <a:gd name="connsiteY14" fmla="*/ 1137057 h 1175041"/>
                <a:gd name="connsiteX15" fmla="*/ 776317 w 888689"/>
                <a:gd name="connsiteY15" fmla="*/ 1087092 h 1175041"/>
                <a:gd name="connsiteX16" fmla="*/ 870145 w 888689"/>
                <a:gd name="connsiteY16" fmla="*/ 1032940 h 1175041"/>
                <a:gd name="connsiteX17" fmla="*/ 888688 w 888689"/>
                <a:gd name="connsiteY17" fmla="*/ 1016472 h 1175041"/>
                <a:gd name="connsiteX18" fmla="*/ 763159 w 888689"/>
                <a:gd name="connsiteY18" fmla="*/ 914948 h 1175041"/>
                <a:gd name="connsiteX19" fmla="*/ 764036 w 888689"/>
                <a:gd name="connsiteY19" fmla="*/ 914948 h 1175041"/>
                <a:gd name="connsiteX20" fmla="*/ 763518 w 888689"/>
                <a:gd name="connsiteY20" fmla="*/ 915706 h 1175041"/>
                <a:gd name="connsiteX21" fmla="*/ 143050 w 888689"/>
                <a:gd name="connsiteY21" fmla="*/ 907770 h 1175041"/>
                <a:gd name="connsiteX22" fmla="*/ 159798 w 888689"/>
                <a:gd name="connsiteY22" fmla="*/ 909365 h 1175041"/>
                <a:gd name="connsiteX23" fmla="*/ 168809 w 888689"/>
                <a:gd name="connsiteY23" fmla="*/ 912475 h 1175041"/>
                <a:gd name="connsiteX24" fmla="*/ 204937 w 888689"/>
                <a:gd name="connsiteY24" fmla="*/ 933291 h 1175041"/>
                <a:gd name="connsiteX25" fmla="*/ 185478 w 888689"/>
                <a:gd name="connsiteY25" fmla="*/ 931696 h 1175041"/>
                <a:gd name="connsiteX26" fmla="*/ 122075 w 888689"/>
                <a:gd name="connsiteY26" fmla="*/ 945652 h 1175041"/>
                <a:gd name="connsiteX27" fmla="*/ 108677 w 888689"/>
                <a:gd name="connsiteY27" fmla="*/ 956777 h 1175041"/>
                <a:gd name="connsiteX28" fmla="*/ 107799 w 888689"/>
                <a:gd name="connsiteY28" fmla="*/ 976715 h 1175041"/>
                <a:gd name="connsiteX29" fmla="*/ 128614 w 888689"/>
                <a:gd name="connsiteY29" fmla="*/ 994300 h 1175041"/>
                <a:gd name="connsiteX30" fmla="*/ 184799 w 888689"/>
                <a:gd name="connsiteY30" fmla="*/ 1013720 h 1175041"/>
                <a:gd name="connsiteX31" fmla="*/ 294299 w 888689"/>
                <a:gd name="connsiteY31" fmla="*/ 1030348 h 1175041"/>
                <a:gd name="connsiteX32" fmla="*/ 463970 w 888689"/>
                <a:gd name="connsiteY32" fmla="*/ 1034854 h 1175041"/>
                <a:gd name="connsiteX33" fmla="*/ 568724 w 888689"/>
                <a:gd name="connsiteY33" fmla="*/ 1027158 h 1175041"/>
                <a:gd name="connsiteX34" fmla="*/ 687554 w 888689"/>
                <a:gd name="connsiteY34" fmla="*/ 1002515 h 1175041"/>
                <a:gd name="connsiteX35" fmla="*/ 740150 w 888689"/>
                <a:gd name="connsiteY35" fmla="*/ 977114 h 1175041"/>
                <a:gd name="connsiteX36" fmla="*/ 760088 w 888689"/>
                <a:gd name="connsiteY36" fmla="*/ 957176 h 1175041"/>
                <a:gd name="connsiteX37" fmla="*/ 764993 w 888689"/>
                <a:gd name="connsiteY37" fmla="*/ 920291 h 1175041"/>
                <a:gd name="connsiteX38" fmla="*/ 763637 w 888689"/>
                <a:gd name="connsiteY38" fmla="*/ 915665 h 1175041"/>
                <a:gd name="connsiteX39" fmla="*/ 764036 w 888689"/>
                <a:gd name="connsiteY39" fmla="*/ 915027 h 1175041"/>
                <a:gd name="connsiteX40" fmla="*/ 787961 w 888689"/>
                <a:gd name="connsiteY40" fmla="*/ 929702 h 1175041"/>
                <a:gd name="connsiteX41" fmla="*/ 800402 w 888689"/>
                <a:gd name="connsiteY41" fmla="*/ 981979 h 1175041"/>
                <a:gd name="connsiteX42" fmla="*/ 769618 w 888689"/>
                <a:gd name="connsiteY42" fmla="*/ 1016272 h 1175041"/>
                <a:gd name="connsiteX43" fmla="*/ 701231 w 888689"/>
                <a:gd name="connsiteY43" fmla="*/ 1048651 h 1175041"/>
                <a:gd name="connsiteX44" fmla="*/ 605529 w 888689"/>
                <a:gd name="connsiteY44" fmla="*/ 1072058 h 1175041"/>
                <a:gd name="connsiteX45" fmla="*/ 531559 w 888689"/>
                <a:gd name="connsiteY45" fmla="*/ 1082306 h 1175041"/>
                <a:gd name="connsiteX46" fmla="*/ 407666 w 888689"/>
                <a:gd name="connsiteY46" fmla="*/ 1089564 h 1175041"/>
                <a:gd name="connsiteX47" fmla="*/ 313798 w 888689"/>
                <a:gd name="connsiteY47" fmla="*/ 1087929 h 1175041"/>
                <a:gd name="connsiteX48" fmla="*/ 235562 w 888689"/>
                <a:gd name="connsiteY48" fmla="*/ 1081668 h 1175041"/>
                <a:gd name="connsiteX49" fmla="*/ 95438 w 888689"/>
                <a:gd name="connsiteY49" fmla="*/ 1053357 h 1175041"/>
                <a:gd name="connsiteX50" fmla="*/ 33590 w 888689"/>
                <a:gd name="connsiteY50" fmla="*/ 1024487 h 1175041"/>
                <a:gd name="connsiteX51" fmla="*/ 8429 w 888689"/>
                <a:gd name="connsiteY51" fmla="*/ 999764 h 1175041"/>
                <a:gd name="connsiteX52" fmla="*/ 15088 w 888689"/>
                <a:gd name="connsiteY52" fmla="*/ 942502 h 1175041"/>
                <a:gd name="connsiteX53" fmla="*/ 68602 w 888689"/>
                <a:gd name="connsiteY53" fmla="*/ 914230 h 1175041"/>
                <a:gd name="connsiteX54" fmla="*/ 143050 w 888689"/>
                <a:gd name="connsiteY54" fmla="*/ 907770 h 1175041"/>
                <a:gd name="connsiteX55" fmla="*/ 290391 w 888689"/>
                <a:gd name="connsiteY55" fmla="*/ 843530 h 1175041"/>
                <a:gd name="connsiteX56" fmla="*/ 283852 w 888689"/>
                <a:gd name="connsiteY56" fmla="*/ 854735 h 1175041"/>
                <a:gd name="connsiteX57" fmla="*/ 289354 w 888689"/>
                <a:gd name="connsiteY57" fmla="*/ 868771 h 1175041"/>
                <a:gd name="connsiteX58" fmla="*/ 315513 w 888689"/>
                <a:gd name="connsiteY58" fmla="*/ 878860 h 1175041"/>
                <a:gd name="connsiteX59" fmla="*/ 390758 w 888689"/>
                <a:gd name="connsiteY59" fmla="*/ 882847 h 1175041"/>
                <a:gd name="connsiteX60" fmla="*/ 456554 w 888689"/>
                <a:gd name="connsiteY60" fmla="*/ 876428 h 1175041"/>
                <a:gd name="connsiteX61" fmla="*/ 537581 w 888689"/>
                <a:gd name="connsiteY61" fmla="*/ 855613 h 1175041"/>
                <a:gd name="connsiteX62" fmla="*/ 542047 w 888689"/>
                <a:gd name="connsiteY62" fmla="*/ 855613 h 1175041"/>
                <a:gd name="connsiteX63" fmla="*/ 611312 w 888689"/>
                <a:gd name="connsiteY63" fmla="*/ 901908 h 1175041"/>
                <a:gd name="connsiteX64" fmla="*/ 612109 w 888689"/>
                <a:gd name="connsiteY64" fmla="*/ 902905 h 1175041"/>
                <a:gd name="connsiteX65" fmla="*/ 600944 w 888689"/>
                <a:gd name="connsiteY65" fmla="*/ 909206 h 1175041"/>
                <a:gd name="connsiteX66" fmla="*/ 518441 w 888689"/>
                <a:gd name="connsiteY66" fmla="*/ 938634 h 1175041"/>
                <a:gd name="connsiteX67" fmla="*/ 433625 w 888689"/>
                <a:gd name="connsiteY67" fmla="*/ 951275 h 1175041"/>
                <a:gd name="connsiteX68" fmla="*/ 345898 w 888689"/>
                <a:gd name="connsiteY68" fmla="*/ 952312 h 1175041"/>
                <a:gd name="connsiteX69" fmla="*/ 271211 w 888689"/>
                <a:gd name="connsiteY69" fmla="*/ 941665 h 1175041"/>
                <a:gd name="connsiteX70" fmla="*/ 227866 w 888689"/>
                <a:gd name="connsiteY70" fmla="*/ 923601 h 1175041"/>
                <a:gd name="connsiteX71" fmla="*/ 211916 w 888689"/>
                <a:gd name="connsiteY71" fmla="*/ 903025 h 1175041"/>
                <a:gd name="connsiteX72" fmla="*/ 220649 w 888689"/>
                <a:gd name="connsiteY72" fmla="*/ 873716 h 1175041"/>
                <a:gd name="connsiteX73" fmla="*/ 270772 w 888689"/>
                <a:gd name="connsiteY73" fmla="*/ 845205 h 1175041"/>
                <a:gd name="connsiteX74" fmla="*/ 290391 w 888689"/>
                <a:gd name="connsiteY74" fmla="*/ 843530 h 1175041"/>
                <a:gd name="connsiteX75" fmla="*/ 250675 w 888689"/>
                <a:gd name="connsiteY75" fmla="*/ 720394 h 1175041"/>
                <a:gd name="connsiteX76" fmla="*/ 253306 w 888689"/>
                <a:gd name="connsiteY76" fmla="*/ 720394 h 1175041"/>
                <a:gd name="connsiteX77" fmla="*/ 257613 w 888689"/>
                <a:gd name="connsiteY77" fmla="*/ 720394 h 1175041"/>
                <a:gd name="connsiteX78" fmla="*/ 250954 w 888689"/>
                <a:gd name="connsiteY78" fmla="*/ 727252 h 1175041"/>
                <a:gd name="connsiteX79" fmla="*/ 254543 w 888689"/>
                <a:gd name="connsiteY79" fmla="*/ 754886 h 1175041"/>
                <a:gd name="connsiteX80" fmla="*/ 284888 w 888689"/>
                <a:gd name="connsiteY80" fmla="*/ 766849 h 1175041"/>
                <a:gd name="connsiteX81" fmla="*/ 350963 w 888689"/>
                <a:gd name="connsiteY81" fmla="*/ 774863 h 1175041"/>
                <a:gd name="connsiteX82" fmla="*/ 436536 w 888689"/>
                <a:gd name="connsiteY82" fmla="*/ 773269 h 1175041"/>
                <a:gd name="connsiteX83" fmla="*/ 560151 w 888689"/>
                <a:gd name="connsiteY83" fmla="*/ 750619 h 1175041"/>
                <a:gd name="connsiteX84" fmla="*/ 564657 w 888689"/>
                <a:gd name="connsiteY84" fmla="*/ 751018 h 1175041"/>
                <a:gd name="connsiteX85" fmla="*/ 629017 w 888689"/>
                <a:gd name="connsiteY85" fmla="*/ 791332 h 1175041"/>
                <a:gd name="connsiteX86" fmla="*/ 630532 w 888689"/>
                <a:gd name="connsiteY86" fmla="*/ 792449 h 1175041"/>
                <a:gd name="connsiteX87" fmla="*/ 574706 w 888689"/>
                <a:gd name="connsiteY87" fmla="*/ 811549 h 1175041"/>
                <a:gd name="connsiteX88" fmla="*/ 485304 w 888689"/>
                <a:gd name="connsiteY88" fmla="*/ 830051 h 1175041"/>
                <a:gd name="connsiteX89" fmla="*/ 352119 w 888689"/>
                <a:gd name="connsiteY89" fmla="*/ 836073 h 1175041"/>
                <a:gd name="connsiteX90" fmla="*/ 227427 w 888689"/>
                <a:gd name="connsiteY90" fmla="*/ 816773 h 1175041"/>
                <a:gd name="connsiteX91" fmla="*/ 185836 w 888689"/>
                <a:gd name="connsiteY91" fmla="*/ 798032 h 1175041"/>
                <a:gd name="connsiteX92" fmla="*/ 171043 w 888689"/>
                <a:gd name="connsiteY92" fmla="*/ 780765 h 1175041"/>
                <a:gd name="connsiteX93" fmla="*/ 175788 w 888689"/>
                <a:gd name="connsiteY93" fmla="*/ 759352 h 1175041"/>
                <a:gd name="connsiteX94" fmla="*/ 202824 w 888689"/>
                <a:gd name="connsiteY94" fmla="*/ 736344 h 1175041"/>
                <a:gd name="connsiteX95" fmla="*/ 250675 w 888689"/>
                <a:gd name="connsiteY95" fmla="*/ 720394 h 1175041"/>
                <a:gd name="connsiteX96" fmla="*/ 469434 w 888689"/>
                <a:gd name="connsiteY96" fmla="*/ 634317 h 1175041"/>
                <a:gd name="connsiteX97" fmla="*/ 469434 w 888689"/>
                <a:gd name="connsiteY97" fmla="*/ 634740 h 1175041"/>
                <a:gd name="connsiteX98" fmla="*/ 468955 w 888689"/>
                <a:gd name="connsiteY98" fmla="*/ 634541 h 1175041"/>
                <a:gd name="connsiteX99" fmla="*/ 469434 w 888689"/>
                <a:gd name="connsiteY99" fmla="*/ 634182 h 1175041"/>
                <a:gd name="connsiteX100" fmla="*/ 469553 w 888689"/>
                <a:gd name="connsiteY100" fmla="*/ 634262 h 1175041"/>
                <a:gd name="connsiteX101" fmla="*/ 469434 w 888689"/>
                <a:gd name="connsiteY101" fmla="*/ 634317 h 1175041"/>
                <a:gd name="connsiteX102" fmla="*/ 469687 w 888689"/>
                <a:gd name="connsiteY102" fmla="*/ 633993 h 1175041"/>
                <a:gd name="connsiteX103" fmla="*/ 469513 w 888689"/>
                <a:gd name="connsiteY103" fmla="*/ 634182 h 1175041"/>
                <a:gd name="connsiteX104" fmla="*/ 469354 w 888689"/>
                <a:gd name="connsiteY104" fmla="*/ 634023 h 1175041"/>
                <a:gd name="connsiteX105" fmla="*/ 311087 w 888689"/>
                <a:gd name="connsiteY105" fmla="*/ 590079 h 1175041"/>
                <a:gd name="connsiteX106" fmla="*/ 297289 w 888689"/>
                <a:gd name="connsiteY106" fmla="*/ 593788 h 1175041"/>
                <a:gd name="connsiteX107" fmla="*/ 230817 w 888689"/>
                <a:gd name="connsiteY107" fmla="*/ 617713 h 1175041"/>
                <a:gd name="connsiteX108" fmla="*/ 214029 w 888689"/>
                <a:gd name="connsiteY108" fmla="*/ 629357 h 1175041"/>
                <a:gd name="connsiteX109" fmla="*/ 217059 w 888689"/>
                <a:gd name="connsiteY109" fmla="*/ 643992 h 1175041"/>
                <a:gd name="connsiteX110" fmla="*/ 245491 w 888689"/>
                <a:gd name="connsiteY110" fmla="*/ 649853 h 1175041"/>
                <a:gd name="connsiteX111" fmla="*/ 418871 w 888689"/>
                <a:gd name="connsiteY111" fmla="*/ 653841 h 1175041"/>
                <a:gd name="connsiteX112" fmla="*/ 517085 w 888689"/>
                <a:gd name="connsiteY112" fmla="*/ 648777 h 1175041"/>
                <a:gd name="connsiteX113" fmla="*/ 610793 w 888689"/>
                <a:gd name="connsiteY113" fmla="*/ 639485 h 1175041"/>
                <a:gd name="connsiteX114" fmla="*/ 668214 w 888689"/>
                <a:gd name="connsiteY114" fmla="*/ 629955 h 1175041"/>
                <a:gd name="connsiteX115" fmla="*/ 669969 w 888689"/>
                <a:gd name="connsiteY115" fmla="*/ 629955 h 1175041"/>
                <a:gd name="connsiteX116" fmla="*/ 661994 w 888689"/>
                <a:gd name="connsiteY116" fmla="*/ 637332 h 1175041"/>
                <a:gd name="connsiteX117" fmla="*/ 600146 w 888689"/>
                <a:gd name="connsiteY117" fmla="*/ 685183 h 1175041"/>
                <a:gd name="connsiteX118" fmla="*/ 588782 w 888689"/>
                <a:gd name="connsiteY118" fmla="*/ 688294 h 1175041"/>
                <a:gd name="connsiteX119" fmla="*/ 492881 w 888689"/>
                <a:gd name="connsiteY119" fmla="*/ 703207 h 1175041"/>
                <a:gd name="connsiteX120" fmla="*/ 394188 w 888689"/>
                <a:gd name="connsiteY120" fmla="*/ 711741 h 1175041"/>
                <a:gd name="connsiteX121" fmla="*/ 284649 w 888689"/>
                <a:gd name="connsiteY121" fmla="*/ 713695 h 1175041"/>
                <a:gd name="connsiteX122" fmla="*/ 182607 w 888689"/>
                <a:gd name="connsiteY122" fmla="*/ 705520 h 1175041"/>
                <a:gd name="connsiteX123" fmla="*/ 114060 w 888689"/>
                <a:gd name="connsiteY123" fmla="*/ 687257 h 1175041"/>
                <a:gd name="connsiteX124" fmla="*/ 92089 w 888689"/>
                <a:gd name="connsiteY124" fmla="*/ 672702 h 1175041"/>
                <a:gd name="connsiteX125" fmla="*/ 89058 w 888689"/>
                <a:gd name="connsiteY125" fmla="*/ 637252 h 1175041"/>
                <a:gd name="connsiteX126" fmla="*/ 110432 w 888689"/>
                <a:gd name="connsiteY126" fmla="*/ 619667 h 1175041"/>
                <a:gd name="connsiteX127" fmla="*/ 162589 w 888689"/>
                <a:gd name="connsiteY127" fmla="*/ 602401 h 1175041"/>
                <a:gd name="connsiteX128" fmla="*/ 256297 w 888689"/>
                <a:gd name="connsiteY128" fmla="*/ 591076 h 1175041"/>
                <a:gd name="connsiteX129" fmla="*/ 311087 w 888689"/>
                <a:gd name="connsiteY129" fmla="*/ 590079 h 1175041"/>
                <a:gd name="connsiteX130" fmla="*/ 760218 w 888689"/>
                <a:gd name="connsiteY130" fmla="*/ 588025 h 1175041"/>
                <a:gd name="connsiteX131" fmla="*/ 790354 w 888689"/>
                <a:gd name="connsiteY131" fmla="*/ 592591 h 1175041"/>
                <a:gd name="connsiteX132" fmla="*/ 843428 w 888689"/>
                <a:gd name="connsiteY132" fmla="*/ 654598 h 1175041"/>
                <a:gd name="connsiteX133" fmla="*/ 798209 w 888689"/>
                <a:gd name="connsiteY133" fmla="*/ 784793 h 1175041"/>
                <a:gd name="connsiteX134" fmla="*/ 695090 w 888689"/>
                <a:gd name="connsiteY134" fmla="*/ 835395 h 1175041"/>
                <a:gd name="connsiteX135" fmla="*/ 663748 w 888689"/>
                <a:gd name="connsiteY135" fmla="*/ 841695 h 1175041"/>
                <a:gd name="connsiteX136" fmla="*/ 664745 w 888689"/>
                <a:gd name="connsiteY136" fmla="*/ 840021 h 1175041"/>
                <a:gd name="connsiteX137" fmla="*/ 742264 w 888689"/>
                <a:gd name="connsiteY137" fmla="*/ 767447 h 1175041"/>
                <a:gd name="connsiteX138" fmla="*/ 778152 w 888689"/>
                <a:gd name="connsiteY138" fmla="*/ 699658 h 1175041"/>
                <a:gd name="connsiteX139" fmla="*/ 777753 w 888689"/>
                <a:gd name="connsiteY139" fmla="*/ 658466 h 1175041"/>
                <a:gd name="connsiteX140" fmla="*/ 738715 w 888689"/>
                <a:gd name="connsiteY140" fmla="*/ 620703 h 1175041"/>
                <a:gd name="connsiteX141" fmla="*/ 686278 w 888689"/>
                <a:gd name="connsiteY141" fmla="*/ 615878 h 1175041"/>
                <a:gd name="connsiteX142" fmla="*/ 730141 w 888689"/>
                <a:gd name="connsiteY142" fmla="*/ 593149 h 1175041"/>
                <a:gd name="connsiteX143" fmla="*/ 760218 w 888689"/>
                <a:gd name="connsiteY143" fmla="*/ 588025 h 1175041"/>
                <a:gd name="connsiteX144" fmla="*/ 704621 w 888689"/>
                <a:gd name="connsiteY144" fmla="*/ 204241 h 1175041"/>
                <a:gd name="connsiteX145" fmla="*/ 700633 w 888689"/>
                <a:gd name="connsiteY145" fmla="*/ 207351 h 1175041"/>
                <a:gd name="connsiteX146" fmla="*/ 594883 w 888689"/>
                <a:gd name="connsiteY146" fmla="*/ 284630 h 1175041"/>
                <a:gd name="connsiteX147" fmla="*/ 541888 w 888689"/>
                <a:gd name="connsiteY147" fmla="*/ 338742 h 1175041"/>
                <a:gd name="connsiteX148" fmla="*/ 528330 w 888689"/>
                <a:gd name="connsiteY148" fmla="*/ 369766 h 1175041"/>
                <a:gd name="connsiteX149" fmla="*/ 534830 w 888689"/>
                <a:gd name="connsiteY149" fmla="*/ 407647 h 1175041"/>
                <a:gd name="connsiteX150" fmla="*/ 558755 w 888689"/>
                <a:gd name="connsiteY150" fmla="*/ 454701 h 1175041"/>
                <a:gd name="connsiteX151" fmla="*/ 578255 w 888689"/>
                <a:gd name="connsiteY151" fmla="*/ 502592 h 1175041"/>
                <a:gd name="connsiteX152" fmla="*/ 564298 w 888689"/>
                <a:gd name="connsiteY152" fmla="*/ 572814 h 1175041"/>
                <a:gd name="connsiteX153" fmla="*/ 504484 w 888689"/>
                <a:gd name="connsiteY153" fmla="*/ 622538 h 1175041"/>
                <a:gd name="connsiteX154" fmla="*/ 473341 w 888689"/>
                <a:gd name="connsiteY154" fmla="*/ 633664 h 1175041"/>
                <a:gd name="connsiteX155" fmla="*/ 469687 w 888689"/>
                <a:gd name="connsiteY155" fmla="*/ 633993 h 1175041"/>
                <a:gd name="connsiteX156" fmla="*/ 489132 w 888689"/>
                <a:gd name="connsiteY156" fmla="*/ 612809 h 1175041"/>
                <a:gd name="connsiteX157" fmla="*/ 510904 w 888689"/>
                <a:gd name="connsiteY157" fmla="*/ 567191 h 1175041"/>
                <a:gd name="connsiteX158" fmla="*/ 504245 w 888689"/>
                <a:gd name="connsiteY158" fmla="*/ 525162 h 1175041"/>
                <a:gd name="connsiteX159" fmla="*/ 476332 w 888689"/>
                <a:gd name="connsiteY159" fmla="*/ 480261 h 1175041"/>
                <a:gd name="connsiteX160" fmla="*/ 449416 w 888689"/>
                <a:gd name="connsiteY160" fmla="*/ 430616 h 1175041"/>
                <a:gd name="connsiteX161" fmla="*/ 448219 w 888689"/>
                <a:gd name="connsiteY161" fmla="*/ 359996 h 1175041"/>
                <a:gd name="connsiteX162" fmla="*/ 508033 w 888689"/>
                <a:gd name="connsiteY162" fmla="*/ 272588 h 1175041"/>
                <a:gd name="connsiteX163" fmla="*/ 607722 w 888689"/>
                <a:gd name="connsiteY163" fmla="*/ 223341 h 1175041"/>
                <a:gd name="connsiteX164" fmla="*/ 697882 w 888689"/>
                <a:gd name="connsiteY164" fmla="*/ 204719 h 1175041"/>
                <a:gd name="connsiteX165" fmla="*/ 704621 w 888689"/>
                <a:gd name="connsiteY165" fmla="*/ 204241 h 1175041"/>
                <a:gd name="connsiteX166" fmla="*/ 519239 w 888689"/>
                <a:gd name="connsiteY166" fmla="*/ 156 h 1175041"/>
                <a:gd name="connsiteX167" fmla="*/ 521153 w 888689"/>
                <a:gd name="connsiteY167" fmla="*/ 1233 h 1175041"/>
                <a:gd name="connsiteX168" fmla="*/ 550940 w 888689"/>
                <a:gd name="connsiteY168" fmla="*/ 80386 h 1175041"/>
                <a:gd name="connsiteX169" fmla="*/ 538977 w 888689"/>
                <a:gd name="connsiteY169" fmla="*/ 160138 h 1175041"/>
                <a:gd name="connsiteX170" fmla="*/ 491246 w 888689"/>
                <a:gd name="connsiteY170" fmla="*/ 235423 h 1175041"/>
                <a:gd name="connsiteX171" fmla="*/ 423098 w 888689"/>
                <a:gd name="connsiteY171" fmla="*/ 308875 h 1175041"/>
                <a:gd name="connsiteX172" fmla="*/ 370581 w 888689"/>
                <a:gd name="connsiteY172" fmla="*/ 371041 h 1175041"/>
                <a:gd name="connsiteX173" fmla="*/ 352597 w 888689"/>
                <a:gd name="connsiteY173" fmla="*/ 411236 h 1175041"/>
                <a:gd name="connsiteX174" fmla="*/ 357223 w 888689"/>
                <a:gd name="connsiteY174" fmla="*/ 454302 h 1175041"/>
                <a:gd name="connsiteX175" fmla="*/ 410178 w 888689"/>
                <a:gd name="connsiteY175" fmla="*/ 567470 h 1175041"/>
                <a:gd name="connsiteX176" fmla="*/ 433585 w 888689"/>
                <a:gd name="connsiteY176" fmla="*/ 607345 h 1175041"/>
                <a:gd name="connsiteX177" fmla="*/ 434702 w 888689"/>
                <a:gd name="connsiteY177" fmla="*/ 611014 h 1175041"/>
                <a:gd name="connsiteX178" fmla="*/ 382624 w 888689"/>
                <a:gd name="connsiteY178" fmla="*/ 569264 h 1175041"/>
                <a:gd name="connsiteX179" fmla="*/ 327236 w 888689"/>
                <a:gd name="connsiteY179" fmla="*/ 513757 h 1175041"/>
                <a:gd name="connsiteX180" fmla="*/ 272526 w 888689"/>
                <a:gd name="connsiteY180" fmla="*/ 426429 h 1175041"/>
                <a:gd name="connsiteX181" fmla="*/ 288796 w 888689"/>
                <a:gd name="connsiteY181" fmla="*/ 315415 h 1175041"/>
                <a:gd name="connsiteX182" fmla="*/ 343585 w 888689"/>
                <a:gd name="connsiteY182" fmla="*/ 257315 h 1175041"/>
                <a:gd name="connsiteX183" fmla="*/ 422540 w 888689"/>
                <a:gd name="connsiteY183" fmla="*/ 190922 h 1175041"/>
                <a:gd name="connsiteX184" fmla="*/ 495991 w 888689"/>
                <a:gd name="connsiteY184" fmla="*/ 117112 h 1175041"/>
                <a:gd name="connsiteX185" fmla="*/ 524502 w 888689"/>
                <a:gd name="connsiteY185" fmla="*/ 56700 h 1175041"/>
                <a:gd name="connsiteX186" fmla="*/ 519239 w 888689"/>
                <a:gd name="connsiteY186" fmla="*/ 156 h 1175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Lst>
              <a:rect l="l" t="t" r="r" b="b"/>
              <a:pathLst>
                <a:path w="888689" h="1175041">
                  <a:moveTo>
                    <a:pt x="888688" y="1016472"/>
                  </a:moveTo>
                  <a:cubicBezTo>
                    <a:pt x="888747" y="1027071"/>
                    <a:pt x="886474" y="1037554"/>
                    <a:pt x="882028" y="1047176"/>
                  </a:cubicBezTo>
                  <a:cubicBezTo>
                    <a:pt x="873678" y="1064821"/>
                    <a:pt x="861105" y="1080133"/>
                    <a:pt x="845422" y="1091758"/>
                  </a:cubicBezTo>
                  <a:cubicBezTo>
                    <a:pt x="820101" y="1111695"/>
                    <a:pt x="791191" y="1125293"/>
                    <a:pt x="761005" y="1136179"/>
                  </a:cubicBezTo>
                  <a:cubicBezTo>
                    <a:pt x="725818" y="1148573"/>
                    <a:pt x="689563" y="1157688"/>
                    <a:pt x="652702" y="1163414"/>
                  </a:cubicBezTo>
                  <a:cubicBezTo>
                    <a:pt x="592717" y="1173000"/>
                    <a:pt x="531930" y="1176673"/>
                    <a:pt x="471227" y="1174380"/>
                  </a:cubicBezTo>
                  <a:cubicBezTo>
                    <a:pt x="423261" y="1172845"/>
                    <a:pt x="375470" y="1167821"/>
                    <a:pt x="328233" y="1159347"/>
                  </a:cubicBezTo>
                  <a:cubicBezTo>
                    <a:pt x="267174" y="1148704"/>
                    <a:pt x="207450" y="1131470"/>
                    <a:pt x="150108" y="1107947"/>
                  </a:cubicBezTo>
                  <a:lnTo>
                    <a:pt x="149430" y="1107668"/>
                  </a:lnTo>
                  <a:cubicBezTo>
                    <a:pt x="150347" y="1106671"/>
                    <a:pt x="151384" y="1107269"/>
                    <a:pt x="152301" y="1107389"/>
                  </a:cubicBezTo>
                  <a:cubicBezTo>
                    <a:pt x="153218" y="1107509"/>
                    <a:pt x="154494" y="1107907"/>
                    <a:pt x="155570" y="1108146"/>
                  </a:cubicBezTo>
                  <a:cubicBezTo>
                    <a:pt x="196084" y="1117557"/>
                    <a:pt x="236917" y="1124934"/>
                    <a:pt x="278149" y="1130557"/>
                  </a:cubicBezTo>
                  <a:cubicBezTo>
                    <a:pt x="313824" y="1135422"/>
                    <a:pt x="349713" y="1138811"/>
                    <a:pt x="385814" y="1140725"/>
                  </a:cubicBezTo>
                  <a:cubicBezTo>
                    <a:pt x="419840" y="1142532"/>
                    <a:pt x="453882" y="1142918"/>
                    <a:pt x="487935" y="1141881"/>
                  </a:cubicBezTo>
                  <a:cubicBezTo>
                    <a:pt x="513097" y="1141044"/>
                    <a:pt x="538259" y="1139648"/>
                    <a:pt x="563301" y="1137057"/>
                  </a:cubicBezTo>
                  <a:cubicBezTo>
                    <a:pt x="636393" y="1129360"/>
                    <a:pt x="708010" y="1115324"/>
                    <a:pt x="776317" y="1087092"/>
                  </a:cubicBezTo>
                  <a:cubicBezTo>
                    <a:pt x="810032" y="1073646"/>
                    <a:pt x="841634" y="1055407"/>
                    <a:pt x="870145" y="1032940"/>
                  </a:cubicBezTo>
                  <a:cubicBezTo>
                    <a:pt x="876621" y="1027792"/>
                    <a:pt x="882810" y="1022294"/>
                    <a:pt x="888688" y="1016472"/>
                  </a:cubicBezTo>
                  <a:close/>
                  <a:moveTo>
                    <a:pt x="763159" y="914948"/>
                  </a:moveTo>
                  <a:lnTo>
                    <a:pt x="764036" y="914948"/>
                  </a:lnTo>
                  <a:lnTo>
                    <a:pt x="763518" y="915706"/>
                  </a:lnTo>
                  <a:close/>
                  <a:moveTo>
                    <a:pt x="143050" y="907770"/>
                  </a:moveTo>
                  <a:cubicBezTo>
                    <a:pt x="148632" y="908169"/>
                    <a:pt x="154215" y="909006"/>
                    <a:pt x="159798" y="909365"/>
                  </a:cubicBezTo>
                  <a:cubicBezTo>
                    <a:pt x="163007" y="909664"/>
                    <a:pt x="166098" y="910733"/>
                    <a:pt x="168809" y="912475"/>
                  </a:cubicBezTo>
                  <a:cubicBezTo>
                    <a:pt x="180772" y="919374"/>
                    <a:pt x="192934" y="926153"/>
                    <a:pt x="204937" y="933291"/>
                  </a:cubicBezTo>
                  <a:cubicBezTo>
                    <a:pt x="198397" y="932653"/>
                    <a:pt x="191977" y="931855"/>
                    <a:pt x="185478" y="931696"/>
                  </a:cubicBezTo>
                  <a:cubicBezTo>
                    <a:pt x="163477" y="930615"/>
                    <a:pt x="141588" y="935436"/>
                    <a:pt x="122075" y="945652"/>
                  </a:cubicBezTo>
                  <a:cubicBezTo>
                    <a:pt x="116843" y="948328"/>
                    <a:pt x="112269" y="952128"/>
                    <a:pt x="108677" y="956777"/>
                  </a:cubicBezTo>
                  <a:cubicBezTo>
                    <a:pt x="103905" y="962460"/>
                    <a:pt x="103545" y="970638"/>
                    <a:pt x="107799" y="976715"/>
                  </a:cubicBezTo>
                  <a:cubicBezTo>
                    <a:pt x="112946" y="984419"/>
                    <a:pt x="120160" y="990512"/>
                    <a:pt x="128614" y="994300"/>
                  </a:cubicBezTo>
                  <a:cubicBezTo>
                    <a:pt x="146438" y="1003141"/>
                    <a:pt x="165320" y="1009669"/>
                    <a:pt x="184799" y="1013720"/>
                  </a:cubicBezTo>
                  <a:cubicBezTo>
                    <a:pt x="220860" y="1021847"/>
                    <a:pt x="257451" y="1027405"/>
                    <a:pt x="294299" y="1030348"/>
                  </a:cubicBezTo>
                  <a:cubicBezTo>
                    <a:pt x="350713" y="1035277"/>
                    <a:pt x="407374" y="1036784"/>
                    <a:pt x="463970" y="1034854"/>
                  </a:cubicBezTo>
                  <a:cubicBezTo>
                    <a:pt x="498981" y="1033778"/>
                    <a:pt x="533912" y="1031385"/>
                    <a:pt x="568724" y="1027158"/>
                  </a:cubicBezTo>
                  <a:cubicBezTo>
                    <a:pt x="608999" y="1022213"/>
                    <a:pt x="648914" y="1015435"/>
                    <a:pt x="687554" y="1002515"/>
                  </a:cubicBezTo>
                  <a:cubicBezTo>
                    <a:pt x="706267" y="996753"/>
                    <a:pt x="724000" y="988187"/>
                    <a:pt x="740150" y="977114"/>
                  </a:cubicBezTo>
                  <a:cubicBezTo>
                    <a:pt x="748030" y="971826"/>
                    <a:pt x="754800" y="965056"/>
                    <a:pt x="760088" y="957176"/>
                  </a:cubicBezTo>
                  <a:cubicBezTo>
                    <a:pt x="767162" y="946234"/>
                    <a:pt x="768964" y="932700"/>
                    <a:pt x="764993" y="920291"/>
                  </a:cubicBezTo>
                  <a:cubicBezTo>
                    <a:pt x="764554" y="918736"/>
                    <a:pt x="764075" y="917221"/>
                    <a:pt x="763637" y="915665"/>
                  </a:cubicBezTo>
                  <a:lnTo>
                    <a:pt x="764036" y="915027"/>
                  </a:lnTo>
                  <a:cubicBezTo>
                    <a:pt x="772497" y="919075"/>
                    <a:pt x="780516" y="923996"/>
                    <a:pt x="787961" y="929702"/>
                  </a:cubicBezTo>
                  <a:cubicBezTo>
                    <a:pt x="805427" y="943778"/>
                    <a:pt x="809534" y="960924"/>
                    <a:pt x="800402" y="981979"/>
                  </a:cubicBezTo>
                  <a:cubicBezTo>
                    <a:pt x="793942" y="996773"/>
                    <a:pt x="782498" y="1007260"/>
                    <a:pt x="769618" y="1016272"/>
                  </a:cubicBezTo>
                  <a:cubicBezTo>
                    <a:pt x="748528" y="1030352"/>
                    <a:pt x="725488" y="1041262"/>
                    <a:pt x="701231" y="1048651"/>
                  </a:cubicBezTo>
                  <a:cubicBezTo>
                    <a:pt x="669956" y="1058828"/>
                    <a:pt x="637968" y="1066651"/>
                    <a:pt x="605529" y="1072058"/>
                  </a:cubicBezTo>
                  <a:cubicBezTo>
                    <a:pt x="580966" y="1076365"/>
                    <a:pt x="556310" y="1079782"/>
                    <a:pt x="531559" y="1082306"/>
                  </a:cubicBezTo>
                  <a:cubicBezTo>
                    <a:pt x="490368" y="1086613"/>
                    <a:pt x="449056" y="1088886"/>
                    <a:pt x="407666" y="1089564"/>
                  </a:cubicBezTo>
                  <a:cubicBezTo>
                    <a:pt x="376363" y="1090082"/>
                    <a:pt x="345060" y="1089564"/>
                    <a:pt x="313798" y="1087929"/>
                  </a:cubicBezTo>
                  <a:cubicBezTo>
                    <a:pt x="287639" y="1086693"/>
                    <a:pt x="261561" y="1084699"/>
                    <a:pt x="235562" y="1081668"/>
                  </a:cubicBezTo>
                  <a:cubicBezTo>
                    <a:pt x="188069" y="1076125"/>
                    <a:pt x="141016" y="1068310"/>
                    <a:pt x="95438" y="1053357"/>
                  </a:cubicBezTo>
                  <a:cubicBezTo>
                    <a:pt x="73544" y="1046749"/>
                    <a:pt x="52714" y="1037028"/>
                    <a:pt x="33590" y="1024487"/>
                  </a:cubicBezTo>
                  <a:cubicBezTo>
                    <a:pt x="23619" y="1018031"/>
                    <a:pt x="15060" y="1009621"/>
                    <a:pt x="8429" y="999764"/>
                  </a:cubicBezTo>
                  <a:cubicBezTo>
                    <a:pt x="-4730" y="979267"/>
                    <a:pt x="-2457" y="959369"/>
                    <a:pt x="15088" y="942502"/>
                  </a:cubicBezTo>
                  <a:cubicBezTo>
                    <a:pt x="30201" y="927947"/>
                    <a:pt x="48743" y="919773"/>
                    <a:pt x="68602" y="914230"/>
                  </a:cubicBezTo>
                  <a:cubicBezTo>
                    <a:pt x="92871" y="907866"/>
                    <a:pt x="118047" y="905681"/>
                    <a:pt x="143050" y="907770"/>
                  </a:cubicBezTo>
                  <a:close/>
                  <a:moveTo>
                    <a:pt x="290391" y="843530"/>
                  </a:moveTo>
                  <a:cubicBezTo>
                    <a:pt x="287405" y="846732"/>
                    <a:pt x="285171" y="850560"/>
                    <a:pt x="283852" y="854735"/>
                  </a:cubicBezTo>
                  <a:cubicBezTo>
                    <a:pt x="282457" y="860111"/>
                    <a:pt x="284678" y="865777"/>
                    <a:pt x="289354" y="868771"/>
                  </a:cubicBezTo>
                  <a:cubicBezTo>
                    <a:pt x="297151" y="874159"/>
                    <a:pt x="306117" y="877616"/>
                    <a:pt x="315513" y="878860"/>
                  </a:cubicBezTo>
                  <a:cubicBezTo>
                    <a:pt x="340358" y="883075"/>
                    <a:pt x="365607" y="884415"/>
                    <a:pt x="390758" y="882847"/>
                  </a:cubicBezTo>
                  <a:cubicBezTo>
                    <a:pt x="412798" y="882006"/>
                    <a:pt x="434765" y="879861"/>
                    <a:pt x="456554" y="876428"/>
                  </a:cubicBezTo>
                  <a:cubicBezTo>
                    <a:pt x="484283" y="872683"/>
                    <a:pt x="511478" y="865697"/>
                    <a:pt x="537581" y="855613"/>
                  </a:cubicBezTo>
                  <a:cubicBezTo>
                    <a:pt x="538929" y="854699"/>
                    <a:pt x="540699" y="854699"/>
                    <a:pt x="542047" y="855613"/>
                  </a:cubicBezTo>
                  <a:cubicBezTo>
                    <a:pt x="565095" y="871084"/>
                    <a:pt x="588184" y="886516"/>
                    <a:pt x="611312" y="901908"/>
                  </a:cubicBezTo>
                  <a:cubicBezTo>
                    <a:pt x="611511" y="901908"/>
                    <a:pt x="611631" y="902267"/>
                    <a:pt x="612109" y="902905"/>
                  </a:cubicBezTo>
                  <a:cubicBezTo>
                    <a:pt x="608360" y="905059"/>
                    <a:pt x="604692" y="907212"/>
                    <a:pt x="600944" y="909206"/>
                  </a:cubicBezTo>
                  <a:cubicBezTo>
                    <a:pt x="574857" y="922600"/>
                    <a:pt x="547115" y="932493"/>
                    <a:pt x="518441" y="938634"/>
                  </a:cubicBezTo>
                  <a:cubicBezTo>
                    <a:pt x="490524" y="944954"/>
                    <a:pt x="462172" y="949181"/>
                    <a:pt x="433625" y="951275"/>
                  </a:cubicBezTo>
                  <a:cubicBezTo>
                    <a:pt x="404440" y="953627"/>
                    <a:pt x="375130" y="953974"/>
                    <a:pt x="345898" y="952312"/>
                  </a:cubicBezTo>
                  <a:cubicBezTo>
                    <a:pt x="320716" y="951195"/>
                    <a:pt x="295702" y="947630"/>
                    <a:pt x="271211" y="941665"/>
                  </a:cubicBezTo>
                  <a:cubicBezTo>
                    <a:pt x="255786" y="938327"/>
                    <a:pt x="241098" y="932206"/>
                    <a:pt x="227866" y="923601"/>
                  </a:cubicBezTo>
                  <a:cubicBezTo>
                    <a:pt x="220110" y="919039"/>
                    <a:pt x="214401" y="911674"/>
                    <a:pt x="211916" y="903025"/>
                  </a:cubicBezTo>
                  <a:cubicBezTo>
                    <a:pt x="209284" y="891660"/>
                    <a:pt x="213909" y="882209"/>
                    <a:pt x="220649" y="873716"/>
                  </a:cubicBezTo>
                  <a:cubicBezTo>
                    <a:pt x="233528" y="857766"/>
                    <a:pt x="250954" y="849232"/>
                    <a:pt x="270772" y="845205"/>
                  </a:cubicBezTo>
                  <a:cubicBezTo>
                    <a:pt x="277232" y="843933"/>
                    <a:pt x="283810" y="843371"/>
                    <a:pt x="290391" y="843530"/>
                  </a:cubicBezTo>
                  <a:close/>
                  <a:moveTo>
                    <a:pt x="250675" y="720394"/>
                  </a:moveTo>
                  <a:cubicBezTo>
                    <a:pt x="251551" y="720334"/>
                    <a:pt x="252430" y="720334"/>
                    <a:pt x="253306" y="720394"/>
                  </a:cubicBezTo>
                  <a:lnTo>
                    <a:pt x="257613" y="720394"/>
                  </a:lnTo>
                  <a:cubicBezTo>
                    <a:pt x="255181" y="722906"/>
                    <a:pt x="252908" y="724939"/>
                    <a:pt x="250954" y="727252"/>
                  </a:cubicBezTo>
                  <a:cubicBezTo>
                    <a:pt x="241942" y="737660"/>
                    <a:pt x="242979" y="747190"/>
                    <a:pt x="254543" y="754886"/>
                  </a:cubicBezTo>
                  <a:cubicBezTo>
                    <a:pt x="263841" y="760696"/>
                    <a:pt x="274127" y="764751"/>
                    <a:pt x="284888" y="766849"/>
                  </a:cubicBezTo>
                  <a:cubicBezTo>
                    <a:pt x="306621" y="771538"/>
                    <a:pt x="328739" y="774222"/>
                    <a:pt x="350963" y="774863"/>
                  </a:cubicBezTo>
                  <a:cubicBezTo>
                    <a:pt x="379491" y="776227"/>
                    <a:pt x="408077" y="775693"/>
                    <a:pt x="436536" y="773269"/>
                  </a:cubicBezTo>
                  <a:cubicBezTo>
                    <a:pt x="478466" y="770438"/>
                    <a:pt x="519940" y="762837"/>
                    <a:pt x="560151" y="750619"/>
                  </a:cubicBezTo>
                  <a:cubicBezTo>
                    <a:pt x="561623" y="749981"/>
                    <a:pt x="563317" y="750133"/>
                    <a:pt x="564657" y="751018"/>
                  </a:cubicBezTo>
                  <a:lnTo>
                    <a:pt x="629017" y="791332"/>
                  </a:lnTo>
                  <a:cubicBezTo>
                    <a:pt x="629615" y="791571"/>
                    <a:pt x="630094" y="791970"/>
                    <a:pt x="630532" y="792449"/>
                  </a:cubicBezTo>
                  <a:cubicBezTo>
                    <a:pt x="612281" y="799818"/>
                    <a:pt x="593647" y="806194"/>
                    <a:pt x="574706" y="811549"/>
                  </a:cubicBezTo>
                  <a:cubicBezTo>
                    <a:pt x="545385" y="819839"/>
                    <a:pt x="515506" y="826020"/>
                    <a:pt x="485304" y="830051"/>
                  </a:cubicBezTo>
                  <a:cubicBezTo>
                    <a:pt x="441185" y="836101"/>
                    <a:pt x="396605" y="838119"/>
                    <a:pt x="352119" y="836073"/>
                  </a:cubicBezTo>
                  <a:cubicBezTo>
                    <a:pt x="309930" y="833999"/>
                    <a:pt x="268061" y="829214"/>
                    <a:pt x="227427" y="816773"/>
                  </a:cubicBezTo>
                  <a:cubicBezTo>
                    <a:pt x="212676" y="812722"/>
                    <a:pt x="198645" y="806397"/>
                    <a:pt x="185836" y="798032"/>
                  </a:cubicBezTo>
                  <a:cubicBezTo>
                    <a:pt x="179110" y="794096"/>
                    <a:pt x="173900" y="788015"/>
                    <a:pt x="171043" y="780765"/>
                  </a:cubicBezTo>
                  <a:cubicBezTo>
                    <a:pt x="168450" y="772790"/>
                    <a:pt x="171362" y="765812"/>
                    <a:pt x="175788" y="759352"/>
                  </a:cubicBezTo>
                  <a:cubicBezTo>
                    <a:pt x="182921" y="749714"/>
                    <a:pt x="192170" y="741843"/>
                    <a:pt x="202824" y="736344"/>
                  </a:cubicBezTo>
                  <a:cubicBezTo>
                    <a:pt x="217538" y="727862"/>
                    <a:pt x="233813" y="722435"/>
                    <a:pt x="250675" y="720394"/>
                  </a:cubicBezTo>
                  <a:close/>
                  <a:moveTo>
                    <a:pt x="469434" y="634317"/>
                  </a:moveTo>
                  <a:lnTo>
                    <a:pt x="469434" y="634740"/>
                  </a:lnTo>
                  <a:lnTo>
                    <a:pt x="468955" y="634541"/>
                  </a:lnTo>
                  <a:close/>
                  <a:moveTo>
                    <a:pt x="469434" y="634182"/>
                  </a:moveTo>
                  <a:lnTo>
                    <a:pt x="469553" y="634262"/>
                  </a:lnTo>
                  <a:lnTo>
                    <a:pt x="469434" y="634317"/>
                  </a:lnTo>
                  <a:close/>
                  <a:moveTo>
                    <a:pt x="469687" y="633993"/>
                  </a:moveTo>
                  <a:lnTo>
                    <a:pt x="469513" y="634182"/>
                  </a:lnTo>
                  <a:lnTo>
                    <a:pt x="469354" y="634023"/>
                  </a:lnTo>
                  <a:close/>
                  <a:moveTo>
                    <a:pt x="311087" y="590079"/>
                  </a:moveTo>
                  <a:cubicBezTo>
                    <a:pt x="306501" y="591315"/>
                    <a:pt x="301875" y="592472"/>
                    <a:pt x="297289" y="593788"/>
                  </a:cubicBezTo>
                  <a:cubicBezTo>
                    <a:pt x="274414" y="599606"/>
                    <a:pt x="252153" y="607621"/>
                    <a:pt x="230817" y="617713"/>
                  </a:cubicBezTo>
                  <a:cubicBezTo>
                    <a:pt x="224523" y="620477"/>
                    <a:pt x="218822" y="624432"/>
                    <a:pt x="214029" y="629357"/>
                  </a:cubicBezTo>
                  <a:cubicBezTo>
                    <a:pt x="206532" y="637811"/>
                    <a:pt x="209483" y="641320"/>
                    <a:pt x="217059" y="643992"/>
                  </a:cubicBezTo>
                  <a:cubicBezTo>
                    <a:pt x="226258" y="647114"/>
                    <a:pt x="235808" y="649084"/>
                    <a:pt x="245491" y="649853"/>
                  </a:cubicBezTo>
                  <a:cubicBezTo>
                    <a:pt x="303151" y="656194"/>
                    <a:pt x="361131" y="655117"/>
                    <a:pt x="418871" y="653841"/>
                  </a:cubicBezTo>
                  <a:cubicBezTo>
                    <a:pt x="451649" y="653003"/>
                    <a:pt x="484387" y="651169"/>
                    <a:pt x="517085" y="648777"/>
                  </a:cubicBezTo>
                  <a:cubicBezTo>
                    <a:pt x="548428" y="646504"/>
                    <a:pt x="579650" y="643513"/>
                    <a:pt x="610793" y="639485"/>
                  </a:cubicBezTo>
                  <a:cubicBezTo>
                    <a:pt x="630053" y="636974"/>
                    <a:pt x="649234" y="634062"/>
                    <a:pt x="668214" y="629955"/>
                  </a:cubicBezTo>
                  <a:lnTo>
                    <a:pt x="669969" y="629955"/>
                  </a:lnTo>
                  <a:cubicBezTo>
                    <a:pt x="667584" y="632695"/>
                    <a:pt x="664909" y="635167"/>
                    <a:pt x="661994" y="637332"/>
                  </a:cubicBezTo>
                  <a:cubicBezTo>
                    <a:pt x="642056" y="654040"/>
                    <a:pt x="621041" y="669472"/>
                    <a:pt x="600146" y="685183"/>
                  </a:cubicBezTo>
                  <a:cubicBezTo>
                    <a:pt x="596645" y="687077"/>
                    <a:pt x="592757" y="688142"/>
                    <a:pt x="588782" y="688294"/>
                  </a:cubicBezTo>
                  <a:cubicBezTo>
                    <a:pt x="556881" y="694514"/>
                    <a:pt x="524981" y="699419"/>
                    <a:pt x="492881" y="703207"/>
                  </a:cubicBezTo>
                  <a:cubicBezTo>
                    <a:pt x="460102" y="707063"/>
                    <a:pt x="427205" y="709907"/>
                    <a:pt x="394188" y="711741"/>
                  </a:cubicBezTo>
                  <a:cubicBezTo>
                    <a:pt x="357715" y="713814"/>
                    <a:pt x="321202" y="714464"/>
                    <a:pt x="284649" y="713695"/>
                  </a:cubicBezTo>
                  <a:cubicBezTo>
                    <a:pt x="250491" y="713248"/>
                    <a:pt x="216401" y="710516"/>
                    <a:pt x="182607" y="705520"/>
                  </a:cubicBezTo>
                  <a:cubicBezTo>
                    <a:pt x="159120" y="701851"/>
                    <a:pt x="135872" y="697106"/>
                    <a:pt x="114060" y="687257"/>
                  </a:cubicBezTo>
                  <a:cubicBezTo>
                    <a:pt x="105859" y="683879"/>
                    <a:pt x="98396" y="678935"/>
                    <a:pt x="92089" y="672702"/>
                  </a:cubicBezTo>
                  <a:cubicBezTo>
                    <a:pt x="82299" y="663331"/>
                    <a:pt x="81001" y="648147"/>
                    <a:pt x="89058" y="637252"/>
                  </a:cubicBezTo>
                  <a:cubicBezTo>
                    <a:pt x="94593" y="629688"/>
                    <a:pt x="101944" y="623643"/>
                    <a:pt x="110432" y="619667"/>
                  </a:cubicBezTo>
                  <a:cubicBezTo>
                    <a:pt x="126917" y="611485"/>
                    <a:pt x="144477" y="605671"/>
                    <a:pt x="162589" y="602401"/>
                  </a:cubicBezTo>
                  <a:cubicBezTo>
                    <a:pt x="193496" y="596276"/>
                    <a:pt x="224821" y="592492"/>
                    <a:pt x="256297" y="591076"/>
                  </a:cubicBezTo>
                  <a:cubicBezTo>
                    <a:pt x="274527" y="589712"/>
                    <a:pt x="292820" y="589377"/>
                    <a:pt x="311087" y="590079"/>
                  </a:cubicBezTo>
                  <a:close/>
                  <a:moveTo>
                    <a:pt x="760218" y="588025"/>
                  </a:moveTo>
                  <a:cubicBezTo>
                    <a:pt x="770276" y="587776"/>
                    <a:pt x="780345" y="589142"/>
                    <a:pt x="790354" y="592591"/>
                  </a:cubicBezTo>
                  <a:cubicBezTo>
                    <a:pt x="820101" y="602799"/>
                    <a:pt x="837726" y="624492"/>
                    <a:pt x="843428" y="654598"/>
                  </a:cubicBezTo>
                  <a:cubicBezTo>
                    <a:pt x="853118" y="706237"/>
                    <a:pt x="837766" y="750061"/>
                    <a:pt x="798209" y="784793"/>
                  </a:cubicBezTo>
                  <a:cubicBezTo>
                    <a:pt x="768462" y="810911"/>
                    <a:pt x="732853" y="825426"/>
                    <a:pt x="695090" y="835395"/>
                  </a:cubicBezTo>
                  <a:cubicBezTo>
                    <a:pt x="684783" y="838131"/>
                    <a:pt x="674315" y="840232"/>
                    <a:pt x="663748" y="841695"/>
                  </a:cubicBezTo>
                  <a:cubicBezTo>
                    <a:pt x="663230" y="840459"/>
                    <a:pt x="664267" y="840380"/>
                    <a:pt x="664745" y="840021"/>
                  </a:cubicBezTo>
                  <a:cubicBezTo>
                    <a:pt x="693751" y="819453"/>
                    <a:pt x="719829" y="795037"/>
                    <a:pt x="742264" y="767447"/>
                  </a:cubicBezTo>
                  <a:cubicBezTo>
                    <a:pt x="758493" y="747110"/>
                    <a:pt x="772051" y="725218"/>
                    <a:pt x="778152" y="699658"/>
                  </a:cubicBezTo>
                  <a:cubicBezTo>
                    <a:pt x="781422" y="685940"/>
                    <a:pt x="783057" y="672064"/>
                    <a:pt x="777753" y="658466"/>
                  </a:cubicBezTo>
                  <a:cubicBezTo>
                    <a:pt x="770535" y="639963"/>
                    <a:pt x="756619" y="628160"/>
                    <a:pt x="738715" y="620703"/>
                  </a:cubicBezTo>
                  <a:cubicBezTo>
                    <a:pt x="722082" y="614005"/>
                    <a:pt x="703851" y="612325"/>
                    <a:pt x="686278" y="615878"/>
                  </a:cubicBezTo>
                  <a:cubicBezTo>
                    <a:pt x="699413" y="605726"/>
                    <a:pt x="714275" y="598026"/>
                    <a:pt x="730141" y="593149"/>
                  </a:cubicBezTo>
                  <a:cubicBezTo>
                    <a:pt x="740110" y="590139"/>
                    <a:pt x="750159" y="588275"/>
                    <a:pt x="760218" y="588025"/>
                  </a:cubicBezTo>
                  <a:close/>
                  <a:moveTo>
                    <a:pt x="704621" y="204241"/>
                  </a:moveTo>
                  <a:cubicBezTo>
                    <a:pt x="703572" y="205595"/>
                    <a:pt x="702200" y="206665"/>
                    <a:pt x="700633" y="207351"/>
                  </a:cubicBezTo>
                  <a:cubicBezTo>
                    <a:pt x="663780" y="230841"/>
                    <a:pt x="628458" y="256652"/>
                    <a:pt x="594883" y="284630"/>
                  </a:cubicBezTo>
                  <a:cubicBezTo>
                    <a:pt x="575060" y="300419"/>
                    <a:pt x="557260" y="318593"/>
                    <a:pt x="541888" y="338742"/>
                  </a:cubicBezTo>
                  <a:cubicBezTo>
                    <a:pt x="534610" y="347644"/>
                    <a:pt x="529917" y="358376"/>
                    <a:pt x="528330" y="369766"/>
                  </a:cubicBezTo>
                  <a:cubicBezTo>
                    <a:pt x="527473" y="382729"/>
                    <a:pt x="529698" y="395711"/>
                    <a:pt x="534830" y="407647"/>
                  </a:cubicBezTo>
                  <a:cubicBezTo>
                    <a:pt x="541290" y="424116"/>
                    <a:pt x="550501" y="439149"/>
                    <a:pt x="558755" y="454701"/>
                  </a:cubicBezTo>
                  <a:cubicBezTo>
                    <a:pt x="567520" y="469647"/>
                    <a:pt x="574087" y="485776"/>
                    <a:pt x="578255" y="502592"/>
                  </a:cubicBezTo>
                  <a:cubicBezTo>
                    <a:pt x="583207" y="526924"/>
                    <a:pt x="578179" y="552225"/>
                    <a:pt x="564298" y="572814"/>
                  </a:cubicBezTo>
                  <a:cubicBezTo>
                    <a:pt x="549783" y="595742"/>
                    <a:pt x="528888" y="611254"/>
                    <a:pt x="504484" y="622538"/>
                  </a:cubicBezTo>
                  <a:cubicBezTo>
                    <a:pt x="494495" y="627260"/>
                    <a:pt x="484064" y="630988"/>
                    <a:pt x="473341" y="633664"/>
                  </a:cubicBezTo>
                  <a:lnTo>
                    <a:pt x="469687" y="633993"/>
                  </a:lnTo>
                  <a:lnTo>
                    <a:pt x="489132" y="612809"/>
                  </a:lnTo>
                  <a:cubicBezTo>
                    <a:pt x="500066" y="599650"/>
                    <a:pt x="507551" y="583971"/>
                    <a:pt x="510904" y="567191"/>
                  </a:cubicBezTo>
                  <a:cubicBezTo>
                    <a:pt x="513086" y="552827"/>
                    <a:pt x="510757" y="538145"/>
                    <a:pt x="504245" y="525162"/>
                  </a:cubicBezTo>
                  <a:cubicBezTo>
                    <a:pt x="496788" y="509012"/>
                    <a:pt x="486181" y="494856"/>
                    <a:pt x="476332" y="480261"/>
                  </a:cubicBezTo>
                  <a:cubicBezTo>
                    <a:pt x="465218" y="464965"/>
                    <a:pt x="456171" y="448273"/>
                    <a:pt x="449416" y="430616"/>
                  </a:cubicBezTo>
                  <a:cubicBezTo>
                    <a:pt x="441441" y="407209"/>
                    <a:pt x="442198" y="383642"/>
                    <a:pt x="448219" y="359996"/>
                  </a:cubicBezTo>
                  <a:cubicBezTo>
                    <a:pt x="457471" y="323629"/>
                    <a:pt x="478645" y="295317"/>
                    <a:pt x="508033" y="272588"/>
                  </a:cubicBezTo>
                  <a:cubicBezTo>
                    <a:pt x="537422" y="249859"/>
                    <a:pt x="571834" y="234466"/>
                    <a:pt x="607722" y="223341"/>
                  </a:cubicBezTo>
                  <a:cubicBezTo>
                    <a:pt x="637131" y="214336"/>
                    <a:pt x="667313" y="208102"/>
                    <a:pt x="697882" y="204719"/>
                  </a:cubicBezTo>
                  <a:cubicBezTo>
                    <a:pt x="699955" y="204480"/>
                    <a:pt x="702069" y="204440"/>
                    <a:pt x="704621" y="204241"/>
                  </a:cubicBezTo>
                  <a:close/>
                  <a:moveTo>
                    <a:pt x="519239" y="156"/>
                  </a:moveTo>
                  <a:cubicBezTo>
                    <a:pt x="520315" y="-362"/>
                    <a:pt x="520714" y="515"/>
                    <a:pt x="521153" y="1233"/>
                  </a:cubicBezTo>
                  <a:cubicBezTo>
                    <a:pt x="536860" y="25066"/>
                    <a:pt x="547036" y="52110"/>
                    <a:pt x="550940" y="80386"/>
                  </a:cubicBezTo>
                  <a:cubicBezTo>
                    <a:pt x="553974" y="107558"/>
                    <a:pt x="549851" y="135051"/>
                    <a:pt x="538977" y="160138"/>
                  </a:cubicBezTo>
                  <a:cubicBezTo>
                    <a:pt x="526931" y="187484"/>
                    <a:pt x="510840" y="212863"/>
                    <a:pt x="491246" y="235423"/>
                  </a:cubicBezTo>
                  <a:cubicBezTo>
                    <a:pt x="469872" y="261143"/>
                    <a:pt x="446146" y="284710"/>
                    <a:pt x="423098" y="308875"/>
                  </a:cubicBezTo>
                  <a:cubicBezTo>
                    <a:pt x="404316" y="328534"/>
                    <a:pt x="385575" y="348192"/>
                    <a:pt x="370581" y="371041"/>
                  </a:cubicBezTo>
                  <a:cubicBezTo>
                    <a:pt x="362139" y="383205"/>
                    <a:pt x="356040" y="396836"/>
                    <a:pt x="352597" y="411236"/>
                  </a:cubicBezTo>
                  <a:cubicBezTo>
                    <a:pt x="349641" y="425723"/>
                    <a:pt x="351257" y="440772"/>
                    <a:pt x="357223" y="454302"/>
                  </a:cubicBezTo>
                  <a:cubicBezTo>
                    <a:pt x="372540" y="493073"/>
                    <a:pt x="390224" y="530868"/>
                    <a:pt x="410178" y="567470"/>
                  </a:cubicBezTo>
                  <a:cubicBezTo>
                    <a:pt x="417675" y="580947"/>
                    <a:pt x="425530" y="594187"/>
                    <a:pt x="433585" y="607345"/>
                  </a:cubicBezTo>
                  <a:cubicBezTo>
                    <a:pt x="434183" y="608263"/>
                    <a:pt x="435300" y="609140"/>
                    <a:pt x="434702" y="611014"/>
                  </a:cubicBezTo>
                  <a:cubicBezTo>
                    <a:pt x="416518" y="597815"/>
                    <a:pt x="399252" y="583938"/>
                    <a:pt x="382624" y="569264"/>
                  </a:cubicBezTo>
                  <a:cubicBezTo>
                    <a:pt x="362898" y="552066"/>
                    <a:pt x="344391" y="533519"/>
                    <a:pt x="327236" y="513757"/>
                  </a:cubicBezTo>
                  <a:cubicBezTo>
                    <a:pt x="304586" y="487439"/>
                    <a:pt x="284689" y="459446"/>
                    <a:pt x="272526" y="426429"/>
                  </a:cubicBezTo>
                  <a:cubicBezTo>
                    <a:pt x="257772" y="386353"/>
                    <a:pt x="263794" y="349628"/>
                    <a:pt x="288796" y="315415"/>
                  </a:cubicBezTo>
                  <a:cubicBezTo>
                    <a:pt x="304967" y="294177"/>
                    <a:pt x="323332" y="274703"/>
                    <a:pt x="343585" y="257315"/>
                  </a:cubicBezTo>
                  <a:cubicBezTo>
                    <a:pt x="369265" y="234427"/>
                    <a:pt x="396381" y="213452"/>
                    <a:pt x="422540" y="190922"/>
                  </a:cubicBezTo>
                  <a:cubicBezTo>
                    <a:pt x="448698" y="168392"/>
                    <a:pt x="474976" y="145184"/>
                    <a:pt x="495991" y="117112"/>
                  </a:cubicBezTo>
                  <a:cubicBezTo>
                    <a:pt x="510035" y="99449"/>
                    <a:pt x="519797" y="78771"/>
                    <a:pt x="524502" y="56700"/>
                  </a:cubicBezTo>
                  <a:cubicBezTo>
                    <a:pt x="528043" y="37729"/>
                    <a:pt x="526221" y="18147"/>
                    <a:pt x="519239" y="156"/>
                  </a:cubicBezTo>
                  <a:close/>
                </a:path>
              </a:pathLst>
            </a:custGeom>
            <a:solidFill>
              <a:srgbClr val="797979"/>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8" name="Group 17">
            <a:extLst>
              <a:ext uri="{FF2B5EF4-FFF2-40B4-BE49-F238E27FC236}">
                <a16:creationId xmlns:a16="http://schemas.microsoft.com/office/drawing/2014/main" id="{AF1F3801-EC3F-4A82-9067-153D21F277C0}"/>
              </a:ext>
            </a:extLst>
          </p:cNvPr>
          <p:cNvGrpSpPr/>
          <p:nvPr/>
        </p:nvGrpSpPr>
        <p:grpSpPr>
          <a:xfrm>
            <a:off x="4195013" y="3589625"/>
            <a:ext cx="493265" cy="425229"/>
            <a:chOff x="3180259" y="4622049"/>
            <a:chExt cx="791685" cy="682487"/>
          </a:xfrm>
        </p:grpSpPr>
        <p:sp>
          <p:nvSpPr>
            <p:cNvPr id="95" name="Hexagon 94">
              <a:extLst>
                <a:ext uri="{FF2B5EF4-FFF2-40B4-BE49-F238E27FC236}">
                  <a16:creationId xmlns:a16="http://schemas.microsoft.com/office/drawing/2014/main" id="{12ED3900-56FA-4168-AA15-140C5E74DAA9}"/>
                </a:ext>
              </a:extLst>
            </p:cNvPr>
            <p:cNvSpPr/>
            <p:nvPr/>
          </p:nvSpPr>
          <p:spPr>
            <a:xfrm>
              <a:off x="3180259" y="4622049"/>
              <a:ext cx="791685" cy="682487"/>
            </a:xfrm>
            <a:prstGeom prst="hexagon">
              <a:avLst/>
            </a:prstGeom>
            <a:solidFill>
              <a:srgbClr val="E9E9E9"/>
            </a:solidFill>
            <a:ln w="12700">
              <a:solidFill>
                <a:srgbClr val="797979"/>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6" name="Freeform: Shape 95">
              <a:extLst>
                <a:ext uri="{FF2B5EF4-FFF2-40B4-BE49-F238E27FC236}">
                  <a16:creationId xmlns:a16="http://schemas.microsoft.com/office/drawing/2014/main" id="{C392D4DD-24AD-4CFD-8BDE-4EC55F912C5A}"/>
                </a:ext>
              </a:extLst>
            </p:cNvPr>
            <p:cNvSpPr/>
            <p:nvPr/>
          </p:nvSpPr>
          <p:spPr>
            <a:xfrm>
              <a:off x="3346899" y="4800773"/>
              <a:ext cx="458405" cy="325038"/>
            </a:xfrm>
            <a:custGeom>
              <a:avLst/>
              <a:gdLst>
                <a:gd name="connsiteX0" fmla="*/ 186728 w 942360"/>
                <a:gd name="connsiteY0" fmla="*/ 441322 h 668193"/>
                <a:gd name="connsiteX1" fmla="*/ 136255 w 942360"/>
                <a:gd name="connsiteY1" fmla="*/ 491391 h 668193"/>
                <a:gd name="connsiteX2" fmla="*/ 186963 w 942360"/>
                <a:gd name="connsiteY2" fmla="*/ 539928 h 668193"/>
                <a:gd name="connsiteX3" fmla="*/ 237797 w 942360"/>
                <a:gd name="connsiteY3" fmla="*/ 490603 h 668193"/>
                <a:gd name="connsiteX4" fmla="*/ 186728 w 942360"/>
                <a:gd name="connsiteY4" fmla="*/ 441322 h 668193"/>
                <a:gd name="connsiteX5" fmla="*/ 523719 w 942360"/>
                <a:gd name="connsiteY5" fmla="*/ 236684 h 668193"/>
                <a:gd name="connsiteX6" fmla="*/ 620388 w 942360"/>
                <a:gd name="connsiteY6" fmla="*/ 236684 h 668193"/>
                <a:gd name="connsiteX7" fmla="*/ 620388 w 942360"/>
                <a:gd name="connsiteY7" fmla="*/ 333353 h 668193"/>
                <a:gd name="connsiteX8" fmla="*/ 523719 w 942360"/>
                <a:gd name="connsiteY8" fmla="*/ 333353 h 668193"/>
                <a:gd name="connsiteX9" fmla="*/ 405920 w 942360"/>
                <a:gd name="connsiteY9" fmla="*/ 236684 h 668193"/>
                <a:gd name="connsiteX10" fmla="*/ 502589 w 942360"/>
                <a:gd name="connsiteY10" fmla="*/ 236684 h 668193"/>
                <a:gd name="connsiteX11" fmla="*/ 502589 w 942360"/>
                <a:gd name="connsiteY11" fmla="*/ 333353 h 668193"/>
                <a:gd name="connsiteX12" fmla="*/ 405920 w 942360"/>
                <a:gd name="connsiteY12" fmla="*/ 333353 h 668193"/>
                <a:gd name="connsiteX13" fmla="*/ 288100 w 942360"/>
                <a:gd name="connsiteY13" fmla="*/ 236684 h 668193"/>
                <a:gd name="connsiteX14" fmla="*/ 384769 w 942360"/>
                <a:gd name="connsiteY14" fmla="*/ 236684 h 668193"/>
                <a:gd name="connsiteX15" fmla="*/ 384769 w 942360"/>
                <a:gd name="connsiteY15" fmla="*/ 333353 h 668193"/>
                <a:gd name="connsiteX16" fmla="*/ 288100 w 942360"/>
                <a:gd name="connsiteY16" fmla="*/ 333353 h 668193"/>
                <a:gd name="connsiteX17" fmla="*/ 170301 w 942360"/>
                <a:gd name="connsiteY17" fmla="*/ 236684 h 668193"/>
                <a:gd name="connsiteX18" fmla="*/ 266970 w 942360"/>
                <a:gd name="connsiteY18" fmla="*/ 236684 h 668193"/>
                <a:gd name="connsiteX19" fmla="*/ 266970 w 942360"/>
                <a:gd name="connsiteY19" fmla="*/ 333353 h 668193"/>
                <a:gd name="connsiteX20" fmla="*/ 170301 w 942360"/>
                <a:gd name="connsiteY20" fmla="*/ 333353 h 668193"/>
                <a:gd name="connsiteX21" fmla="*/ 52502 w 942360"/>
                <a:gd name="connsiteY21" fmla="*/ 236684 h 668193"/>
                <a:gd name="connsiteX22" fmla="*/ 149171 w 942360"/>
                <a:gd name="connsiteY22" fmla="*/ 236684 h 668193"/>
                <a:gd name="connsiteX23" fmla="*/ 149171 w 942360"/>
                <a:gd name="connsiteY23" fmla="*/ 333353 h 668193"/>
                <a:gd name="connsiteX24" fmla="*/ 52502 w 942360"/>
                <a:gd name="connsiteY24" fmla="*/ 333353 h 668193"/>
                <a:gd name="connsiteX25" fmla="*/ 746016 w 942360"/>
                <a:gd name="connsiteY25" fmla="*/ 172869 h 668193"/>
                <a:gd name="connsiteX26" fmla="*/ 752615 w 942360"/>
                <a:gd name="connsiteY26" fmla="*/ 175571 h 668193"/>
                <a:gd name="connsiteX27" fmla="*/ 817941 w 942360"/>
                <a:gd name="connsiteY27" fmla="*/ 269198 h 668193"/>
                <a:gd name="connsiteX28" fmla="*/ 827580 w 942360"/>
                <a:gd name="connsiteY28" fmla="*/ 272496 h 668193"/>
                <a:gd name="connsiteX29" fmla="*/ 900268 w 942360"/>
                <a:gd name="connsiteY29" fmla="*/ 273049 h 668193"/>
                <a:gd name="connsiteX30" fmla="*/ 938315 w 942360"/>
                <a:gd name="connsiteY30" fmla="*/ 289051 h 668193"/>
                <a:gd name="connsiteX31" fmla="*/ 940762 w 942360"/>
                <a:gd name="connsiteY31" fmla="*/ 298711 h 668193"/>
                <a:gd name="connsiteX32" fmla="*/ 842880 w 942360"/>
                <a:gd name="connsiteY32" fmla="*/ 368421 h 668193"/>
                <a:gd name="connsiteX33" fmla="*/ 808004 w 942360"/>
                <a:gd name="connsiteY33" fmla="*/ 370783 h 668193"/>
                <a:gd name="connsiteX34" fmla="*/ 792024 w 942360"/>
                <a:gd name="connsiteY34" fmla="*/ 381422 h 668193"/>
                <a:gd name="connsiteX35" fmla="*/ 696163 w 942360"/>
                <a:gd name="connsiteY35" fmla="*/ 524479 h 668193"/>
                <a:gd name="connsiteX36" fmla="*/ 442371 w 942360"/>
                <a:gd name="connsiteY36" fmla="*/ 655386 h 668193"/>
                <a:gd name="connsiteX37" fmla="*/ 253161 w 942360"/>
                <a:gd name="connsiteY37" fmla="*/ 663898 h 668193"/>
                <a:gd name="connsiteX38" fmla="*/ 44948 w 942360"/>
                <a:gd name="connsiteY38" fmla="*/ 546013 h 668193"/>
                <a:gd name="connsiteX39" fmla="*/ 2135 w 942360"/>
                <a:gd name="connsiteY39" fmla="*/ 363122 h 668193"/>
                <a:gd name="connsiteX40" fmla="*/ 7285 w 942360"/>
                <a:gd name="connsiteY40" fmla="*/ 358058 h 668193"/>
                <a:gd name="connsiteX41" fmla="*/ 628560 w 942360"/>
                <a:gd name="connsiteY41" fmla="*/ 358058 h 668193"/>
                <a:gd name="connsiteX42" fmla="*/ 725464 w 942360"/>
                <a:gd name="connsiteY42" fmla="*/ 337630 h 668193"/>
                <a:gd name="connsiteX43" fmla="*/ 729145 w 942360"/>
                <a:gd name="connsiteY43" fmla="*/ 324863 h 668193"/>
                <a:gd name="connsiteX44" fmla="*/ 740104 w 942360"/>
                <a:gd name="connsiteY44" fmla="*/ 176869 h 668193"/>
                <a:gd name="connsiteX45" fmla="*/ 746016 w 942360"/>
                <a:gd name="connsiteY45" fmla="*/ 172869 h 668193"/>
                <a:gd name="connsiteX46" fmla="*/ 405920 w 942360"/>
                <a:gd name="connsiteY46" fmla="*/ 117693 h 668193"/>
                <a:gd name="connsiteX47" fmla="*/ 502589 w 942360"/>
                <a:gd name="connsiteY47" fmla="*/ 117693 h 668193"/>
                <a:gd name="connsiteX48" fmla="*/ 502589 w 942360"/>
                <a:gd name="connsiteY48" fmla="*/ 214362 h 668193"/>
                <a:gd name="connsiteX49" fmla="*/ 405920 w 942360"/>
                <a:gd name="connsiteY49" fmla="*/ 214362 h 668193"/>
                <a:gd name="connsiteX50" fmla="*/ 288100 w 942360"/>
                <a:gd name="connsiteY50" fmla="*/ 117693 h 668193"/>
                <a:gd name="connsiteX51" fmla="*/ 384769 w 942360"/>
                <a:gd name="connsiteY51" fmla="*/ 117693 h 668193"/>
                <a:gd name="connsiteX52" fmla="*/ 384769 w 942360"/>
                <a:gd name="connsiteY52" fmla="*/ 214362 h 668193"/>
                <a:gd name="connsiteX53" fmla="*/ 288100 w 942360"/>
                <a:gd name="connsiteY53" fmla="*/ 214362 h 668193"/>
                <a:gd name="connsiteX54" fmla="*/ 170301 w 942360"/>
                <a:gd name="connsiteY54" fmla="*/ 117693 h 668193"/>
                <a:gd name="connsiteX55" fmla="*/ 266970 w 942360"/>
                <a:gd name="connsiteY55" fmla="*/ 117693 h 668193"/>
                <a:gd name="connsiteX56" fmla="*/ 266970 w 942360"/>
                <a:gd name="connsiteY56" fmla="*/ 214362 h 668193"/>
                <a:gd name="connsiteX57" fmla="*/ 170301 w 942360"/>
                <a:gd name="connsiteY57" fmla="*/ 214362 h 668193"/>
                <a:gd name="connsiteX58" fmla="*/ 405920 w 942360"/>
                <a:gd name="connsiteY58" fmla="*/ 0 h 668193"/>
                <a:gd name="connsiteX59" fmla="*/ 502589 w 942360"/>
                <a:gd name="connsiteY59" fmla="*/ 0 h 668193"/>
                <a:gd name="connsiteX60" fmla="*/ 502589 w 942360"/>
                <a:gd name="connsiteY60" fmla="*/ 96669 h 668193"/>
                <a:gd name="connsiteX61" fmla="*/ 405920 w 942360"/>
                <a:gd name="connsiteY61" fmla="*/ 96669 h 66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942360" h="668193">
                  <a:moveTo>
                    <a:pt x="186728" y="441322"/>
                  </a:moveTo>
                  <a:cubicBezTo>
                    <a:pt x="159066" y="441811"/>
                    <a:pt x="135766" y="464856"/>
                    <a:pt x="136255" y="491391"/>
                  </a:cubicBezTo>
                  <a:cubicBezTo>
                    <a:pt x="136745" y="517925"/>
                    <a:pt x="159811" y="539928"/>
                    <a:pt x="186963" y="539928"/>
                  </a:cubicBezTo>
                  <a:cubicBezTo>
                    <a:pt x="215072" y="539928"/>
                    <a:pt x="237819" y="517798"/>
                    <a:pt x="237797" y="490603"/>
                  </a:cubicBezTo>
                  <a:cubicBezTo>
                    <a:pt x="237797" y="463664"/>
                    <a:pt x="214178" y="440854"/>
                    <a:pt x="186728" y="441322"/>
                  </a:cubicBezTo>
                  <a:close/>
                  <a:moveTo>
                    <a:pt x="523719" y="236684"/>
                  </a:moveTo>
                  <a:lnTo>
                    <a:pt x="620388" y="236684"/>
                  </a:lnTo>
                  <a:lnTo>
                    <a:pt x="620388" y="333353"/>
                  </a:lnTo>
                  <a:lnTo>
                    <a:pt x="523719" y="333353"/>
                  </a:lnTo>
                  <a:close/>
                  <a:moveTo>
                    <a:pt x="405920" y="236684"/>
                  </a:moveTo>
                  <a:lnTo>
                    <a:pt x="502589" y="236684"/>
                  </a:lnTo>
                  <a:lnTo>
                    <a:pt x="502589" y="333353"/>
                  </a:lnTo>
                  <a:lnTo>
                    <a:pt x="405920" y="333353"/>
                  </a:lnTo>
                  <a:close/>
                  <a:moveTo>
                    <a:pt x="288100" y="236684"/>
                  </a:moveTo>
                  <a:lnTo>
                    <a:pt x="384769" y="236684"/>
                  </a:lnTo>
                  <a:lnTo>
                    <a:pt x="384769" y="333353"/>
                  </a:lnTo>
                  <a:lnTo>
                    <a:pt x="288100" y="333353"/>
                  </a:lnTo>
                  <a:close/>
                  <a:moveTo>
                    <a:pt x="170301" y="236684"/>
                  </a:moveTo>
                  <a:lnTo>
                    <a:pt x="266970" y="236684"/>
                  </a:lnTo>
                  <a:lnTo>
                    <a:pt x="266970" y="333353"/>
                  </a:lnTo>
                  <a:lnTo>
                    <a:pt x="170301" y="333353"/>
                  </a:lnTo>
                  <a:close/>
                  <a:moveTo>
                    <a:pt x="52502" y="236684"/>
                  </a:moveTo>
                  <a:lnTo>
                    <a:pt x="149171" y="236684"/>
                  </a:lnTo>
                  <a:lnTo>
                    <a:pt x="149171" y="333353"/>
                  </a:lnTo>
                  <a:lnTo>
                    <a:pt x="52502" y="333353"/>
                  </a:lnTo>
                  <a:close/>
                  <a:moveTo>
                    <a:pt x="746016" y="172869"/>
                  </a:moveTo>
                  <a:cubicBezTo>
                    <a:pt x="747870" y="172587"/>
                    <a:pt x="749838" y="173422"/>
                    <a:pt x="752615" y="175571"/>
                  </a:cubicBezTo>
                  <a:cubicBezTo>
                    <a:pt x="784236" y="200021"/>
                    <a:pt x="809813" y="228534"/>
                    <a:pt x="817941" y="269198"/>
                  </a:cubicBezTo>
                  <a:cubicBezTo>
                    <a:pt x="819431" y="276624"/>
                    <a:pt x="824133" y="273262"/>
                    <a:pt x="827580" y="272496"/>
                  </a:cubicBezTo>
                  <a:cubicBezTo>
                    <a:pt x="851536" y="267136"/>
                    <a:pt x="876398" y="267325"/>
                    <a:pt x="900268" y="273049"/>
                  </a:cubicBezTo>
                  <a:cubicBezTo>
                    <a:pt x="913844" y="276284"/>
                    <a:pt x="926122" y="282476"/>
                    <a:pt x="938315" y="289051"/>
                  </a:cubicBezTo>
                  <a:cubicBezTo>
                    <a:pt x="943528" y="291860"/>
                    <a:pt x="942954" y="294115"/>
                    <a:pt x="940762" y="298711"/>
                  </a:cubicBezTo>
                  <a:cubicBezTo>
                    <a:pt x="921079" y="340248"/>
                    <a:pt x="886693" y="360867"/>
                    <a:pt x="842880" y="368421"/>
                  </a:cubicBezTo>
                  <a:cubicBezTo>
                    <a:pt x="831325" y="370421"/>
                    <a:pt x="819473" y="372059"/>
                    <a:pt x="808004" y="370783"/>
                  </a:cubicBezTo>
                  <a:cubicBezTo>
                    <a:pt x="798407" y="369719"/>
                    <a:pt x="795237" y="373932"/>
                    <a:pt x="792024" y="381422"/>
                  </a:cubicBezTo>
                  <a:cubicBezTo>
                    <a:pt x="769400" y="434738"/>
                    <a:pt x="736873" y="483281"/>
                    <a:pt x="696163" y="524479"/>
                  </a:cubicBezTo>
                  <a:cubicBezTo>
                    <a:pt x="625602" y="595295"/>
                    <a:pt x="539594" y="636469"/>
                    <a:pt x="442371" y="655386"/>
                  </a:cubicBezTo>
                  <a:cubicBezTo>
                    <a:pt x="379812" y="667600"/>
                    <a:pt x="316635" y="672409"/>
                    <a:pt x="253161" y="663898"/>
                  </a:cubicBezTo>
                  <a:cubicBezTo>
                    <a:pt x="168110" y="652513"/>
                    <a:pt x="95932" y="617425"/>
                    <a:pt x="44948" y="546013"/>
                  </a:cubicBezTo>
                  <a:cubicBezTo>
                    <a:pt x="5753" y="491114"/>
                    <a:pt x="-5206" y="429150"/>
                    <a:pt x="2135" y="363122"/>
                  </a:cubicBezTo>
                  <a:cubicBezTo>
                    <a:pt x="2518" y="359718"/>
                    <a:pt x="3604" y="357866"/>
                    <a:pt x="7285" y="358058"/>
                  </a:cubicBezTo>
                  <a:cubicBezTo>
                    <a:pt x="10179" y="358079"/>
                    <a:pt x="528550" y="358101"/>
                    <a:pt x="628560" y="358058"/>
                  </a:cubicBezTo>
                  <a:cubicBezTo>
                    <a:pt x="662266" y="358058"/>
                    <a:pt x="694695" y="351972"/>
                    <a:pt x="725464" y="337630"/>
                  </a:cubicBezTo>
                  <a:cubicBezTo>
                    <a:pt x="732635" y="334290"/>
                    <a:pt x="733805" y="331758"/>
                    <a:pt x="729145" y="324863"/>
                  </a:cubicBezTo>
                  <a:cubicBezTo>
                    <a:pt x="703057" y="285689"/>
                    <a:pt x="705057" y="211873"/>
                    <a:pt x="740104" y="176869"/>
                  </a:cubicBezTo>
                  <a:cubicBezTo>
                    <a:pt x="742423" y="174550"/>
                    <a:pt x="744162" y="173151"/>
                    <a:pt x="746016" y="172869"/>
                  </a:cubicBezTo>
                  <a:close/>
                  <a:moveTo>
                    <a:pt x="405920" y="117693"/>
                  </a:moveTo>
                  <a:lnTo>
                    <a:pt x="502589" y="117693"/>
                  </a:lnTo>
                  <a:lnTo>
                    <a:pt x="502589" y="214362"/>
                  </a:lnTo>
                  <a:lnTo>
                    <a:pt x="405920" y="214362"/>
                  </a:lnTo>
                  <a:close/>
                  <a:moveTo>
                    <a:pt x="288100" y="117693"/>
                  </a:moveTo>
                  <a:lnTo>
                    <a:pt x="384769" y="117693"/>
                  </a:lnTo>
                  <a:lnTo>
                    <a:pt x="384769" y="214362"/>
                  </a:lnTo>
                  <a:lnTo>
                    <a:pt x="288100" y="214362"/>
                  </a:lnTo>
                  <a:close/>
                  <a:moveTo>
                    <a:pt x="170301" y="117693"/>
                  </a:moveTo>
                  <a:lnTo>
                    <a:pt x="266970" y="117693"/>
                  </a:lnTo>
                  <a:lnTo>
                    <a:pt x="266970" y="214362"/>
                  </a:lnTo>
                  <a:lnTo>
                    <a:pt x="170301" y="214362"/>
                  </a:lnTo>
                  <a:close/>
                  <a:moveTo>
                    <a:pt x="405920" y="0"/>
                  </a:moveTo>
                  <a:lnTo>
                    <a:pt x="502589" y="0"/>
                  </a:lnTo>
                  <a:lnTo>
                    <a:pt x="502589" y="96669"/>
                  </a:lnTo>
                  <a:lnTo>
                    <a:pt x="405920" y="96669"/>
                  </a:lnTo>
                  <a:close/>
                </a:path>
              </a:pathLst>
            </a:custGeom>
            <a:solidFill>
              <a:srgbClr val="797979"/>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4" name="Group 13">
            <a:extLst>
              <a:ext uri="{FF2B5EF4-FFF2-40B4-BE49-F238E27FC236}">
                <a16:creationId xmlns:a16="http://schemas.microsoft.com/office/drawing/2014/main" id="{DBAAF00C-5121-4076-A5AC-5866A2D98A00}"/>
              </a:ext>
            </a:extLst>
          </p:cNvPr>
          <p:cNvGrpSpPr/>
          <p:nvPr/>
        </p:nvGrpSpPr>
        <p:grpSpPr>
          <a:xfrm>
            <a:off x="4418457" y="3250005"/>
            <a:ext cx="493265" cy="425229"/>
            <a:chOff x="4418458" y="2690709"/>
            <a:chExt cx="493265" cy="425229"/>
          </a:xfrm>
        </p:grpSpPr>
        <p:sp>
          <p:nvSpPr>
            <p:cNvPr id="98" name="Hexagon 97">
              <a:extLst>
                <a:ext uri="{FF2B5EF4-FFF2-40B4-BE49-F238E27FC236}">
                  <a16:creationId xmlns:a16="http://schemas.microsoft.com/office/drawing/2014/main" id="{0D14B9F1-30E8-4C3A-84F9-195869F00B5B}"/>
                </a:ext>
              </a:extLst>
            </p:cNvPr>
            <p:cNvSpPr/>
            <p:nvPr/>
          </p:nvSpPr>
          <p:spPr>
            <a:xfrm>
              <a:off x="4418458" y="2690709"/>
              <a:ext cx="493265" cy="425229"/>
            </a:xfrm>
            <a:prstGeom prst="hexagon">
              <a:avLst/>
            </a:prstGeom>
            <a:solidFill>
              <a:srgbClr val="E9E9E9"/>
            </a:solidFill>
            <a:ln w="12700">
              <a:solidFill>
                <a:srgbClr val="797979"/>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13" name="Group 12">
              <a:extLst>
                <a:ext uri="{FF2B5EF4-FFF2-40B4-BE49-F238E27FC236}">
                  <a16:creationId xmlns:a16="http://schemas.microsoft.com/office/drawing/2014/main" id="{457C791A-0C8B-40FB-9A60-6EE75C820085}"/>
                </a:ext>
              </a:extLst>
            </p:cNvPr>
            <p:cNvGrpSpPr/>
            <p:nvPr/>
          </p:nvGrpSpPr>
          <p:grpSpPr>
            <a:xfrm>
              <a:off x="4529073" y="2787233"/>
              <a:ext cx="272034" cy="232181"/>
              <a:chOff x="4485861" y="2054748"/>
              <a:chExt cx="3220278" cy="2748504"/>
            </a:xfrm>
          </p:grpSpPr>
          <p:grpSp>
            <p:nvGrpSpPr>
              <p:cNvPr id="119" name="Group 118">
                <a:extLst>
                  <a:ext uri="{FF2B5EF4-FFF2-40B4-BE49-F238E27FC236}">
                    <a16:creationId xmlns:a16="http://schemas.microsoft.com/office/drawing/2014/main" id="{039EAD4D-43FA-4B43-B096-4D7714FA63FE}"/>
                  </a:ext>
                </a:extLst>
              </p:cNvPr>
              <p:cNvGrpSpPr/>
              <p:nvPr/>
            </p:nvGrpSpPr>
            <p:grpSpPr>
              <a:xfrm>
                <a:off x="4485861" y="3307082"/>
                <a:ext cx="3220278" cy="1496170"/>
                <a:chOff x="8040600" y="1481595"/>
                <a:chExt cx="3220278" cy="1496170"/>
              </a:xfrm>
            </p:grpSpPr>
            <p:sp>
              <p:nvSpPr>
                <p:cNvPr id="162" name="Freeform: Shape 161">
                  <a:extLst>
                    <a:ext uri="{FF2B5EF4-FFF2-40B4-BE49-F238E27FC236}">
                      <a16:creationId xmlns:a16="http://schemas.microsoft.com/office/drawing/2014/main" id="{63ADB9C9-ECCA-45A3-916D-33604FB95DCB}"/>
                    </a:ext>
                  </a:extLst>
                </p:cNvPr>
                <p:cNvSpPr/>
                <p:nvPr/>
              </p:nvSpPr>
              <p:spPr>
                <a:xfrm>
                  <a:off x="8040600" y="1481595"/>
                  <a:ext cx="3220278" cy="1496170"/>
                </a:xfrm>
                <a:custGeom>
                  <a:avLst/>
                  <a:gdLst>
                    <a:gd name="connsiteX0" fmla="*/ 1610139 w 3220278"/>
                    <a:gd name="connsiteY0" fmla="*/ 0 h 1496170"/>
                    <a:gd name="connsiteX1" fmla="*/ 3220278 w 3220278"/>
                    <a:gd name="connsiteY1" fmla="*/ 588396 h 1496170"/>
                    <a:gd name="connsiteX2" fmla="*/ 3219482 w 3220278"/>
                    <a:gd name="connsiteY2" fmla="*/ 594157 h 1496170"/>
                    <a:gd name="connsiteX3" fmla="*/ 3219482 w 3220278"/>
                    <a:gd name="connsiteY3" fmla="*/ 902014 h 1496170"/>
                    <a:gd name="connsiteX4" fmla="*/ 3220278 w 3220278"/>
                    <a:gd name="connsiteY4" fmla="*/ 907774 h 1496170"/>
                    <a:gd name="connsiteX5" fmla="*/ 1610139 w 3220278"/>
                    <a:gd name="connsiteY5" fmla="*/ 1496170 h 1496170"/>
                    <a:gd name="connsiteX6" fmla="*/ 0 w 3220278"/>
                    <a:gd name="connsiteY6" fmla="*/ 907774 h 1496170"/>
                    <a:gd name="connsiteX7" fmla="*/ 794 w 3220278"/>
                    <a:gd name="connsiteY7" fmla="*/ 902028 h 1496170"/>
                    <a:gd name="connsiteX8" fmla="*/ 794 w 3220278"/>
                    <a:gd name="connsiteY8" fmla="*/ 594142 h 1496170"/>
                    <a:gd name="connsiteX9" fmla="*/ 0 w 3220278"/>
                    <a:gd name="connsiteY9" fmla="*/ 588396 h 1496170"/>
                    <a:gd name="connsiteX10" fmla="*/ 1610139 w 3220278"/>
                    <a:gd name="connsiteY10" fmla="*/ 0 h 1496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20278" h="1496170">
                      <a:moveTo>
                        <a:pt x="1610139" y="0"/>
                      </a:moveTo>
                      <a:cubicBezTo>
                        <a:pt x="2499394" y="0"/>
                        <a:pt x="3220278" y="263434"/>
                        <a:pt x="3220278" y="588396"/>
                      </a:cubicBezTo>
                      <a:lnTo>
                        <a:pt x="3219482" y="594157"/>
                      </a:lnTo>
                      <a:lnTo>
                        <a:pt x="3219482" y="902014"/>
                      </a:lnTo>
                      <a:lnTo>
                        <a:pt x="3220278" y="907774"/>
                      </a:lnTo>
                      <a:cubicBezTo>
                        <a:pt x="3220278" y="1232736"/>
                        <a:pt x="2499394" y="1496170"/>
                        <a:pt x="1610139" y="1496170"/>
                      </a:cubicBezTo>
                      <a:cubicBezTo>
                        <a:pt x="720884" y="1496170"/>
                        <a:pt x="0" y="1232736"/>
                        <a:pt x="0" y="907774"/>
                      </a:cubicBezTo>
                      <a:lnTo>
                        <a:pt x="794" y="902028"/>
                      </a:lnTo>
                      <a:lnTo>
                        <a:pt x="794" y="594142"/>
                      </a:lnTo>
                      <a:lnTo>
                        <a:pt x="0" y="588396"/>
                      </a:lnTo>
                      <a:cubicBezTo>
                        <a:pt x="0" y="263434"/>
                        <a:pt x="720884" y="0"/>
                        <a:pt x="1610139" y="0"/>
                      </a:cubicBezTo>
                      <a:close/>
                    </a:path>
                  </a:pathLst>
                </a:custGeom>
                <a:solidFill>
                  <a:srgbClr val="797979"/>
                </a:solidFill>
                <a:ln>
                  <a:noFill/>
                </a:ln>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3" name="Oval 162">
                  <a:extLst>
                    <a:ext uri="{FF2B5EF4-FFF2-40B4-BE49-F238E27FC236}">
                      <a16:creationId xmlns:a16="http://schemas.microsoft.com/office/drawing/2014/main" id="{EB4629AE-3853-4D13-ACDA-41607B5A4B5D}"/>
                    </a:ext>
                  </a:extLst>
                </p:cNvPr>
                <p:cNvSpPr/>
                <p:nvPr/>
              </p:nvSpPr>
              <p:spPr>
                <a:xfrm>
                  <a:off x="8040601" y="1481595"/>
                  <a:ext cx="3220277" cy="1176792"/>
                </a:xfrm>
                <a:prstGeom prst="ellipse">
                  <a:avLst/>
                </a:prstGeom>
                <a:solidFill>
                  <a:srgbClr val="A3A3A3"/>
                </a:solidFill>
                <a:ln>
                  <a:noFill/>
                </a:ln>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5" name="Oval 164">
                  <a:extLst>
                    <a:ext uri="{FF2B5EF4-FFF2-40B4-BE49-F238E27FC236}">
                      <a16:creationId xmlns:a16="http://schemas.microsoft.com/office/drawing/2014/main" id="{68031F1A-1AAE-4BF8-B2CF-8AD7EF56303D}"/>
                    </a:ext>
                  </a:extLst>
                </p:cNvPr>
                <p:cNvSpPr/>
                <p:nvPr/>
              </p:nvSpPr>
              <p:spPr>
                <a:xfrm>
                  <a:off x="9123201" y="1909218"/>
                  <a:ext cx="1055077" cy="321547"/>
                </a:xfrm>
                <a:prstGeom prst="ellipse">
                  <a:avLst/>
                </a:prstGeom>
                <a:solidFill>
                  <a:srgbClr val="797979"/>
                </a:solidFill>
                <a:ln>
                  <a:noFill/>
                </a:ln>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20" name="Group 119">
                <a:extLst>
                  <a:ext uri="{FF2B5EF4-FFF2-40B4-BE49-F238E27FC236}">
                    <a16:creationId xmlns:a16="http://schemas.microsoft.com/office/drawing/2014/main" id="{340B1842-3DDA-4C3B-9201-A31EFF6E10CD}"/>
                  </a:ext>
                </a:extLst>
              </p:cNvPr>
              <p:cNvGrpSpPr/>
              <p:nvPr/>
            </p:nvGrpSpPr>
            <p:grpSpPr>
              <a:xfrm>
                <a:off x="4485861" y="2054748"/>
                <a:ext cx="3220278" cy="1496170"/>
                <a:chOff x="8040600" y="1481595"/>
                <a:chExt cx="3220278" cy="1496170"/>
              </a:xfrm>
            </p:grpSpPr>
            <p:sp>
              <p:nvSpPr>
                <p:cNvPr id="156" name="Freeform: Shape 155">
                  <a:extLst>
                    <a:ext uri="{FF2B5EF4-FFF2-40B4-BE49-F238E27FC236}">
                      <a16:creationId xmlns:a16="http://schemas.microsoft.com/office/drawing/2014/main" id="{B9264D31-0AEF-4D2F-86E5-15BCDCEF1F17}"/>
                    </a:ext>
                  </a:extLst>
                </p:cNvPr>
                <p:cNvSpPr/>
                <p:nvPr/>
              </p:nvSpPr>
              <p:spPr>
                <a:xfrm>
                  <a:off x="8040600" y="1481595"/>
                  <a:ext cx="3220278" cy="1496170"/>
                </a:xfrm>
                <a:custGeom>
                  <a:avLst/>
                  <a:gdLst>
                    <a:gd name="connsiteX0" fmla="*/ 1610139 w 3220278"/>
                    <a:gd name="connsiteY0" fmla="*/ 0 h 1496170"/>
                    <a:gd name="connsiteX1" fmla="*/ 3220278 w 3220278"/>
                    <a:gd name="connsiteY1" fmla="*/ 588396 h 1496170"/>
                    <a:gd name="connsiteX2" fmla="*/ 3219482 w 3220278"/>
                    <a:gd name="connsiteY2" fmla="*/ 594157 h 1496170"/>
                    <a:gd name="connsiteX3" fmla="*/ 3219482 w 3220278"/>
                    <a:gd name="connsiteY3" fmla="*/ 902014 h 1496170"/>
                    <a:gd name="connsiteX4" fmla="*/ 3220278 w 3220278"/>
                    <a:gd name="connsiteY4" fmla="*/ 907774 h 1496170"/>
                    <a:gd name="connsiteX5" fmla="*/ 1610139 w 3220278"/>
                    <a:gd name="connsiteY5" fmla="*/ 1496170 h 1496170"/>
                    <a:gd name="connsiteX6" fmla="*/ 0 w 3220278"/>
                    <a:gd name="connsiteY6" fmla="*/ 907774 h 1496170"/>
                    <a:gd name="connsiteX7" fmla="*/ 794 w 3220278"/>
                    <a:gd name="connsiteY7" fmla="*/ 902028 h 1496170"/>
                    <a:gd name="connsiteX8" fmla="*/ 794 w 3220278"/>
                    <a:gd name="connsiteY8" fmla="*/ 594142 h 1496170"/>
                    <a:gd name="connsiteX9" fmla="*/ 0 w 3220278"/>
                    <a:gd name="connsiteY9" fmla="*/ 588396 h 1496170"/>
                    <a:gd name="connsiteX10" fmla="*/ 1610139 w 3220278"/>
                    <a:gd name="connsiteY10" fmla="*/ 0 h 1496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20278" h="1496170">
                      <a:moveTo>
                        <a:pt x="1610139" y="0"/>
                      </a:moveTo>
                      <a:cubicBezTo>
                        <a:pt x="2499394" y="0"/>
                        <a:pt x="3220278" y="263434"/>
                        <a:pt x="3220278" y="588396"/>
                      </a:cubicBezTo>
                      <a:lnTo>
                        <a:pt x="3219482" y="594157"/>
                      </a:lnTo>
                      <a:lnTo>
                        <a:pt x="3219482" y="902014"/>
                      </a:lnTo>
                      <a:lnTo>
                        <a:pt x="3220278" y="907774"/>
                      </a:lnTo>
                      <a:cubicBezTo>
                        <a:pt x="3220278" y="1232736"/>
                        <a:pt x="2499394" y="1496170"/>
                        <a:pt x="1610139" y="1496170"/>
                      </a:cubicBezTo>
                      <a:cubicBezTo>
                        <a:pt x="720884" y="1496170"/>
                        <a:pt x="0" y="1232736"/>
                        <a:pt x="0" y="907774"/>
                      </a:cubicBezTo>
                      <a:lnTo>
                        <a:pt x="794" y="902028"/>
                      </a:lnTo>
                      <a:lnTo>
                        <a:pt x="794" y="594142"/>
                      </a:lnTo>
                      <a:lnTo>
                        <a:pt x="0" y="588396"/>
                      </a:lnTo>
                      <a:cubicBezTo>
                        <a:pt x="0" y="263434"/>
                        <a:pt x="720884" y="0"/>
                        <a:pt x="1610139" y="0"/>
                      </a:cubicBezTo>
                      <a:close/>
                    </a:path>
                  </a:pathLst>
                </a:custGeom>
                <a:solidFill>
                  <a:srgbClr val="797979"/>
                </a:solidFill>
                <a:ln>
                  <a:noFill/>
                </a:ln>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8" name="Oval 157">
                  <a:extLst>
                    <a:ext uri="{FF2B5EF4-FFF2-40B4-BE49-F238E27FC236}">
                      <a16:creationId xmlns:a16="http://schemas.microsoft.com/office/drawing/2014/main" id="{C6DB41DD-E737-4572-A6BA-5F2BC113C36B}"/>
                    </a:ext>
                  </a:extLst>
                </p:cNvPr>
                <p:cNvSpPr/>
                <p:nvPr/>
              </p:nvSpPr>
              <p:spPr>
                <a:xfrm>
                  <a:off x="8040601" y="1481595"/>
                  <a:ext cx="3220277" cy="1176792"/>
                </a:xfrm>
                <a:prstGeom prst="ellipse">
                  <a:avLst/>
                </a:prstGeom>
                <a:solidFill>
                  <a:srgbClr val="A3A3A3"/>
                </a:solidFill>
                <a:ln>
                  <a:noFill/>
                </a:ln>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1" name="Oval 160">
                  <a:extLst>
                    <a:ext uri="{FF2B5EF4-FFF2-40B4-BE49-F238E27FC236}">
                      <a16:creationId xmlns:a16="http://schemas.microsoft.com/office/drawing/2014/main" id="{62B550EC-EF51-49B7-ACCB-D7987DAC4B5B}"/>
                    </a:ext>
                  </a:extLst>
                </p:cNvPr>
                <p:cNvSpPr/>
                <p:nvPr/>
              </p:nvSpPr>
              <p:spPr>
                <a:xfrm>
                  <a:off x="9123201" y="1909218"/>
                  <a:ext cx="1055077" cy="321547"/>
                </a:xfrm>
                <a:prstGeom prst="ellipse">
                  <a:avLst/>
                </a:prstGeom>
                <a:solidFill>
                  <a:srgbClr val="797979"/>
                </a:solidFill>
                <a:ln>
                  <a:noFill/>
                </a:ln>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grpSp>
      <p:grpSp>
        <p:nvGrpSpPr>
          <p:cNvPr id="24" name="Group 23">
            <a:extLst>
              <a:ext uri="{FF2B5EF4-FFF2-40B4-BE49-F238E27FC236}">
                <a16:creationId xmlns:a16="http://schemas.microsoft.com/office/drawing/2014/main" id="{D78CC750-CB61-4545-A699-ECE02FF4B18E}"/>
              </a:ext>
            </a:extLst>
          </p:cNvPr>
          <p:cNvGrpSpPr/>
          <p:nvPr/>
        </p:nvGrpSpPr>
        <p:grpSpPr>
          <a:xfrm>
            <a:off x="6612181" y="3507830"/>
            <a:ext cx="720359" cy="620999"/>
            <a:chOff x="6612182" y="2948534"/>
            <a:chExt cx="720359" cy="620999"/>
          </a:xfrm>
        </p:grpSpPr>
        <p:sp>
          <p:nvSpPr>
            <p:cNvPr id="143" name="Hexagon 142">
              <a:extLst>
                <a:ext uri="{FF2B5EF4-FFF2-40B4-BE49-F238E27FC236}">
                  <a16:creationId xmlns:a16="http://schemas.microsoft.com/office/drawing/2014/main" id="{7167D7E9-1006-4058-953C-85ED783B81FB}"/>
                </a:ext>
              </a:extLst>
            </p:cNvPr>
            <p:cNvSpPr/>
            <p:nvPr/>
          </p:nvSpPr>
          <p:spPr>
            <a:xfrm>
              <a:off x="6612182" y="2948534"/>
              <a:ext cx="720359" cy="620999"/>
            </a:xfrm>
            <a:prstGeom prst="hexagon">
              <a:avLst/>
            </a:prstGeom>
            <a:solidFill>
              <a:srgbClr val="E9E9E9"/>
            </a:solidFill>
            <a:ln w="12700">
              <a:solidFill>
                <a:srgbClr val="797979"/>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2" name="TextBox 21">
              <a:extLst>
                <a:ext uri="{FF2B5EF4-FFF2-40B4-BE49-F238E27FC236}">
                  <a16:creationId xmlns:a16="http://schemas.microsoft.com/office/drawing/2014/main" id="{8FD2CBF2-805F-419A-885B-DBD041A0FB29}"/>
                </a:ext>
              </a:extLst>
            </p:cNvPr>
            <p:cNvSpPr txBox="1"/>
            <p:nvPr/>
          </p:nvSpPr>
          <p:spPr>
            <a:xfrm>
              <a:off x="6698041" y="3120534"/>
              <a:ext cx="548640" cy="276999"/>
            </a:xfrm>
            <a:prstGeom prst="rect">
              <a:avLst/>
            </a:prstGeom>
          </p:spPr>
          <p:txBody>
            <a:bodyPr wrap="square" lIns="0" tIns="0" rIns="0" bIns="0" rtlCol="0" anchor="t"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797979"/>
                  </a:solidFill>
                  <a:effectLst/>
                  <a:uLnTx/>
                  <a:uFillTx/>
                  <a:latin typeface="Segoe UI Semibold" panose="020B0702040204020203" pitchFamily="34" charset="0"/>
                  <a:ea typeface="+mn-ea"/>
                  <a:cs typeface="Segoe UI Semibold" panose="020B0702040204020203" pitchFamily="34" charset="0"/>
                </a:rPr>
                <a:t>.NET</a:t>
              </a:r>
            </a:p>
          </p:txBody>
        </p:sp>
      </p:grpSp>
      <p:grpSp>
        <p:nvGrpSpPr>
          <p:cNvPr id="25" name="Group 24">
            <a:extLst>
              <a:ext uri="{FF2B5EF4-FFF2-40B4-BE49-F238E27FC236}">
                <a16:creationId xmlns:a16="http://schemas.microsoft.com/office/drawing/2014/main" id="{C04D17E1-B898-46CE-9158-85FD672E1C42}"/>
              </a:ext>
            </a:extLst>
          </p:cNvPr>
          <p:cNvGrpSpPr/>
          <p:nvPr/>
        </p:nvGrpSpPr>
        <p:grpSpPr>
          <a:xfrm>
            <a:off x="7270799" y="3367265"/>
            <a:ext cx="493265" cy="425229"/>
            <a:chOff x="7270800" y="2807969"/>
            <a:chExt cx="493265" cy="425229"/>
          </a:xfrm>
        </p:grpSpPr>
        <p:sp>
          <p:nvSpPr>
            <p:cNvPr id="47" name="Hexagon 46">
              <a:extLst>
                <a:ext uri="{FF2B5EF4-FFF2-40B4-BE49-F238E27FC236}">
                  <a16:creationId xmlns:a16="http://schemas.microsoft.com/office/drawing/2014/main" id="{4BDF521B-3417-4285-A5E0-45F151F140EE}"/>
                </a:ext>
              </a:extLst>
            </p:cNvPr>
            <p:cNvSpPr/>
            <p:nvPr/>
          </p:nvSpPr>
          <p:spPr>
            <a:xfrm>
              <a:off x="7270800" y="2807969"/>
              <a:ext cx="493265" cy="425229"/>
            </a:xfrm>
            <a:prstGeom prst="hexagon">
              <a:avLst/>
            </a:prstGeom>
            <a:solidFill>
              <a:srgbClr val="E9E9E9"/>
            </a:solidFill>
            <a:ln w="12700">
              <a:solidFill>
                <a:srgbClr val="797979"/>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172" name="Group 171">
              <a:extLst>
                <a:ext uri="{FF2B5EF4-FFF2-40B4-BE49-F238E27FC236}">
                  <a16:creationId xmlns:a16="http://schemas.microsoft.com/office/drawing/2014/main" id="{BAA754D2-D3AF-4DD4-9970-EE9A8AC1804D}"/>
                </a:ext>
              </a:extLst>
            </p:cNvPr>
            <p:cNvGrpSpPr/>
            <p:nvPr/>
          </p:nvGrpSpPr>
          <p:grpSpPr>
            <a:xfrm>
              <a:off x="7386024" y="2917165"/>
              <a:ext cx="262816" cy="206836"/>
              <a:chOff x="1200453" y="4307032"/>
              <a:chExt cx="421817" cy="331969"/>
            </a:xfrm>
          </p:grpSpPr>
          <p:sp>
            <p:nvSpPr>
              <p:cNvPr id="175" name="TextBox 174">
                <a:extLst>
                  <a:ext uri="{FF2B5EF4-FFF2-40B4-BE49-F238E27FC236}">
                    <a16:creationId xmlns:a16="http://schemas.microsoft.com/office/drawing/2014/main" id="{03DEAA99-5A83-4A49-8F52-64F628F0ABF5}"/>
                  </a:ext>
                </a:extLst>
              </p:cNvPr>
              <p:cNvSpPr txBox="1"/>
              <p:nvPr/>
            </p:nvSpPr>
            <p:spPr>
              <a:xfrm>
                <a:off x="1239230" y="4359730"/>
                <a:ext cx="344265" cy="197592"/>
              </a:xfrm>
              <a:prstGeom prst="rect">
                <a:avLst/>
              </a:prstGeom>
            </p:spPr>
            <p:txBody>
              <a:bodyPr wrap="square" lIns="0" tIns="0" rIns="0" bIns="0" rtlCol="0" anchor="t"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797979"/>
                    </a:solidFill>
                    <a:effectLst/>
                    <a:uLnTx/>
                    <a:uFillTx/>
                    <a:latin typeface="Showcard Gothic" panose="04020904020102020604" pitchFamily="82" charset="0"/>
                    <a:ea typeface="+mn-ea"/>
                    <a:cs typeface="Shruti" panose="020B0502040204020203" pitchFamily="34" charset="0"/>
                  </a:rPr>
                  <a:t>&lt;/&gt;</a:t>
                </a:r>
              </a:p>
            </p:txBody>
          </p:sp>
          <p:sp>
            <p:nvSpPr>
              <p:cNvPr id="176" name="Freeform 127">
                <a:extLst>
                  <a:ext uri="{FF2B5EF4-FFF2-40B4-BE49-F238E27FC236}">
                    <a16:creationId xmlns:a16="http://schemas.microsoft.com/office/drawing/2014/main" id="{C4D99701-85EE-451D-B1FC-746CFC5BE12E}"/>
                  </a:ext>
                </a:extLst>
              </p:cNvPr>
              <p:cNvSpPr>
                <a:spLocks noChangeAspect="1"/>
              </p:cNvSpPr>
              <p:nvPr/>
            </p:nvSpPr>
            <p:spPr bwMode="black">
              <a:xfrm>
                <a:off x="1200453" y="4307032"/>
                <a:ext cx="421817" cy="331969"/>
              </a:xfrm>
              <a:custGeom>
                <a:avLst/>
                <a:gdLst>
                  <a:gd name="connsiteX0" fmla="*/ 427036 w 1971675"/>
                  <a:gd name="connsiteY0" fmla="*/ 1374775 h 1409700"/>
                  <a:gd name="connsiteX1" fmla="*/ 1544636 w 1971675"/>
                  <a:gd name="connsiteY1" fmla="*/ 1374775 h 1409700"/>
                  <a:gd name="connsiteX2" fmla="*/ 1544636 w 1971675"/>
                  <a:gd name="connsiteY2" fmla="*/ 1409700 h 1409700"/>
                  <a:gd name="connsiteX3" fmla="*/ 427036 w 1971675"/>
                  <a:gd name="connsiteY3" fmla="*/ 1409700 h 1409700"/>
                  <a:gd name="connsiteX4" fmla="*/ 104775 w 1971675"/>
                  <a:gd name="connsiteY4" fmla="*/ 104775 h 1409700"/>
                  <a:gd name="connsiteX5" fmla="*/ 104775 w 1971675"/>
                  <a:gd name="connsiteY5" fmla="*/ 1028700 h 1409700"/>
                  <a:gd name="connsiteX6" fmla="*/ 761999 w 1971675"/>
                  <a:gd name="connsiteY6" fmla="*/ 1028700 h 1409700"/>
                  <a:gd name="connsiteX7" fmla="*/ 1198562 w 1971675"/>
                  <a:gd name="connsiteY7" fmla="*/ 1028700 h 1409700"/>
                  <a:gd name="connsiteX8" fmla="*/ 1879600 w 1971675"/>
                  <a:gd name="connsiteY8" fmla="*/ 1028700 h 1409700"/>
                  <a:gd name="connsiteX9" fmla="*/ 1879600 w 1971675"/>
                  <a:gd name="connsiteY9" fmla="*/ 104775 h 1409700"/>
                  <a:gd name="connsiteX10" fmla="*/ 985837 w 1971675"/>
                  <a:gd name="connsiteY10" fmla="*/ 23812 h 1409700"/>
                  <a:gd name="connsiteX11" fmla="*/ 957262 w 1971675"/>
                  <a:gd name="connsiteY11" fmla="*/ 46831 h 1409700"/>
                  <a:gd name="connsiteX12" fmla="*/ 985837 w 1971675"/>
                  <a:gd name="connsiteY12" fmla="*/ 69850 h 1409700"/>
                  <a:gd name="connsiteX13" fmla="*/ 1014412 w 1971675"/>
                  <a:gd name="connsiteY13" fmla="*/ 46831 h 1409700"/>
                  <a:gd name="connsiteX14" fmla="*/ 985837 w 1971675"/>
                  <a:gd name="connsiteY14" fmla="*/ 23812 h 1409700"/>
                  <a:gd name="connsiteX15" fmla="*/ 103772 w 1971675"/>
                  <a:gd name="connsiteY15" fmla="*/ 0 h 1409700"/>
                  <a:gd name="connsiteX16" fmla="*/ 1856372 w 1971675"/>
                  <a:gd name="connsiteY16" fmla="*/ 0 h 1409700"/>
                  <a:gd name="connsiteX17" fmla="*/ 1971675 w 1971675"/>
                  <a:gd name="connsiteY17" fmla="*/ 103909 h 1409700"/>
                  <a:gd name="connsiteX18" fmla="*/ 1971675 w 1971675"/>
                  <a:gd name="connsiteY18" fmla="*/ 1027546 h 1409700"/>
                  <a:gd name="connsiteX19" fmla="*/ 1856372 w 1971675"/>
                  <a:gd name="connsiteY19" fmla="*/ 1143000 h 1409700"/>
                  <a:gd name="connsiteX20" fmla="*/ 1277877 w 1971675"/>
                  <a:gd name="connsiteY20" fmla="*/ 1143000 h 1409700"/>
                  <a:gd name="connsiteX21" fmla="*/ 1198562 w 1971675"/>
                  <a:gd name="connsiteY21" fmla="*/ 1143000 h 1409700"/>
                  <a:gd name="connsiteX22" fmla="*/ 1198562 w 1971675"/>
                  <a:gd name="connsiteY22" fmla="*/ 1212850 h 1409700"/>
                  <a:gd name="connsiteX23" fmla="*/ 1198562 w 1971675"/>
                  <a:gd name="connsiteY23" fmla="*/ 1258887 h 1409700"/>
                  <a:gd name="connsiteX24" fmla="*/ 1452561 w 1971675"/>
                  <a:gd name="connsiteY24" fmla="*/ 1258887 h 1409700"/>
                  <a:gd name="connsiteX25" fmla="*/ 1544636 w 1971675"/>
                  <a:gd name="connsiteY25" fmla="*/ 1374774 h 1409700"/>
                  <a:gd name="connsiteX26" fmla="*/ 427036 w 1971675"/>
                  <a:gd name="connsiteY26" fmla="*/ 1374774 h 1409700"/>
                  <a:gd name="connsiteX27" fmla="*/ 519111 w 1971675"/>
                  <a:gd name="connsiteY27" fmla="*/ 1258887 h 1409700"/>
                  <a:gd name="connsiteX28" fmla="*/ 761999 w 1971675"/>
                  <a:gd name="connsiteY28" fmla="*/ 1258887 h 1409700"/>
                  <a:gd name="connsiteX29" fmla="*/ 761999 w 1971675"/>
                  <a:gd name="connsiteY29" fmla="*/ 1212850 h 1409700"/>
                  <a:gd name="connsiteX30" fmla="*/ 761999 w 1971675"/>
                  <a:gd name="connsiteY30" fmla="*/ 1143000 h 1409700"/>
                  <a:gd name="connsiteX31" fmla="*/ 673281 w 1971675"/>
                  <a:gd name="connsiteY31" fmla="*/ 1143000 h 1409700"/>
                  <a:gd name="connsiteX32" fmla="*/ 103772 w 1971675"/>
                  <a:gd name="connsiteY32" fmla="*/ 1143000 h 1409700"/>
                  <a:gd name="connsiteX33" fmla="*/ 0 w 1971675"/>
                  <a:gd name="connsiteY33" fmla="*/ 1027546 h 1409700"/>
                  <a:gd name="connsiteX34" fmla="*/ 0 w 1971675"/>
                  <a:gd name="connsiteY34" fmla="*/ 103909 h 1409700"/>
                  <a:gd name="connsiteX35" fmla="*/ 103772 w 1971675"/>
                  <a:gd name="connsiteY35" fmla="*/ 0 h 1409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971675" h="1409700">
                    <a:moveTo>
                      <a:pt x="427036" y="1374775"/>
                    </a:moveTo>
                    <a:lnTo>
                      <a:pt x="1544636" y="1374775"/>
                    </a:lnTo>
                    <a:lnTo>
                      <a:pt x="1544636" y="1409700"/>
                    </a:lnTo>
                    <a:lnTo>
                      <a:pt x="427036" y="1409700"/>
                    </a:lnTo>
                    <a:close/>
                    <a:moveTo>
                      <a:pt x="104775" y="104775"/>
                    </a:moveTo>
                    <a:lnTo>
                      <a:pt x="104775" y="1028700"/>
                    </a:lnTo>
                    <a:lnTo>
                      <a:pt x="761999" y="1028700"/>
                    </a:lnTo>
                    <a:lnTo>
                      <a:pt x="1198562" y="1028700"/>
                    </a:lnTo>
                    <a:lnTo>
                      <a:pt x="1879600" y="1028700"/>
                    </a:lnTo>
                    <a:lnTo>
                      <a:pt x="1879600" y="104775"/>
                    </a:lnTo>
                    <a:close/>
                    <a:moveTo>
                      <a:pt x="985837" y="23812"/>
                    </a:moveTo>
                    <a:cubicBezTo>
                      <a:pt x="970055" y="23812"/>
                      <a:pt x="957262" y="34118"/>
                      <a:pt x="957262" y="46831"/>
                    </a:cubicBezTo>
                    <a:cubicBezTo>
                      <a:pt x="957262" y="59544"/>
                      <a:pt x="970055" y="69850"/>
                      <a:pt x="985837" y="69850"/>
                    </a:cubicBezTo>
                    <a:cubicBezTo>
                      <a:pt x="1001619" y="69850"/>
                      <a:pt x="1014412" y="59544"/>
                      <a:pt x="1014412" y="46831"/>
                    </a:cubicBezTo>
                    <a:cubicBezTo>
                      <a:pt x="1014412" y="34118"/>
                      <a:pt x="1001619" y="23812"/>
                      <a:pt x="985837" y="23812"/>
                    </a:cubicBezTo>
                    <a:close/>
                    <a:moveTo>
                      <a:pt x="103772" y="0"/>
                    </a:moveTo>
                    <a:cubicBezTo>
                      <a:pt x="1856372" y="0"/>
                      <a:pt x="1856372" y="0"/>
                      <a:pt x="1856372" y="0"/>
                    </a:cubicBezTo>
                    <a:cubicBezTo>
                      <a:pt x="1925554" y="0"/>
                      <a:pt x="1971675" y="46182"/>
                      <a:pt x="1971675" y="103909"/>
                    </a:cubicBezTo>
                    <a:lnTo>
                      <a:pt x="1971675" y="1027546"/>
                    </a:lnTo>
                    <a:cubicBezTo>
                      <a:pt x="1971675" y="1085273"/>
                      <a:pt x="1925554" y="1143000"/>
                      <a:pt x="1856372" y="1143000"/>
                    </a:cubicBezTo>
                    <a:cubicBezTo>
                      <a:pt x="1637297" y="1143000"/>
                      <a:pt x="1445606" y="1143000"/>
                      <a:pt x="1277877" y="1143000"/>
                    </a:cubicBezTo>
                    <a:lnTo>
                      <a:pt x="1198562" y="1143000"/>
                    </a:lnTo>
                    <a:lnTo>
                      <a:pt x="1198562" y="1212850"/>
                    </a:lnTo>
                    <a:lnTo>
                      <a:pt x="1198562" y="1258887"/>
                    </a:lnTo>
                    <a:lnTo>
                      <a:pt x="1452561" y="1258887"/>
                    </a:lnTo>
                    <a:lnTo>
                      <a:pt x="1544636" y="1374774"/>
                    </a:lnTo>
                    <a:lnTo>
                      <a:pt x="427036" y="1374774"/>
                    </a:lnTo>
                    <a:lnTo>
                      <a:pt x="519111" y="1258887"/>
                    </a:lnTo>
                    <a:lnTo>
                      <a:pt x="761999" y="1258887"/>
                    </a:lnTo>
                    <a:lnTo>
                      <a:pt x="761999" y="1212850"/>
                    </a:lnTo>
                    <a:lnTo>
                      <a:pt x="761999" y="1143000"/>
                    </a:lnTo>
                    <a:lnTo>
                      <a:pt x="673281" y="1143000"/>
                    </a:lnTo>
                    <a:cubicBezTo>
                      <a:pt x="103772" y="1143000"/>
                      <a:pt x="103772" y="1143000"/>
                      <a:pt x="103772" y="1143000"/>
                    </a:cubicBezTo>
                    <a:cubicBezTo>
                      <a:pt x="46121" y="1143000"/>
                      <a:pt x="0" y="1085273"/>
                      <a:pt x="0" y="1027546"/>
                    </a:cubicBezTo>
                    <a:cubicBezTo>
                      <a:pt x="0" y="103909"/>
                      <a:pt x="0" y="103909"/>
                      <a:pt x="0" y="103909"/>
                    </a:cubicBezTo>
                    <a:cubicBezTo>
                      <a:pt x="0" y="46182"/>
                      <a:pt x="46121" y="0"/>
                      <a:pt x="103772" y="0"/>
                    </a:cubicBezTo>
                    <a:close/>
                  </a:path>
                </a:pathLst>
              </a:custGeom>
              <a:solidFill>
                <a:srgbClr val="797979"/>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8" tIns="109719" rIns="137148" bIns="109719" numCol="1" spcCol="0" rtlCol="0" fromWordArt="0" anchor="t" anchorCtr="0" forceAA="0" compatLnSpc="1">
                <a:prstTxWarp prst="textNoShape">
                  <a:avLst/>
                </a:prstTxWarp>
                <a:noAutofit/>
              </a:bodyPr>
              <a:lstStyle/>
              <a:p>
                <a:pPr marL="0" marR="0" lvl="0" indent="0" algn="ctr" defTabSz="699261"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27" name="Group 26">
            <a:extLst>
              <a:ext uri="{FF2B5EF4-FFF2-40B4-BE49-F238E27FC236}">
                <a16:creationId xmlns:a16="http://schemas.microsoft.com/office/drawing/2014/main" id="{DB4ABDCA-BDDE-46A5-A9E3-21C98A7A49B0}"/>
              </a:ext>
            </a:extLst>
          </p:cNvPr>
          <p:cNvGrpSpPr/>
          <p:nvPr/>
        </p:nvGrpSpPr>
        <p:grpSpPr>
          <a:xfrm>
            <a:off x="7053552" y="4185618"/>
            <a:ext cx="493265" cy="425229"/>
            <a:chOff x="7053553" y="3626322"/>
            <a:chExt cx="493265" cy="425229"/>
          </a:xfrm>
        </p:grpSpPr>
        <p:sp>
          <p:nvSpPr>
            <p:cNvPr id="108" name="Hexagon 107">
              <a:extLst>
                <a:ext uri="{FF2B5EF4-FFF2-40B4-BE49-F238E27FC236}">
                  <a16:creationId xmlns:a16="http://schemas.microsoft.com/office/drawing/2014/main" id="{D03AEF14-74F7-4B58-BBCC-614E76B7AA55}"/>
                </a:ext>
              </a:extLst>
            </p:cNvPr>
            <p:cNvSpPr/>
            <p:nvPr/>
          </p:nvSpPr>
          <p:spPr>
            <a:xfrm>
              <a:off x="7053553" y="3626322"/>
              <a:ext cx="493265" cy="425229"/>
            </a:xfrm>
            <a:prstGeom prst="hexagon">
              <a:avLst/>
            </a:prstGeom>
            <a:solidFill>
              <a:srgbClr val="E9E9E9"/>
            </a:solidFill>
            <a:ln w="12700">
              <a:solidFill>
                <a:srgbClr val="797979"/>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7" name="Freeform 5">
              <a:extLst>
                <a:ext uri="{FF2B5EF4-FFF2-40B4-BE49-F238E27FC236}">
                  <a16:creationId xmlns:a16="http://schemas.microsoft.com/office/drawing/2014/main" id="{9EBEBB66-72FB-40E0-B693-BB5B2B164631}"/>
                </a:ext>
              </a:extLst>
            </p:cNvPr>
            <p:cNvSpPr>
              <a:spLocks noEditPoints="1"/>
            </p:cNvSpPr>
            <p:nvPr/>
          </p:nvSpPr>
          <p:spPr bwMode="black">
            <a:xfrm>
              <a:off x="7183114" y="3748084"/>
              <a:ext cx="234142" cy="181704"/>
            </a:xfrm>
            <a:custGeom>
              <a:avLst/>
              <a:gdLst>
                <a:gd name="T0" fmla="*/ 22 w 277"/>
                <a:gd name="T1" fmla="*/ 1 h 215"/>
                <a:gd name="T2" fmla="*/ 22 w 277"/>
                <a:gd name="T3" fmla="*/ 10 h 215"/>
                <a:gd name="T4" fmla="*/ 22 w 277"/>
                <a:gd name="T5" fmla="*/ 10 h 215"/>
                <a:gd name="T6" fmla="*/ 66 w 277"/>
                <a:gd name="T7" fmla="*/ 15 h 215"/>
                <a:gd name="T8" fmla="*/ 54 w 277"/>
                <a:gd name="T9" fmla="*/ 20 h 215"/>
                <a:gd name="T10" fmla="*/ 79 w 277"/>
                <a:gd name="T11" fmla="*/ 0 h 215"/>
                <a:gd name="T12" fmla="*/ 118 w 277"/>
                <a:gd name="T13" fmla="*/ 1 h 215"/>
                <a:gd name="T14" fmla="*/ 118 w 277"/>
                <a:gd name="T15" fmla="*/ 10 h 215"/>
                <a:gd name="T16" fmla="*/ 118 w 277"/>
                <a:gd name="T17" fmla="*/ 10 h 215"/>
                <a:gd name="T18" fmla="*/ 163 w 277"/>
                <a:gd name="T19" fmla="*/ 15 h 215"/>
                <a:gd name="T20" fmla="*/ 150 w 277"/>
                <a:gd name="T21" fmla="*/ 20 h 215"/>
                <a:gd name="T22" fmla="*/ 176 w 277"/>
                <a:gd name="T23" fmla="*/ 0 h 215"/>
                <a:gd name="T24" fmla="*/ 215 w 277"/>
                <a:gd name="T25" fmla="*/ 1 h 215"/>
                <a:gd name="T26" fmla="*/ 214 w 277"/>
                <a:gd name="T27" fmla="*/ 10 h 215"/>
                <a:gd name="T28" fmla="*/ 214 w 277"/>
                <a:gd name="T29" fmla="*/ 10 h 215"/>
                <a:gd name="T30" fmla="*/ 259 w 277"/>
                <a:gd name="T31" fmla="*/ 15 h 215"/>
                <a:gd name="T32" fmla="*/ 247 w 277"/>
                <a:gd name="T33" fmla="*/ 20 h 215"/>
                <a:gd name="T34" fmla="*/ 272 w 277"/>
                <a:gd name="T35" fmla="*/ 0 h 215"/>
                <a:gd name="T36" fmla="*/ 12 w 277"/>
                <a:gd name="T37" fmla="*/ 92 h 215"/>
                <a:gd name="T38" fmla="*/ 0 w 277"/>
                <a:gd name="T39" fmla="*/ 97 h 215"/>
                <a:gd name="T40" fmla="*/ 25 w 277"/>
                <a:gd name="T41" fmla="*/ 77 h 215"/>
                <a:gd name="T42" fmla="*/ 64 w 277"/>
                <a:gd name="T43" fmla="*/ 77 h 215"/>
                <a:gd name="T44" fmla="*/ 64 w 277"/>
                <a:gd name="T45" fmla="*/ 87 h 215"/>
                <a:gd name="T46" fmla="*/ 64 w 277"/>
                <a:gd name="T47" fmla="*/ 87 h 215"/>
                <a:gd name="T48" fmla="*/ 109 w 277"/>
                <a:gd name="T49" fmla="*/ 92 h 215"/>
                <a:gd name="T50" fmla="*/ 96 w 277"/>
                <a:gd name="T51" fmla="*/ 97 h 215"/>
                <a:gd name="T52" fmla="*/ 122 w 277"/>
                <a:gd name="T53" fmla="*/ 77 h 215"/>
                <a:gd name="T54" fmla="*/ 161 w 277"/>
                <a:gd name="T55" fmla="*/ 77 h 215"/>
                <a:gd name="T56" fmla="*/ 160 w 277"/>
                <a:gd name="T57" fmla="*/ 87 h 215"/>
                <a:gd name="T58" fmla="*/ 160 w 277"/>
                <a:gd name="T59" fmla="*/ 87 h 215"/>
                <a:gd name="T60" fmla="*/ 205 w 277"/>
                <a:gd name="T61" fmla="*/ 92 h 215"/>
                <a:gd name="T62" fmla="*/ 192 w 277"/>
                <a:gd name="T63" fmla="*/ 97 h 215"/>
                <a:gd name="T64" fmla="*/ 218 w 277"/>
                <a:gd name="T65" fmla="*/ 77 h 215"/>
                <a:gd name="T66" fmla="*/ 257 w 277"/>
                <a:gd name="T67" fmla="*/ 77 h 215"/>
                <a:gd name="T68" fmla="*/ 256 w 277"/>
                <a:gd name="T69" fmla="*/ 87 h 215"/>
                <a:gd name="T70" fmla="*/ 256 w 277"/>
                <a:gd name="T71" fmla="*/ 87 h 215"/>
                <a:gd name="T72" fmla="*/ 22 w 277"/>
                <a:gd name="T73" fmla="*/ 154 h 215"/>
                <a:gd name="T74" fmla="*/ 22 w 277"/>
                <a:gd name="T75" fmla="*/ 164 h 215"/>
                <a:gd name="T76" fmla="*/ 22 w 277"/>
                <a:gd name="T77" fmla="*/ 164 h 215"/>
                <a:gd name="T78" fmla="*/ 66 w 277"/>
                <a:gd name="T79" fmla="*/ 168 h 215"/>
                <a:gd name="T80" fmla="*/ 54 w 277"/>
                <a:gd name="T81" fmla="*/ 173 h 215"/>
                <a:gd name="T82" fmla="*/ 79 w 277"/>
                <a:gd name="T83" fmla="*/ 154 h 215"/>
                <a:gd name="T84" fmla="*/ 118 w 277"/>
                <a:gd name="T85" fmla="*/ 154 h 215"/>
                <a:gd name="T86" fmla="*/ 118 w 277"/>
                <a:gd name="T87" fmla="*/ 164 h 215"/>
                <a:gd name="T88" fmla="*/ 118 w 277"/>
                <a:gd name="T89" fmla="*/ 164 h 215"/>
                <a:gd name="T90" fmla="*/ 163 w 277"/>
                <a:gd name="T91" fmla="*/ 168 h 215"/>
                <a:gd name="T92" fmla="*/ 150 w 277"/>
                <a:gd name="T93" fmla="*/ 173 h 215"/>
                <a:gd name="T94" fmla="*/ 176 w 277"/>
                <a:gd name="T95" fmla="*/ 154 h 215"/>
                <a:gd name="T96" fmla="*/ 215 w 277"/>
                <a:gd name="T97" fmla="*/ 154 h 215"/>
                <a:gd name="T98" fmla="*/ 214 w 277"/>
                <a:gd name="T99" fmla="*/ 164 h 215"/>
                <a:gd name="T100" fmla="*/ 214 w 277"/>
                <a:gd name="T101" fmla="*/ 164 h 215"/>
                <a:gd name="T102" fmla="*/ 259 w 277"/>
                <a:gd name="T103" fmla="*/ 168 h 215"/>
                <a:gd name="T104" fmla="*/ 247 w 277"/>
                <a:gd name="T105" fmla="*/ 173 h 215"/>
                <a:gd name="T106" fmla="*/ 272 w 277"/>
                <a:gd name="T107" fmla="*/ 154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77" h="215">
                  <a:moveTo>
                    <a:pt x="21" y="61"/>
                  </a:moveTo>
                  <a:cubicBezTo>
                    <a:pt x="7" y="61"/>
                    <a:pt x="0" y="51"/>
                    <a:pt x="0" y="32"/>
                  </a:cubicBezTo>
                  <a:cubicBezTo>
                    <a:pt x="0" y="22"/>
                    <a:pt x="2" y="14"/>
                    <a:pt x="6" y="9"/>
                  </a:cubicBezTo>
                  <a:cubicBezTo>
                    <a:pt x="9" y="3"/>
                    <a:pt x="15" y="1"/>
                    <a:pt x="22" y="1"/>
                  </a:cubicBezTo>
                  <a:cubicBezTo>
                    <a:pt x="36" y="1"/>
                    <a:pt x="43" y="11"/>
                    <a:pt x="43" y="30"/>
                  </a:cubicBezTo>
                  <a:cubicBezTo>
                    <a:pt x="43" y="40"/>
                    <a:pt x="41" y="48"/>
                    <a:pt x="37" y="53"/>
                  </a:cubicBezTo>
                  <a:cubicBezTo>
                    <a:pt x="33" y="59"/>
                    <a:pt x="28" y="61"/>
                    <a:pt x="21" y="61"/>
                  </a:cubicBezTo>
                  <a:close/>
                  <a:moveTo>
                    <a:pt x="22" y="10"/>
                  </a:moveTo>
                  <a:cubicBezTo>
                    <a:pt x="16" y="10"/>
                    <a:pt x="13" y="17"/>
                    <a:pt x="13" y="32"/>
                  </a:cubicBezTo>
                  <a:cubicBezTo>
                    <a:pt x="13" y="45"/>
                    <a:pt x="16" y="51"/>
                    <a:pt x="21" y="51"/>
                  </a:cubicBezTo>
                  <a:cubicBezTo>
                    <a:pt x="27" y="51"/>
                    <a:pt x="29" y="45"/>
                    <a:pt x="29" y="31"/>
                  </a:cubicBezTo>
                  <a:cubicBezTo>
                    <a:pt x="29" y="17"/>
                    <a:pt x="27" y="10"/>
                    <a:pt x="22" y="10"/>
                  </a:cubicBezTo>
                  <a:close/>
                  <a:moveTo>
                    <a:pt x="79" y="0"/>
                  </a:moveTo>
                  <a:cubicBezTo>
                    <a:pt x="79" y="60"/>
                    <a:pt x="79" y="60"/>
                    <a:pt x="79" y="60"/>
                  </a:cubicBezTo>
                  <a:cubicBezTo>
                    <a:pt x="66" y="60"/>
                    <a:pt x="66" y="60"/>
                    <a:pt x="66" y="60"/>
                  </a:cubicBezTo>
                  <a:cubicBezTo>
                    <a:pt x="66" y="15"/>
                    <a:pt x="66" y="15"/>
                    <a:pt x="66" y="15"/>
                  </a:cubicBezTo>
                  <a:cubicBezTo>
                    <a:pt x="66" y="15"/>
                    <a:pt x="65" y="16"/>
                    <a:pt x="64" y="17"/>
                  </a:cubicBezTo>
                  <a:cubicBezTo>
                    <a:pt x="63" y="17"/>
                    <a:pt x="62" y="18"/>
                    <a:pt x="61" y="18"/>
                  </a:cubicBezTo>
                  <a:cubicBezTo>
                    <a:pt x="60" y="19"/>
                    <a:pt x="59" y="19"/>
                    <a:pt x="57" y="19"/>
                  </a:cubicBezTo>
                  <a:cubicBezTo>
                    <a:pt x="56" y="20"/>
                    <a:pt x="55" y="20"/>
                    <a:pt x="54" y="20"/>
                  </a:cubicBezTo>
                  <a:cubicBezTo>
                    <a:pt x="54" y="9"/>
                    <a:pt x="54" y="9"/>
                    <a:pt x="54" y="9"/>
                  </a:cubicBezTo>
                  <a:cubicBezTo>
                    <a:pt x="57" y="8"/>
                    <a:pt x="61" y="7"/>
                    <a:pt x="64" y="5"/>
                  </a:cubicBezTo>
                  <a:cubicBezTo>
                    <a:pt x="66" y="4"/>
                    <a:pt x="69" y="2"/>
                    <a:pt x="72" y="0"/>
                  </a:cubicBezTo>
                  <a:lnTo>
                    <a:pt x="79" y="0"/>
                  </a:lnTo>
                  <a:close/>
                  <a:moveTo>
                    <a:pt x="117" y="61"/>
                  </a:moveTo>
                  <a:cubicBezTo>
                    <a:pt x="103" y="61"/>
                    <a:pt x="96" y="51"/>
                    <a:pt x="96" y="32"/>
                  </a:cubicBezTo>
                  <a:cubicBezTo>
                    <a:pt x="96" y="22"/>
                    <a:pt x="98" y="14"/>
                    <a:pt x="102" y="9"/>
                  </a:cubicBezTo>
                  <a:cubicBezTo>
                    <a:pt x="106" y="3"/>
                    <a:pt x="111" y="1"/>
                    <a:pt x="118" y="1"/>
                  </a:cubicBezTo>
                  <a:cubicBezTo>
                    <a:pt x="132" y="1"/>
                    <a:pt x="139" y="11"/>
                    <a:pt x="139" y="30"/>
                  </a:cubicBezTo>
                  <a:cubicBezTo>
                    <a:pt x="139" y="40"/>
                    <a:pt x="137" y="48"/>
                    <a:pt x="133" y="53"/>
                  </a:cubicBezTo>
                  <a:cubicBezTo>
                    <a:pt x="130" y="59"/>
                    <a:pt x="124" y="61"/>
                    <a:pt x="117" y="61"/>
                  </a:cubicBezTo>
                  <a:close/>
                  <a:moveTo>
                    <a:pt x="118" y="10"/>
                  </a:moveTo>
                  <a:cubicBezTo>
                    <a:pt x="112" y="10"/>
                    <a:pt x="109" y="17"/>
                    <a:pt x="109" y="32"/>
                  </a:cubicBezTo>
                  <a:cubicBezTo>
                    <a:pt x="109" y="45"/>
                    <a:pt x="112" y="51"/>
                    <a:pt x="118" y="51"/>
                  </a:cubicBezTo>
                  <a:cubicBezTo>
                    <a:pt x="123" y="51"/>
                    <a:pt x="126" y="45"/>
                    <a:pt x="126" y="31"/>
                  </a:cubicBezTo>
                  <a:cubicBezTo>
                    <a:pt x="126" y="17"/>
                    <a:pt x="123" y="10"/>
                    <a:pt x="118" y="10"/>
                  </a:cubicBezTo>
                  <a:close/>
                  <a:moveTo>
                    <a:pt x="176" y="0"/>
                  </a:moveTo>
                  <a:cubicBezTo>
                    <a:pt x="176" y="60"/>
                    <a:pt x="176" y="60"/>
                    <a:pt x="176" y="60"/>
                  </a:cubicBezTo>
                  <a:cubicBezTo>
                    <a:pt x="163" y="60"/>
                    <a:pt x="163" y="60"/>
                    <a:pt x="163" y="60"/>
                  </a:cubicBezTo>
                  <a:cubicBezTo>
                    <a:pt x="163" y="15"/>
                    <a:pt x="163" y="15"/>
                    <a:pt x="163" y="15"/>
                  </a:cubicBezTo>
                  <a:cubicBezTo>
                    <a:pt x="162" y="15"/>
                    <a:pt x="161" y="16"/>
                    <a:pt x="160" y="17"/>
                  </a:cubicBezTo>
                  <a:cubicBezTo>
                    <a:pt x="159" y="17"/>
                    <a:pt x="158" y="18"/>
                    <a:pt x="157" y="18"/>
                  </a:cubicBezTo>
                  <a:cubicBezTo>
                    <a:pt x="156" y="19"/>
                    <a:pt x="155" y="19"/>
                    <a:pt x="154" y="19"/>
                  </a:cubicBezTo>
                  <a:cubicBezTo>
                    <a:pt x="153" y="20"/>
                    <a:pt x="151" y="20"/>
                    <a:pt x="150" y="20"/>
                  </a:cubicBezTo>
                  <a:cubicBezTo>
                    <a:pt x="150" y="9"/>
                    <a:pt x="150" y="9"/>
                    <a:pt x="150" y="9"/>
                  </a:cubicBezTo>
                  <a:cubicBezTo>
                    <a:pt x="154" y="8"/>
                    <a:pt x="157" y="7"/>
                    <a:pt x="160" y="5"/>
                  </a:cubicBezTo>
                  <a:cubicBezTo>
                    <a:pt x="163" y="4"/>
                    <a:pt x="165" y="2"/>
                    <a:pt x="168" y="0"/>
                  </a:cubicBezTo>
                  <a:lnTo>
                    <a:pt x="176" y="0"/>
                  </a:lnTo>
                  <a:close/>
                  <a:moveTo>
                    <a:pt x="214" y="61"/>
                  </a:moveTo>
                  <a:cubicBezTo>
                    <a:pt x="200" y="61"/>
                    <a:pt x="193" y="51"/>
                    <a:pt x="193" y="32"/>
                  </a:cubicBezTo>
                  <a:cubicBezTo>
                    <a:pt x="193" y="22"/>
                    <a:pt x="195" y="14"/>
                    <a:pt x="198" y="9"/>
                  </a:cubicBezTo>
                  <a:cubicBezTo>
                    <a:pt x="202" y="3"/>
                    <a:pt x="208" y="1"/>
                    <a:pt x="215" y="1"/>
                  </a:cubicBezTo>
                  <a:cubicBezTo>
                    <a:pt x="228" y="1"/>
                    <a:pt x="235" y="11"/>
                    <a:pt x="235" y="30"/>
                  </a:cubicBezTo>
                  <a:cubicBezTo>
                    <a:pt x="235" y="40"/>
                    <a:pt x="233" y="48"/>
                    <a:pt x="230" y="53"/>
                  </a:cubicBezTo>
                  <a:cubicBezTo>
                    <a:pt x="226" y="59"/>
                    <a:pt x="221" y="61"/>
                    <a:pt x="214" y="61"/>
                  </a:cubicBezTo>
                  <a:close/>
                  <a:moveTo>
                    <a:pt x="214" y="10"/>
                  </a:moveTo>
                  <a:cubicBezTo>
                    <a:pt x="209" y="10"/>
                    <a:pt x="206" y="17"/>
                    <a:pt x="206" y="32"/>
                  </a:cubicBezTo>
                  <a:cubicBezTo>
                    <a:pt x="206" y="45"/>
                    <a:pt x="209" y="51"/>
                    <a:pt x="214" y="51"/>
                  </a:cubicBezTo>
                  <a:cubicBezTo>
                    <a:pt x="219" y="51"/>
                    <a:pt x="222" y="45"/>
                    <a:pt x="222" y="31"/>
                  </a:cubicBezTo>
                  <a:cubicBezTo>
                    <a:pt x="222" y="17"/>
                    <a:pt x="219" y="10"/>
                    <a:pt x="214" y="10"/>
                  </a:cubicBezTo>
                  <a:close/>
                  <a:moveTo>
                    <a:pt x="272" y="0"/>
                  </a:moveTo>
                  <a:cubicBezTo>
                    <a:pt x="272" y="60"/>
                    <a:pt x="272" y="60"/>
                    <a:pt x="272" y="60"/>
                  </a:cubicBezTo>
                  <a:cubicBezTo>
                    <a:pt x="259" y="60"/>
                    <a:pt x="259" y="60"/>
                    <a:pt x="259" y="60"/>
                  </a:cubicBezTo>
                  <a:cubicBezTo>
                    <a:pt x="259" y="15"/>
                    <a:pt x="259" y="15"/>
                    <a:pt x="259" y="15"/>
                  </a:cubicBezTo>
                  <a:cubicBezTo>
                    <a:pt x="258" y="15"/>
                    <a:pt x="258" y="16"/>
                    <a:pt x="257" y="17"/>
                  </a:cubicBezTo>
                  <a:cubicBezTo>
                    <a:pt x="256" y="17"/>
                    <a:pt x="255" y="18"/>
                    <a:pt x="254" y="18"/>
                  </a:cubicBezTo>
                  <a:cubicBezTo>
                    <a:pt x="252" y="19"/>
                    <a:pt x="251" y="19"/>
                    <a:pt x="250" y="19"/>
                  </a:cubicBezTo>
                  <a:cubicBezTo>
                    <a:pt x="249" y="20"/>
                    <a:pt x="248" y="20"/>
                    <a:pt x="247" y="20"/>
                  </a:cubicBezTo>
                  <a:cubicBezTo>
                    <a:pt x="247" y="9"/>
                    <a:pt x="247" y="9"/>
                    <a:pt x="247" y="9"/>
                  </a:cubicBezTo>
                  <a:cubicBezTo>
                    <a:pt x="250" y="8"/>
                    <a:pt x="253" y="7"/>
                    <a:pt x="256" y="5"/>
                  </a:cubicBezTo>
                  <a:cubicBezTo>
                    <a:pt x="259" y="4"/>
                    <a:pt x="262" y="2"/>
                    <a:pt x="264" y="0"/>
                  </a:cubicBezTo>
                  <a:lnTo>
                    <a:pt x="272" y="0"/>
                  </a:lnTo>
                  <a:close/>
                  <a:moveTo>
                    <a:pt x="25" y="77"/>
                  </a:moveTo>
                  <a:cubicBezTo>
                    <a:pt x="25" y="137"/>
                    <a:pt x="25" y="137"/>
                    <a:pt x="25" y="137"/>
                  </a:cubicBezTo>
                  <a:cubicBezTo>
                    <a:pt x="12" y="137"/>
                    <a:pt x="12" y="137"/>
                    <a:pt x="12" y="137"/>
                  </a:cubicBezTo>
                  <a:cubicBezTo>
                    <a:pt x="12" y="92"/>
                    <a:pt x="12" y="92"/>
                    <a:pt x="12" y="92"/>
                  </a:cubicBezTo>
                  <a:cubicBezTo>
                    <a:pt x="12" y="92"/>
                    <a:pt x="11" y="93"/>
                    <a:pt x="10" y="93"/>
                  </a:cubicBezTo>
                  <a:cubicBezTo>
                    <a:pt x="9" y="94"/>
                    <a:pt x="8" y="94"/>
                    <a:pt x="7" y="95"/>
                  </a:cubicBezTo>
                  <a:cubicBezTo>
                    <a:pt x="6" y="95"/>
                    <a:pt x="5" y="96"/>
                    <a:pt x="3" y="96"/>
                  </a:cubicBezTo>
                  <a:cubicBezTo>
                    <a:pt x="2" y="96"/>
                    <a:pt x="1" y="97"/>
                    <a:pt x="0" y="97"/>
                  </a:cubicBezTo>
                  <a:cubicBezTo>
                    <a:pt x="0" y="86"/>
                    <a:pt x="0" y="86"/>
                    <a:pt x="0" y="86"/>
                  </a:cubicBezTo>
                  <a:cubicBezTo>
                    <a:pt x="3" y="85"/>
                    <a:pt x="6" y="84"/>
                    <a:pt x="9" y="82"/>
                  </a:cubicBezTo>
                  <a:cubicBezTo>
                    <a:pt x="12" y="81"/>
                    <a:pt x="15" y="79"/>
                    <a:pt x="17" y="77"/>
                  </a:cubicBezTo>
                  <a:lnTo>
                    <a:pt x="25" y="77"/>
                  </a:lnTo>
                  <a:close/>
                  <a:moveTo>
                    <a:pt x="63" y="138"/>
                  </a:moveTo>
                  <a:cubicBezTo>
                    <a:pt x="49" y="138"/>
                    <a:pt x="42" y="128"/>
                    <a:pt x="42" y="109"/>
                  </a:cubicBezTo>
                  <a:cubicBezTo>
                    <a:pt x="42" y="98"/>
                    <a:pt x="44" y="91"/>
                    <a:pt x="48" y="85"/>
                  </a:cubicBezTo>
                  <a:cubicBezTo>
                    <a:pt x="52" y="80"/>
                    <a:pt x="57" y="77"/>
                    <a:pt x="64" y="77"/>
                  </a:cubicBezTo>
                  <a:cubicBezTo>
                    <a:pt x="78" y="77"/>
                    <a:pt x="85" y="87"/>
                    <a:pt x="85" y="107"/>
                  </a:cubicBezTo>
                  <a:cubicBezTo>
                    <a:pt x="85" y="117"/>
                    <a:pt x="83" y="125"/>
                    <a:pt x="79" y="130"/>
                  </a:cubicBezTo>
                  <a:cubicBezTo>
                    <a:pt x="75" y="135"/>
                    <a:pt x="70" y="138"/>
                    <a:pt x="63" y="138"/>
                  </a:cubicBezTo>
                  <a:close/>
                  <a:moveTo>
                    <a:pt x="64" y="87"/>
                  </a:moveTo>
                  <a:cubicBezTo>
                    <a:pt x="58" y="87"/>
                    <a:pt x="55" y="94"/>
                    <a:pt x="55" y="108"/>
                  </a:cubicBezTo>
                  <a:cubicBezTo>
                    <a:pt x="55" y="121"/>
                    <a:pt x="58" y="128"/>
                    <a:pt x="64" y="128"/>
                  </a:cubicBezTo>
                  <a:cubicBezTo>
                    <a:pt x="69" y="128"/>
                    <a:pt x="72" y="121"/>
                    <a:pt x="72" y="108"/>
                  </a:cubicBezTo>
                  <a:cubicBezTo>
                    <a:pt x="72" y="94"/>
                    <a:pt x="69" y="87"/>
                    <a:pt x="64" y="87"/>
                  </a:cubicBezTo>
                  <a:close/>
                  <a:moveTo>
                    <a:pt x="122" y="77"/>
                  </a:moveTo>
                  <a:cubicBezTo>
                    <a:pt x="122" y="137"/>
                    <a:pt x="122" y="137"/>
                    <a:pt x="122" y="137"/>
                  </a:cubicBezTo>
                  <a:cubicBezTo>
                    <a:pt x="109" y="137"/>
                    <a:pt x="109" y="137"/>
                    <a:pt x="109" y="137"/>
                  </a:cubicBezTo>
                  <a:cubicBezTo>
                    <a:pt x="109" y="92"/>
                    <a:pt x="109" y="92"/>
                    <a:pt x="109" y="92"/>
                  </a:cubicBezTo>
                  <a:cubicBezTo>
                    <a:pt x="108" y="92"/>
                    <a:pt x="107" y="93"/>
                    <a:pt x="106" y="93"/>
                  </a:cubicBezTo>
                  <a:cubicBezTo>
                    <a:pt x="105" y="94"/>
                    <a:pt x="104" y="94"/>
                    <a:pt x="103" y="95"/>
                  </a:cubicBezTo>
                  <a:cubicBezTo>
                    <a:pt x="102" y="95"/>
                    <a:pt x="101" y="96"/>
                    <a:pt x="100" y="96"/>
                  </a:cubicBezTo>
                  <a:cubicBezTo>
                    <a:pt x="98" y="96"/>
                    <a:pt x="97" y="97"/>
                    <a:pt x="96" y="97"/>
                  </a:cubicBezTo>
                  <a:cubicBezTo>
                    <a:pt x="96" y="86"/>
                    <a:pt x="96" y="86"/>
                    <a:pt x="96" y="86"/>
                  </a:cubicBezTo>
                  <a:cubicBezTo>
                    <a:pt x="100" y="85"/>
                    <a:pt x="103" y="84"/>
                    <a:pt x="106" y="82"/>
                  </a:cubicBezTo>
                  <a:cubicBezTo>
                    <a:pt x="109" y="81"/>
                    <a:pt x="111" y="79"/>
                    <a:pt x="114" y="77"/>
                  </a:cubicBezTo>
                  <a:lnTo>
                    <a:pt x="122" y="77"/>
                  </a:lnTo>
                  <a:close/>
                  <a:moveTo>
                    <a:pt x="159" y="138"/>
                  </a:moveTo>
                  <a:cubicBezTo>
                    <a:pt x="145" y="138"/>
                    <a:pt x="138" y="128"/>
                    <a:pt x="138" y="109"/>
                  </a:cubicBezTo>
                  <a:cubicBezTo>
                    <a:pt x="138" y="98"/>
                    <a:pt x="140" y="91"/>
                    <a:pt x="144" y="85"/>
                  </a:cubicBezTo>
                  <a:cubicBezTo>
                    <a:pt x="148" y="80"/>
                    <a:pt x="153" y="77"/>
                    <a:pt x="161" y="77"/>
                  </a:cubicBezTo>
                  <a:cubicBezTo>
                    <a:pt x="174" y="77"/>
                    <a:pt x="181" y="87"/>
                    <a:pt x="181" y="107"/>
                  </a:cubicBezTo>
                  <a:cubicBezTo>
                    <a:pt x="181" y="117"/>
                    <a:pt x="179" y="125"/>
                    <a:pt x="175" y="130"/>
                  </a:cubicBezTo>
                  <a:cubicBezTo>
                    <a:pt x="172" y="135"/>
                    <a:pt x="166" y="138"/>
                    <a:pt x="159" y="138"/>
                  </a:cubicBezTo>
                  <a:close/>
                  <a:moveTo>
                    <a:pt x="160" y="87"/>
                  </a:moveTo>
                  <a:cubicBezTo>
                    <a:pt x="154" y="87"/>
                    <a:pt x="152" y="94"/>
                    <a:pt x="152" y="108"/>
                  </a:cubicBezTo>
                  <a:cubicBezTo>
                    <a:pt x="152" y="121"/>
                    <a:pt x="154" y="128"/>
                    <a:pt x="160" y="128"/>
                  </a:cubicBezTo>
                  <a:cubicBezTo>
                    <a:pt x="165" y="128"/>
                    <a:pt x="168" y="121"/>
                    <a:pt x="168" y="108"/>
                  </a:cubicBezTo>
                  <a:cubicBezTo>
                    <a:pt x="168" y="94"/>
                    <a:pt x="165" y="87"/>
                    <a:pt x="160" y="87"/>
                  </a:cubicBezTo>
                  <a:close/>
                  <a:moveTo>
                    <a:pt x="218" y="77"/>
                  </a:moveTo>
                  <a:cubicBezTo>
                    <a:pt x="218" y="137"/>
                    <a:pt x="218" y="137"/>
                    <a:pt x="218" y="137"/>
                  </a:cubicBezTo>
                  <a:cubicBezTo>
                    <a:pt x="205" y="137"/>
                    <a:pt x="205" y="137"/>
                    <a:pt x="205" y="137"/>
                  </a:cubicBezTo>
                  <a:cubicBezTo>
                    <a:pt x="205" y="92"/>
                    <a:pt x="205" y="92"/>
                    <a:pt x="205" y="92"/>
                  </a:cubicBezTo>
                  <a:cubicBezTo>
                    <a:pt x="204" y="92"/>
                    <a:pt x="203" y="93"/>
                    <a:pt x="202" y="93"/>
                  </a:cubicBezTo>
                  <a:cubicBezTo>
                    <a:pt x="201" y="94"/>
                    <a:pt x="200" y="94"/>
                    <a:pt x="199" y="95"/>
                  </a:cubicBezTo>
                  <a:cubicBezTo>
                    <a:pt x="198" y="95"/>
                    <a:pt x="197" y="96"/>
                    <a:pt x="196" y="96"/>
                  </a:cubicBezTo>
                  <a:cubicBezTo>
                    <a:pt x="195" y="96"/>
                    <a:pt x="194" y="97"/>
                    <a:pt x="192" y="97"/>
                  </a:cubicBezTo>
                  <a:cubicBezTo>
                    <a:pt x="192" y="86"/>
                    <a:pt x="192" y="86"/>
                    <a:pt x="192" y="86"/>
                  </a:cubicBezTo>
                  <a:cubicBezTo>
                    <a:pt x="196" y="85"/>
                    <a:pt x="199" y="84"/>
                    <a:pt x="202" y="82"/>
                  </a:cubicBezTo>
                  <a:cubicBezTo>
                    <a:pt x="205" y="81"/>
                    <a:pt x="208" y="79"/>
                    <a:pt x="210" y="77"/>
                  </a:cubicBezTo>
                  <a:lnTo>
                    <a:pt x="218" y="77"/>
                  </a:lnTo>
                  <a:close/>
                  <a:moveTo>
                    <a:pt x="256" y="138"/>
                  </a:moveTo>
                  <a:cubicBezTo>
                    <a:pt x="242" y="138"/>
                    <a:pt x="235" y="128"/>
                    <a:pt x="235" y="109"/>
                  </a:cubicBezTo>
                  <a:cubicBezTo>
                    <a:pt x="235" y="98"/>
                    <a:pt x="237" y="91"/>
                    <a:pt x="240" y="85"/>
                  </a:cubicBezTo>
                  <a:cubicBezTo>
                    <a:pt x="244" y="80"/>
                    <a:pt x="250" y="77"/>
                    <a:pt x="257" y="77"/>
                  </a:cubicBezTo>
                  <a:cubicBezTo>
                    <a:pt x="270" y="77"/>
                    <a:pt x="277" y="87"/>
                    <a:pt x="277" y="107"/>
                  </a:cubicBezTo>
                  <a:cubicBezTo>
                    <a:pt x="277" y="117"/>
                    <a:pt x="275" y="125"/>
                    <a:pt x="272" y="130"/>
                  </a:cubicBezTo>
                  <a:cubicBezTo>
                    <a:pt x="268" y="135"/>
                    <a:pt x="263" y="138"/>
                    <a:pt x="256" y="138"/>
                  </a:cubicBezTo>
                  <a:close/>
                  <a:moveTo>
                    <a:pt x="256" y="87"/>
                  </a:moveTo>
                  <a:cubicBezTo>
                    <a:pt x="251" y="87"/>
                    <a:pt x="248" y="94"/>
                    <a:pt x="248" y="108"/>
                  </a:cubicBezTo>
                  <a:cubicBezTo>
                    <a:pt x="248" y="121"/>
                    <a:pt x="251" y="128"/>
                    <a:pt x="256" y="128"/>
                  </a:cubicBezTo>
                  <a:cubicBezTo>
                    <a:pt x="261" y="128"/>
                    <a:pt x="264" y="121"/>
                    <a:pt x="264" y="108"/>
                  </a:cubicBezTo>
                  <a:cubicBezTo>
                    <a:pt x="264" y="94"/>
                    <a:pt x="262" y="87"/>
                    <a:pt x="256" y="87"/>
                  </a:cubicBezTo>
                  <a:close/>
                  <a:moveTo>
                    <a:pt x="21" y="215"/>
                  </a:moveTo>
                  <a:cubicBezTo>
                    <a:pt x="7" y="215"/>
                    <a:pt x="0" y="205"/>
                    <a:pt x="0" y="185"/>
                  </a:cubicBezTo>
                  <a:cubicBezTo>
                    <a:pt x="0" y="175"/>
                    <a:pt x="2" y="167"/>
                    <a:pt x="6" y="162"/>
                  </a:cubicBezTo>
                  <a:cubicBezTo>
                    <a:pt x="9" y="157"/>
                    <a:pt x="15" y="154"/>
                    <a:pt x="22" y="154"/>
                  </a:cubicBezTo>
                  <a:cubicBezTo>
                    <a:pt x="36" y="154"/>
                    <a:pt x="43" y="164"/>
                    <a:pt x="43" y="184"/>
                  </a:cubicBezTo>
                  <a:cubicBezTo>
                    <a:pt x="43" y="194"/>
                    <a:pt x="41" y="201"/>
                    <a:pt x="37" y="207"/>
                  </a:cubicBezTo>
                  <a:cubicBezTo>
                    <a:pt x="33" y="212"/>
                    <a:pt x="28" y="215"/>
                    <a:pt x="21" y="215"/>
                  </a:cubicBezTo>
                  <a:close/>
                  <a:moveTo>
                    <a:pt x="22" y="164"/>
                  </a:moveTo>
                  <a:cubicBezTo>
                    <a:pt x="16" y="164"/>
                    <a:pt x="13" y="171"/>
                    <a:pt x="13" y="185"/>
                  </a:cubicBezTo>
                  <a:cubicBezTo>
                    <a:pt x="13" y="198"/>
                    <a:pt x="16" y="205"/>
                    <a:pt x="21" y="205"/>
                  </a:cubicBezTo>
                  <a:cubicBezTo>
                    <a:pt x="27" y="205"/>
                    <a:pt x="29" y="198"/>
                    <a:pt x="29" y="184"/>
                  </a:cubicBezTo>
                  <a:cubicBezTo>
                    <a:pt x="29" y="171"/>
                    <a:pt x="27" y="164"/>
                    <a:pt x="22" y="164"/>
                  </a:cubicBezTo>
                  <a:close/>
                  <a:moveTo>
                    <a:pt x="79" y="154"/>
                  </a:moveTo>
                  <a:cubicBezTo>
                    <a:pt x="79" y="214"/>
                    <a:pt x="79" y="214"/>
                    <a:pt x="79" y="214"/>
                  </a:cubicBezTo>
                  <a:cubicBezTo>
                    <a:pt x="66" y="214"/>
                    <a:pt x="66" y="214"/>
                    <a:pt x="66" y="214"/>
                  </a:cubicBezTo>
                  <a:cubicBezTo>
                    <a:pt x="66" y="168"/>
                    <a:pt x="66" y="168"/>
                    <a:pt x="66" y="168"/>
                  </a:cubicBezTo>
                  <a:cubicBezTo>
                    <a:pt x="66" y="169"/>
                    <a:pt x="65" y="170"/>
                    <a:pt x="64" y="170"/>
                  </a:cubicBezTo>
                  <a:cubicBezTo>
                    <a:pt x="63" y="171"/>
                    <a:pt x="62" y="171"/>
                    <a:pt x="61" y="172"/>
                  </a:cubicBezTo>
                  <a:cubicBezTo>
                    <a:pt x="60" y="172"/>
                    <a:pt x="59" y="172"/>
                    <a:pt x="57" y="173"/>
                  </a:cubicBezTo>
                  <a:cubicBezTo>
                    <a:pt x="56" y="173"/>
                    <a:pt x="55" y="173"/>
                    <a:pt x="54" y="173"/>
                  </a:cubicBezTo>
                  <a:cubicBezTo>
                    <a:pt x="54" y="163"/>
                    <a:pt x="54" y="163"/>
                    <a:pt x="54" y="163"/>
                  </a:cubicBezTo>
                  <a:cubicBezTo>
                    <a:pt x="57" y="162"/>
                    <a:pt x="61" y="160"/>
                    <a:pt x="64" y="159"/>
                  </a:cubicBezTo>
                  <a:cubicBezTo>
                    <a:pt x="66" y="157"/>
                    <a:pt x="69" y="156"/>
                    <a:pt x="72" y="154"/>
                  </a:cubicBezTo>
                  <a:lnTo>
                    <a:pt x="79" y="154"/>
                  </a:lnTo>
                  <a:close/>
                  <a:moveTo>
                    <a:pt x="117" y="215"/>
                  </a:moveTo>
                  <a:cubicBezTo>
                    <a:pt x="103" y="215"/>
                    <a:pt x="96" y="205"/>
                    <a:pt x="96" y="185"/>
                  </a:cubicBezTo>
                  <a:cubicBezTo>
                    <a:pt x="96" y="175"/>
                    <a:pt x="98" y="167"/>
                    <a:pt x="102" y="162"/>
                  </a:cubicBezTo>
                  <a:cubicBezTo>
                    <a:pt x="106" y="157"/>
                    <a:pt x="111" y="154"/>
                    <a:pt x="118" y="154"/>
                  </a:cubicBezTo>
                  <a:cubicBezTo>
                    <a:pt x="132" y="154"/>
                    <a:pt x="139" y="164"/>
                    <a:pt x="139" y="184"/>
                  </a:cubicBezTo>
                  <a:cubicBezTo>
                    <a:pt x="139" y="194"/>
                    <a:pt x="137" y="201"/>
                    <a:pt x="133" y="207"/>
                  </a:cubicBezTo>
                  <a:cubicBezTo>
                    <a:pt x="130" y="212"/>
                    <a:pt x="124" y="215"/>
                    <a:pt x="117" y="215"/>
                  </a:cubicBezTo>
                  <a:close/>
                  <a:moveTo>
                    <a:pt x="118" y="164"/>
                  </a:moveTo>
                  <a:cubicBezTo>
                    <a:pt x="112" y="164"/>
                    <a:pt x="109" y="171"/>
                    <a:pt x="109" y="185"/>
                  </a:cubicBezTo>
                  <a:cubicBezTo>
                    <a:pt x="109" y="198"/>
                    <a:pt x="112" y="205"/>
                    <a:pt x="118" y="205"/>
                  </a:cubicBezTo>
                  <a:cubicBezTo>
                    <a:pt x="123" y="205"/>
                    <a:pt x="126" y="198"/>
                    <a:pt x="126" y="184"/>
                  </a:cubicBezTo>
                  <a:cubicBezTo>
                    <a:pt x="126" y="171"/>
                    <a:pt x="123" y="164"/>
                    <a:pt x="118" y="164"/>
                  </a:cubicBezTo>
                  <a:close/>
                  <a:moveTo>
                    <a:pt x="176" y="154"/>
                  </a:moveTo>
                  <a:cubicBezTo>
                    <a:pt x="176" y="214"/>
                    <a:pt x="176" y="214"/>
                    <a:pt x="176" y="214"/>
                  </a:cubicBezTo>
                  <a:cubicBezTo>
                    <a:pt x="163" y="214"/>
                    <a:pt x="163" y="214"/>
                    <a:pt x="163" y="214"/>
                  </a:cubicBezTo>
                  <a:cubicBezTo>
                    <a:pt x="163" y="168"/>
                    <a:pt x="163" y="168"/>
                    <a:pt x="163" y="168"/>
                  </a:cubicBezTo>
                  <a:cubicBezTo>
                    <a:pt x="162" y="169"/>
                    <a:pt x="161" y="170"/>
                    <a:pt x="160" y="170"/>
                  </a:cubicBezTo>
                  <a:cubicBezTo>
                    <a:pt x="159" y="171"/>
                    <a:pt x="158" y="171"/>
                    <a:pt x="157" y="172"/>
                  </a:cubicBezTo>
                  <a:cubicBezTo>
                    <a:pt x="156" y="172"/>
                    <a:pt x="155" y="172"/>
                    <a:pt x="154" y="173"/>
                  </a:cubicBezTo>
                  <a:cubicBezTo>
                    <a:pt x="153" y="173"/>
                    <a:pt x="151" y="173"/>
                    <a:pt x="150" y="173"/>
                  </a:cubicBezTo>
                  <a:cubicBezTo>
                    <a:pt x="150" y="163"/>
                    <a:pt x="150" y="163"/>
                    <a:pt x="150" y="163"/>
                  </a:cubicBezTo>
                  <a:cubicBezTo>
                    <a:pt x="154" y="162"/>
                    <a:pt x="157" y="160"/>
                    <a:pt x="160" y="159"/>
                  </a:cubicBezTo>
                  <a:cubicBezTo>
                    <a:pt x="163" y="157"/>
                    <a:pt x="165" y="156"/>
                    <a:pt x="168" y="154"/>
                  </a:cubicBezTo>
                  <a:lnTo>
                    <a:pt x="176" y="154"/>
                  </a:lnTo>
                  <a:close/>
                  <a:moveTo>
                    <a:pt x="214" y="215"/>
                  </a:moveTo>
                  <a:cubicBezTo>
                    <a:pt x="200" y="215"/>
                    <a:pt x="193" y="205"/>
                    <a:pt x="193" y="185"/>
                  </a:cubicBezTo>
                  <a:cubicBezTo>
                    <a:pt x="193" y="175"/>
                    <a:pt x="195" y="167"/>
                    <a:pt x="198" y="162"/>
                  </a:cubicBezTo>
                  <a:cubicBezTo>
                    <a:pt x="202" y="157"/>
                    <a:pt x="208" y="154"/>
                    <a:pt x="215" y="154"/>
                  </a:cubicBezTo>
                  <a:cubicBezTo>
                    <a:pt x="228" y="154"/>
                    <a:pt x="235" y="164"/>
                    <a:pt x="235" y="184"/>
                  </a:cubicBezTo>
                  <a:cubicBezTo>
                    <a:pt x="235" y="194"/>
                    <a:pt x="233" y="201"/>
                    <a:pt x="230" y="207"/>
                  </a:cubicBezTo>
                  <a:cubicBezTo>
                    <a:pt x="226" y="212"/>
                    <a:pt x="221" y="215"/>
                    <a:pt x="214" y="215"/>
                  </a:cubicBezTo>
                  <a:close/>
                  <a:moveTo>
                    <a:pt x="214" y="164"/>
                  </a:moveTo>
                  <a:cubicBezTo>
                    <a:pt x="209" y="164"/>
                    <a:pt x="206" y="171"/>
                    <a:pt x="206" y="185"/>
                  </a:cubicBezTo>
                  <a:cubicBezTo>
                    <a:pt x="206" y="198"/>
                    <a:pt x="209" y="205"/>
                    <a:pt x="214" y="205"/>
                  </a:cubicBezTo>
                  <a:cubicBezTo>
                    <a:pt x="219" y="205"/>
                    <a:pt x="222" y="198"/>
                    <a:pt x="222" y="184"/>
                  </a:cubicBezTo>
                  <a:cubicBezTo>
                    <a:pt x="222" y="171"/>
                    <a:pt x="219" y="164"/>
                    <a:pt x="214" y="164"/>
                  </a:cubicBezTo>
                  <a:close/>
                  <a:moveTo>
                    <a:pt x="272" y="154"/>
                  </a:moveTo>
                  <a:cubicBezTo>
                    <a:pt x="272" y="214"/>
                    <a:pt x="272" y="214"/>
                    <a:pt x="272" y="214"/>
                  </a:cubicBezTo>
                  <a:cubicBezTo>
                    <a:pt x="259" y="214"/>
                    <a:pt x="259" y="214"/>
                    <a:pt x="259" y="214"/>
                  </a:cubicBezTo>
                  <a:cubicBezTo>
                    <a:pt x="259" y="168"/>
                    <a:pt x="259" y="168"/>
                    <a:pt x="259" y="168"/>
                  </a:cubicBezTo>
                  <a:cubicBezTo>
                    <a:pt x="258" y="169"/>
                    <a:pt x="258" y="170"/>
                    <a:pt x="257" y="170"/>
                  </a:cubicBezTo>
                  <a:cubicBezTo>
                    <a:pt x="256" y="171"/>
                    <a:pt x="255" y="171"/>
                    <a:pt x="254" y="172"/>
                  </a:cubicBezTo>
                  <a:cubicBezTo>
                    <a:pt x="252" y="172"/>
                    <a:pt x="251" y="172"/>
                    <a:pt x="250" y="173"/>
                  </a:cubicBezTo>
                  <a:cubicBezTo>
                    <a:pt x="249" y="173"/>
                    <a:pt x="248" y="173"/>
                    <a:pt x="247" y="173"/>
                  </a:cubicBezTo>
                  <a:cubicBezTo>
                    <a:pt x="247" y="163"/>
                    <a:pt x="247" y="163"/>
                    <a:pt x="247" y="163"/>
                  </a:cubicBezTo>
                  <a:cubicBezTo>
                    <a:pt x="250" y="162"/>
                    <a:pt x="253" y="160"/>
                    <a:pt x="256" y="159"/>
                  </a:cubicBezTo>
                  <a:cubicBezTo>
                    <a:pt x="259" y="157"/>
                    <a:pt x="262" y="156"/>
                    <a:pt x="264" y="154"/>
                  </a:cubicBezTo>
                  <a:lnTo>
                    <a:pt x="272" y="154"/>
                  </a:lnTo>
                  <a:close/>
                </a:path>
              </a:pathLst>
            </a:custGeom>
            <a:solidFill>
              <a:srgbClr val="797979"/>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10" name="Group 109">
            <a:extLst>
              <a:ext uri="{FF2B5EF4-FFF2-40B4-BE49-F238E27FC236}">
                <a16:creationId xmlns:a16="http://schemas.microsoft.com/office/drawing/2014/main" id="{76CC4963-CE8A-46CA-9206-C3DFFB7821D3}"/>
              </a:ext>
            </a:extLst>
          </p:cNvPr>
          <p:cNvGrpSpPr/>
          <p:nvPr/>
        </p:nvGrpSpPr>
        <p:grpSpPr>
          <a:xfrm>
            <a:off x="7276997" y="3845998"/>
            <a:ext cx="493265" cy="425229"/>
            <a:chOff x="8516643" y="4170132"/>
            <a:chExt cx="791685" cy="682487"/>
          </a:xfrm>
        </p:grpSpPr>
        <p:sp>
          <p:nvSpPr>
            <p:cNvPr id="111" name="Hexagon 110">
              <a:extLst>
                <a:ext uri="{FF2B5EF4-FFF2-40B4-BE49-F238E27FC236}">
                  <a16:creationId xmlns:a16="http://schemas.microsoft.com/office/drawing/2014/main" id="{A87E04AB-334D-4757-BE31-C85E1B475BB0}"/>
                </a:ext>
              </a:extLst>
            </p:cNvPr>
            <p:cNvSpPr/>
            <p:nvPr/>
          </p:nvSpPr>
          <p:spPr>
            <a:xfrm>
              <a:off x="8516643" y="4170132"/>
              <a:ext cx="791685" cy="682487"/>
            </a:xfrm>
            <a:prstGeom prst="hexagon">
              <a:avLst/>
            </a:prstGeom>
            <a:solidFill>
              <a:srgbClr val="E9E9E9"/>
            </a:solidFill>
            <a:ln w="12700">
              <a:solidFill>
                <a:srgbClr val="797979"/>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2" name="Freeform: Shape 111">
              <a:extLst>
                <a:ext uri="{FF2B5EF4-FFF2-40B4-BE49-F238E27FC236}">
                  <a16:creationId xmlns:a16="http://schemas.microsoft.com/office/drawing/2014/main" id="{B4441E37-8ED8-443F-B8F1-1166AACA7BFB}"/>
                </a:ext>
              </a:extLst>
            </p:cNvPr>
            <p:cNvSpPr/>
            <p:nvPr/>
          </p:nvSpPr>
          <p:spPr>
            <a:xfrm>
              <a:off x="8683283" y="4348856"/>
              <a:ext cx="458405" cy="325038"/>
            </a:xfrm>
            <a:custGeom>
              <a:avLst/>
              <a:gdLst>
                <a:gd name="connsiteX0" fmla="*/ 186728 w 942360"/>
                <a:gd name="connsiteY0" fmla="*/ 441322 h 668193"/>
                <a:gd name="connsiteX1" fmla="*/ 136255 w 942360"/>
                <a:gd name="connsiteY1" fmla="*/ 491391 h 668193"/>
                <a:gd name="connsiteX2" fmla="*/ 186963 w 942360"/>
                <a:gd name="connsiteY2" fmla="*/ 539928 h 668193"/>
                <a:gd name="connsiteX3" fmla="*/ 237797 w 942360"/>
                <a:gd name="connsiteY3" fmla="*/ 490603 h 668193"/>
                <a:gd name="connsiteX4" fmla="*/ 186728 w 942360"/>
                <a:gd name="connsiteY4" fmla="*/ 441322 h 668193"/>
                <a:gd name="connsiteX5" fmla="*/ 523719 w 942360"/>
                <a:gd name="connsiteY5" fmla="*/ 236684 h 668193"/>
                <a:gd name="connsiteX6" fmla="*/ 620388 w 942360"/>
                <a:gd name="connsiteY6" fmla="*/ 236684 h 668193"/>
                <a:gd name="connsiteX7" fmla="*/ 620388 w 942360"/>
                <a:gd name="connsiteY7" fmla="*/ 333353 h 668193"/>
                <a:gd name="connsiteX8" fmla="*/ 523719 w 942360"/>
                <a:gd name="connsiteY8" fmla="*/ 333353 h 668193"/>
                <a:gd name="connsiteX9" fmla="*/ 405920 w 942360"/>
                <a:gd name="connsiteY9" fmla="*/ 236684 h 668193"/>
                <a:gd name="connsiteX10" fmla="*/ 502589 w 942360"/>
                <a:gd name="connsiteY10" fmla="*/ 236684 h 668193"/>
                <a:gd name="connsiteX11" fmla="*/ 502589 w 942360"/>
                <a:gd name="connsiteY11" fmla="*/ 333353 h 668193"/>
                <a:gd name="connsiteX12" fmla="*/ 405920 w 942360"/>
                <a:gd name="connsiteY12" fmla="*/ 333353 h 668193"/>
                <a:gd name="connsiteX13" fmla="*/ 288100 w 942360"/>
                <a:gd name="connsiteY13" fmla="*/ 236684 h 668193"/>
                <a:gd name="connsiteX14" fmla="*/ 384769 w 942360"/>
                <a:gd name="connsiteY14" fmla="*/ 236684 h 668193"/>
                <a:gd name="connsiteX15" fmla="*/ 384769 w 942360"/>
                <a:gd name="connsiteY15" fmla="*/ 333353 h 668193"/>
                <a:gd name="connsiteX16" fmla="*/ 288100 w 942360"/>
                <a:gd name="connsiteY16" fmla="*/ 333353 h 668193"/>
                <a:gd name="connsiteX17" fmla="*/ 170301 w 942360"/>
                <a:gd name="connsiteY17" fmla="*/ 236684 h 668193"/>
                <a:gd name="connsiteX18" fmla="*/ 266970 w 942360"/>
                <a:gd name="connsiteY18" fmla="*/ 236684 h 668193"/>
                <a:gd name="connsiteX19" fmla="*/ 266970 w 942360"/>
                <a:gd name="connsiteY19" fmla="*/ 333353 h 668193"/>
                <a:gd name="connsiteX20" fmla="*/ 170301 w 942360"/>
                <a:gd name="connsiteY20" fmla="*/ 333353 h 668193"/>
                <a:gd name="connsiteX21" fmla="*/ 52502 w 942360"/>
                <a:gd name="connsiteY21" fmla="*/ 236684 h 668193"/>
                <a:gd name="connsiteX22" fmla="*/ 149171 w 942360"/>
                <a:gd name="connsiteY22" fmla="*/ 236684 h 668193"/>
                <a:gd name="connsiteX23" fmla="*/ 149171 w 942360"/>
                <a:gd name="connsiteY23" fmla="*/ 333353 h 668193"/>
                <a:gd name="connsiteX24" fmla="*/ 52502 w 942360"/>
                <a:gd name="connsiteY24" fmla="*/ 333353 h 668193"/>
                <a:gd name="connsiteX25" fmla="*/ 746016 w 942360"/>
                <a:gd name="connsiteY25" fmla="*/ 172869 h 668193"/>
                <a:gd name="connsiteX26" fmla="*/ 752615 w 942360"/>
                <a:gd name="connsiteY26" fmla="*/ 175571 h 668193"/>
                <a:gd name="connsiteX27" fmla="*/ 817941 w 942360"/>
                <a:gd name="connsiteY27" fmla="*/ 269198 h 668193"/>
                <a:gd name="connsiteX28" fmla="*/ 827580 w 942360"/>
                <a:gd name="connsiteY28" fmla="*/ 272496 h 668193"/>
                <a:gd name="connsiteX29" fmla="*/ 900268 w 942360"/>
                <a:gd name="connsiteY29" fmla="*/ 273049 h 668193"/>
                <a:gd name="connsiteX30" fmla="*/ 938315 w 942360"/>
                <a:gd name="connsiteY30" fmla="*/ 289051 h 668193"/>
                <a:gd name="connsiteX31" fmla="*/ 940762 w 942360"/>
                <a:gd name="connsiteY31" fmla="*/ 298711 h 668193"/>
                <a:gd name="connsiteX32" fmla="*/ 842880 w 942360"/>
                <a:gd name="connsiteY32" fmla="*/ 368421 h 668193"/>
                <a:gd name="connsiteX33" fmla="*/ 808004 w 942360"/>
                <a:gd name="connsiteY33" fmla="*/ 370783 h 668193"/>
                <a:gd name="connsiteX34" fmla="*/ 792024 w 942360"/>
                <a:gd name="connsiteY34" fmla="*/ 381422 h 668193"/>
                <a:gd name="connsiteX35" fmla="*/ 696163 w 942360"/>
                <a:gd name="connsiteY35" fmla="*/ 524479 h 668193"/>
                <a:gd name="connsiteX36" fmla="*/ 442371 w 942360"/>
                <a:gd name="connsiteY36" fmla="*/ 655386 h 668193"/>
                <a:gd name="connsiteX37" fmla="*/ 253161 w 942360"/>
                <a:gd name="connsiteY37" fmla="*/ 663898 h 668193"/>
                <a:gd name="connsiteX38" fmla="*/ 44948 w 942360"/>
                <a:gd name="connsiteY38" fmla="*/ 546013 h 668193"/>
                <a:gd name="connsiteX39" fmla="*/ 2135 w 942360"/>
                <a:gd name="connsiteY39" fmla="*/ 363122 h 668193"/>
                <a:gd name="connsiteX40" fmla="*/ 7285 w 942360"/>
                <a:gd name="connsiteY40" fmla="*/ 358058 h 668193"/>
                <a:gd name="connsiteX41" fmla="*/ 628560 w 942360"/>
                <a:gd name="connsiteY41" fmla="*/ 358058 h 668193"/>
                <a:gd name="connsiteX42" fmla="*/ 725464 w 942360"/>
                <a:gd name="connsiteY42" fmla="*/ 337630 h 668193"/>
                <a:gd name="connsiteX43" fmla="*/ 729145 w 942360"/>
                <a:gd name="connsiteY43" fmla="*/ 324863 h 668193"/>
                <a:gd name="connsiteX44" fmla="*/ 740104 w 942360"/>
                <a:gd name="connsiteY44" fmla="*/ 176869 h 668193"/>
                <a:gd name="connsiteX45" fmla="*/ 746016 w 942360"/>
                <a:gd name="connsiteY45" fmla="*/ 172869 h 668193"/>
                <a:gd name="connsiteX46" fmla="*/ 405920 w 942360"/>
                <a:gd name="connsiteY46" fmla="*/ 117693 h 668193"/>
                <a:gd name="connsiteX47" fmla="*/ 502589 w 942360"/>
                <a:gd name="connsiteY47" fmla="*/ 117693 h 668193"/>
                <a:gd name="connsiteX48" fmla="*/ 502589 w 942360"/>
                <a:gd name="connsiteY48" fmla="*/ 214362 h 668193"/>
                <a:gd name="connsiteX49" fmla="*/ 405920 w 942360"/>
                <a:gd name="connsiteY49" fmla="*/ 214362 h 668193"/>
                <a:gd name="connsiteX50" fmla="*/ 288100 w 942360"/>
                <a:gd name="connsiteY50" fmla="*/ 117693 h 668193"/>
                <a:gd name="connsiteX51" fmla="*/ 384769 w 942360"/>
                <a:gd name="connsiteY51" fmla="*/ 117693 h 668193"/>
                <a:gd name="connsiteX52" fmla="*/ 384769 w 942360"/>
                <a:gd name="connsiteY52" fmla="*/ 214362 h 668193"/>
                <a:gd name="connsiteX53" fmla="*/ 288100 w 942360"/>
                <a:gd name="connsiteY53" fmla="*/ 214362 h 668193"/>
                <a:gd name="connsiteX54" fmla="*/ 170301 w 942360"/>
                <a:gd name="connsiteY54" fmla="*/ 117693 h 668193"/>
                <a:gd name="connsiteX55" fmla="*/ 266970 w 942360"/>
                <a:gd name="connsiteY55" fmla="*/ 117693 h 668193"/>
                <a:gd name="connsiteX56" fmla="*/ 266970 w 942360"/>
                <a:gd name="connsiteY56" fmla="*/ 214362 h 668193"/>
                <a:gd name="connsiteX57" fmla="*/ 170301 w 942360"/>
                <a:gd name="connsiteY57" fmla="*/ 214362 h 668193"/>
                <a:gd name="connsiteX58" fmla="*/ 405920 w 942360"/>
                <a:gd name="connsiteY58" fmla="*/ 0 h 668193"/>
                <a:gd name="connsiteX59" fmla="*/ 502589 w 942360"/>
                <a:gd name="connsiteY59" fmla="*/ 0 h 668193"/>
                <a:gd name="connsiteX60" fmla="*/ 502589 w 942360"/>
                <a:gd name="connsiteY60" fmla="*/ 96669 h 668193"/>
                <a:gd name="connsiteX61" fmla="*/ 405920 w 942360"/>
                <a:gd name="connsiteY61" fmla="*/ 96669 h 66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942360" h="668193">
                  <a:moveTo>
                    <a:pt x="186728" y="441322"/>
                  </a:moveTo>
                  <a:cubicBezTo>
                    <a:pt x="159066" y="441811"/>
                    <a:pt x="135766" y="464856"/>
                    <a:pt x="136255" y="491391"/>
                  </a:cubicBezTo>
                  <a:cubicBezTo>
                    <a:pt x="136745" y="517925"/>
                    <a:pt x="159811" y="539928"/>
                    <a:pt x="186963" y="539928"/>
                  </a:cubicBezTo>
                  <a:cubicBezTo>
                    <a:pt x="215072" y="539928"/>
                    <a:pt x="237819" y="517798"/>
                    <a:pt x="237797" y="490603"/>
                  </a:cubicBezTo>
                  <a:cubicBezTo>
                    <a:pt x="237797" y="463664"/>
                    <a:pt x="214178" y="440854"/>
                    <a:pt x="186728" y="441322"/>
                  </a:cubicBezTo>
                  <a:close/>
                  <a:moveTo>
                    <a:pt x="523719" y="236684"/>
                  </a:moveTo>
                  <a:lnTo>
                    <a:pt x="620388" y="236684"/>
                  </a:lnTo>
                  <a:lnTo>
                    <a:pt x="620388" y="333353"/>
                  </a:lnTo>
                  <a:lnTo>
                    <a:pt x="523719" y="333353"/>
                  </a:lnTo>
                  <a:close/>
                  <a:moveTo>
                    <a:pt x="405920" y="236684"/>
                  </a:moveTo>
                  <a:lnTo>
                    <a:pt x="502589" y="236684"/>
                  </a:lnTo>
                  <a:lnTo>
                    <a:pt x="502589" y="333353"/>
                  </a:lnTo>
                  <a:lnTo>
                    <a:pt x="405920" y="333353"/>
                  </a:lnTo>
                  <a:close/>
                  <a:moveTo>
                    <a:pt x="288100" y="236684"/>
                  </a:moveTo>
                  <a:lnTo>
                    <a:pt x="384769" y="236684"/>
                  </a:lnTo>
                  <a:lnTo>
                    <a:pt x="384769" y="333353"/>
                  </a:lnTo>
                  <a:lnTo>
                    <a:pt x="288100" y="333353"/>
                  </a:lnTo>
                  <a:close/>
                  <a:moveTo>
                    <a:pt x="170301" y="236684"/>
                  </a:moveTo>
                  <a:lnTo>
                    <a:pt x="266970" y="236684"/>
                  </a:lnTo>
                  <a:lnTo>
                    <a:pt x="266970" y="333353"/>
                  </a:lnTo>
                  <a:lnTo>
                    <a:pt x="170301" y="333353"/>
                  </a:lnTo>
                  <a:close/>
                  <a:moveTo>
                    <a:pt x="52502" y="236684"/>
                  </a:moveTo>
                  <a:lnTo>
                    <a:pt x="149171" y="236684"/>
                  </a:lnTo>
                  <a:lnTo>
                    <a:pt x="149171" y="333353"/>
                  </a:lnTo>
                  <a:lnTo>
                    <a:pt x="52502" y="333353"/>
                  </a:lnTo>
                  <a:close/>
                  <a:moveTo>
                    <a:pt x="746016" y="172869"/>
                  </a:moveTo>
                  <a:cubicBezTo>
                    <a:pt x="747870" y="172587"/>
                    <a:pt x="749838" y="173422"/>
                    <a:pt x="752615" y="175571"/>
                  </a:cubicBezTo>
                  <a:cubicBezTo>
                    <a:pt x="784236" y="200021"/>
                    <a:pt x="809813" y="228534"/>
                    <a:pt x="817941" y="269198"/>
                  </a:cubicBezTo>
                  <a:cubicBezTo>
                    <a:pt x="819431" y="276624"/>
                    <a:pt x="824133" y="273262"/>
                    <a:pt x="827580" y="272496"/>
                  </a:cubicBezTo>
                  <a:cubicBezTo>
                    <a:pt x="851536" y="267136"/>
                    <a:pt x="876398" y="267325"/>
                    <a:pt x="900268" y="273049"/>
                  </a:cubicBezTo>
                  <a:cubicBezTo>
                    <a:pt x="913844" y="276284"/>
                    <a:pt x="926122" y="282476"/>
                    <a:pt x="938315" y="289051"/>
                  </a:cubicBezTo>
                  <a:cubicBezTo>
                    <a:pt x="943528" y="291860"/>
                    <a:pt x="942954" y="294115"/>
                    <a:pt x="940762" y="298711"/>
                  </a:cubicBezTo>
                  <a:cubicBezTo>
                    <a:pt x="921079" y="340248"/>
                    <a:pt x="886693" y="360867"/>
                    <a:pt x="842880" y="368421"/>
                  </a:cubicBezTo>
                  <a:cubicBezTo>
                    <a:pt x="831325" y="370421"/>
                    <a:pt x="819473" y="372059"/>
                    <a:pt x="808004" y="370783"/>
                  </a:cubicBezTo>
                  <a:cubicBezTo>
                    <a:pt x="798407" y="369719"/>
                    <a:pt x="795237" y="373932"/>
                    <a:pt x="792024" y="381422"/>
                  </a:cubicBezTo>
                  <a:cubicBezTo>
                    <a:pt x="769400" y="434738"/>
                    <a:pt x="736873" y="483281"/>
                    <a:pt x="696163" y="524479"/>
                  </a:cubicBezTo>
                  <a:cubicBezTo>
                    <a:pt x="625602" y="595295"/>
                    <a:pt x="539594" y="636469"/>
                    <a:pt x="442371" y="655386"/>
                  </a:cubicBezTo>
                  <a:cubicBezTo>
                    <a:pt x="379812" y="667600"/>
                    <a:pt x="316635" y="672409"/>
                    <a:pt x="253161" y="663898"/>
                  </a:cubicBezTo>
                  <a:cubicBezTo>
                    <a:pt x="168110" y="652513"/>
                    <a:pt x="95932" y="617425"/>
                    <a:pt x="44948" y="546013"/>
                  </a:cubicBezTo>
                  <a:cubicBezTo>
                    <a:pt x="5753" y="491114"/>
                    <a:pt x="-5206" y="429150"/>
                    <a:pt x="2135" y="363122"/>
                  </a:cubicBezTo>
                  <a:cubicBezTo>
                    <a:pt x="2518" y="359718"/>
                    <a:pt x="3604" y="357866"/>
                    <a:pt x="7285" y="358058"/>
                  </a:cubicBezTo>
                  <a:cubicBezTo>
                    <a:pt x="10179" y="358079"/>
                    <a:pt x="528550" y="358101"/>
                    <a:pt x="628560" y="358058"/>
                  </a:cubicBezTo>
                  <a:cubicBezTo>
                    <a:pt x="662266" y="358058"/>
                    <a:pt x="694695" y="351972"/>
                    <a:pt x="725464" y="337630"/>
                  </a:cubicBezTo>
                  <a:cubicBezTo>
                    <a:pt x="732635" y="334290"/>
                    <a:pt x="733805" y="331758"/>
                    <a:pt x="729145" y="324863"/>
                  </a:cubicBezTo>
                  <a:cubicBezTo>
                    <a:pt x="703057" y="285689"/>
                    <a:pt x="705057" y="211873"/>
                    <a:pt x="740104" y="176869"/>
                  </a:cubicBezTo>
                  <a:cubicBezTo>
                    <a:pt x="742423" y="174550"/>
                    <a:pt x="744162" y="173151"/>
                    <a:pt x="746016" y="172869"/>
                  </a:cubicBezTo>
                  <a:close/>
                  <a:moveTo>
                    <a:pt x="405920" y="117693"/>
                  </a:moveTo>
                  <a:lnTo>
                    <a:pt x="502589" y="117693"/>
                  </a:lnTo>
                  <a:lnTo>
                    <a:pt x="502589" y="214362"/>
                  </a:lnTo>
                  <a:lnTo>
                    <a:pt x="405920" y="214362"/>
                  </a:lnTo>
                  <a:close/>
                  <a:moveTo>
                    <a:pt x="288100" y="117693"/>
                  </a:moveTo>
                  <a:lnTo>
                    <a:pt x="384769" y="117693"/>
                  </a:lnTo>
                  <a:lnTo>
                    <a:pt x="384769" y="214362"/>
                  </a:lnTo>
                  <a:lnTo>
                    <a:pt x="288100" y="214362"/>
                  </a:lnTo>
                  <a:close/>
                  <a:moveTo>
                    <a:pt x="170301" y="117693"/>
                  </a:moveTo>
                  <a:lnTo>
                    <a:pt x="266970" y="117693"/>
                  </a:lnTo>
                  <a:lnTo>
                    <a:pt x="266970" y="214362"/>
                  </a:lnTo>
                  <a:lnTo>
                    <a:pt x="170301" y="214362"/>
                  </a:lnTo>
                  <a:close/>
                  <a:moveTo>
                    <a:pt x="405920" y="0"/>
                  </a:moveTo>
                  <a:lnTo>
                    <a:pt x="502589" y="0"/>
                  </a:lnTo>
                  <a:lnTo>
                    <a:pt x="502589" y="96669"/>
                  </a:lnTo>
                  <a:lnTo>
                    <a:pt x="405920" y="96669"/>
                  </a:lnTo>
                  <a:close/>
                </a:path>
              </a:pathLst>
            </a:custGeom>
            <a:solidFill>
              <a:srgbClr val="797979"/>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pic>
        <p:nvPicPr>
          <p:cNvPr id="4" name="Graphic 3">
            <a:extLst>
              <a:ext uri="{FF2B5EF4-FFF2-40B4-BE49-F238E27FC236}">
                <a16:creationId xmlns:a16="http://schemas.microsoft.com/office/drawing/2014/main" id="{B87E00EA-E904-4360-9820-1321BDB12E2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530948" y="544357"/>
            <a:ext cx="476250" cy="476250"/>
          </a:xfrm>
          <a:prstGeom prst="rect">
            <a:avLst/>
          </a:prstGeom>
        </p:spPr>
      </p:pic>
      <p:sp>
        <p:nvSpPr>
          <p:cNvPr id="107" name="Rectangle 106">
            <a:extLst>
              <a:ext uri="{FF2B5EF4-FFF2-40B4-BE49-F238E27FC236}">
                <a16:creationId xmlns:a16="http://schemas.microsoft.com/office/drawing/2014/main" id="{B58F1B31-8C57-4ADD-9554-7D9A295DE6AF}"/>
              </a:ext>
            </a:extLst>
          </p:cNvPr>
          <p:cNvSpPr/>
          <p:nvPr/>
        </p:nvSpPr>
        <p:spPr>
          <a:xfrm>
            <a:off x="3924918" y="2108042"/>
            <a:ext cx="1235789"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800"/>
              </a:spcAft>
              <a:buClrTx/>
              <a:buSzTx/>
              <a:buFontTx/>
              <a:buNone/>
              <a:tabLst/>
              <a:defRPr/>
            </a:pPr>
            <a:r>
              <a:rPr lang="en-US" sz="1200" dirty="0">
                <a:solidFill>
                  <a:srgbClr val="0078D7"/>
                </a:solidFill>
                <a:latin typeface="Segoe UI" panose="020B0502040204020203" pitchFamily="34" charset="0"/>
                <a:cs typeface="Segoe UI" panose="020B0502040204020203" pitchFamily="34" charset="0"/>
              </a:rPr>
              <a:t>M</a:t>
            </a:r>
            <a:r>
              <a:rPr kumimoji="0" lang="en-US" sz="1200" b="0" i="0" u="none" strike="noStrike" kern="1200" cap="none" spc="0" normalizeH="0" baseline="0" noProof="0" dirty="0" err="1">
                <a:ln>
                  <a:noFill/>
                </a:ln>
                <a:solidFill>
                  <a:srgbClr val="0078D7"/>
                </a:solidFill>
                <a:effectLst/>
                <a:uLnTx/>
                <a:uFillTx/>
                <a:latin typeface="Segoe UI" panose="020B0502040204020203" pitchFamily="34" charset="0"/>
                <a:ea typeface="+mn-ea"/>
                <a:cs typeface="Segoe UI" panose="020B0502040204020203" pitchFamily="34" charset="0"/>
              </a:rPr>
              <a:t>icroservices</a:t>
            </a:r>
            <a:r>
              <a:rPr kumimoji="0" lang="en-US" sz="1200" b="0" i="0" u="none" strike="noStrike" kern="1200" cap="none" spc="0" normalizeH="0" baseline="0" noProof="0" dirty="0">
                <a:ln>
                  <a:noFill/>
                </a:ln>
                <a:solidFill>
                  <a:srgbClr val="0078D7"/>
                </a:solidFill>
                <a:effectLst/>
                <a:uLnTx/>
                <a:uFillTx/>
                <a:latin typeface="Segoe UI" panose="020B0502040204020203" pitchFamily="34" charset="0"/>
                <a:ea typeface="+mn-ea"/>
                <a:cs typeface="Segoe UI" panose="020B0502040204020203" pitchFamily="34" charset="0"/>
              </a:rPr>
              <a:t> development</a:t>
            </a:r>
          </a:p>
        </p:txBody>
      </p:sp>
    </p:spTree>
    <p:extLst>
      <p:ext uri="{BB962C8B-B14F-4D97-AF65-F5344CB8AC3E}">
        <p14:creationId xmlns:p14="http://schemas.microsoft.com/office/powerpoint/2010/main" val="27311482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xmlns:a16="http://schemas.microsoft.com/office/drawing/2014/main" xmlns:a14="http://schemas.microsoft.com/office/drawing/2010/main" xmlns:asvg="http://schemas.microsoft.com/office/drawing/2016/SVG/main" xmlns:p14="http://schemas.microsoft.com/office/powerpoint/2010/main">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 name="Rectangle 165">
            <a:extLst>
              <a:ext uri="{FF2B5EF4-FFF2-40B4-BE49-F238E27FC236}">
                <a16:creationId xmlns:a16="http://schemas.microsoft.com/office/drawing/2014/main" id="{FC1B726D-4514-4A7A-BEED-1835E46E68E2}"/>
              </a:ext>
            </a:extLst>
          </p:cNvPr>
          <p:cNvSpPr/>
          <p:nvPr/>
        </p:nvSpPr>
        <p:spPr bwMode="auto">
          <a:xfrm>
            <a:off x="0" y="5277700"/>
            <a:ext cx="12192000" cy="15803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2800"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endParaRPr>
          </a:p>
        </p:txBody>
      </p:sp>
      <p:grpSp>
        <p:nvGrpSpPr>
          <p:cNvPr id="102" name="Group 101">
            <a:extLst>
              <a:ext uri="{FF2B5EF4-FFF2-40B4-BE49-F238E27FC236}">
                <a16:creationId xmlns:a16="http://schemas.microsoft.com/office/drawing/2014/main" id="{2D934D2D-7626-42FA-9281-CE369001A4A6}"/>
              </a:ext>
            </a:extLst>
          </p:cNvPr>
          <p:cNvGrpSpPr/>
          <p:nvPr/>
        </p:nvGrpSpPr>
        <p:grpSpPr>
          <a:xfrm>
            <a:off x="-232440" y="4050821"/>
            <a:ext cx="12383752" cy="1121463"/>
            <a:chOff x="-359166" y="1894404"/>
            <a:chExt cx="12632072" cy="1143951"/>
          </a:xfrm>
        </p:grpSpPr>
        <p:grpSp>
          <p:nvGrpSpPr>
            <p:cNvPr id="103" name="Group 102">
              <a:extLst>
                <a:ext uri="{FF2B5EF4-FFF2-40B4-BE49-F238E27FC236}">
                  <a16:creationId xmlns:a16="http://schemas.microsoft.com/office/drawing/2014/main" id="{3E9AD88C-5067-4BBD-A99F-2ECCC27B5795}"/>
                </a:ext>
              </a:extLst>
            </p:cNvPr>
            <p:cNvGrpSpPr/>
            <p:nvPr/>
          </p:nvGrpSpPr>
          <p:grpSpPr>
            <a:xfrm>
              <a:off x="-359166" y="1894404"/>
              <a:ext cx="12106163" cy="492309"/>
              <a:chOff x="-359166" y="1894404"/>
              <a:chExt cx="12106163" cy="492309"/>
            </a:xfrm>
          </p:grpSpPr>
          <p:sp>
            <p:nvSpPr>
              <p:cNvPr id="136" name="Hexagon 135">
                <a:extLst>
                  <a:ext uri="{FF2B5EF4-FFF2-40B4-BE49-F238E27FC236}">
                    <a16:creationId xmlns:a16="http://schemas.microsoft.com/office/drawing/2014/main" id="{ECBF683C-A4C9-48A6-99E5-F92165467457}"/>
                  </a:ext>
                </a:extLst>
              </p:cNvPr>
              <p:cNvSpPr/>
              <p:nvPr/>
            </p:nvSpPr>
            <p:spPr bwMode="auto">
              <a:xfrm>
                <a:off x="-359166" y="1894404"/>
                <a:ext cx="571079" cy="492309"/>
              </a:xfrm>
              <a:prstGeom prst="hexagon">
                <a:avLst/>
              </a:prstGeom>
              <a:noFill/>
              <a:ln w="19050">
                <a:solidFill>
                  <a:srgbClr val="00BCF2">
                    <a:alpha val="3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37" name="Hexagon 136">
                <a:extLst>
                  <a:ext uri="{FF2B5EF4-FFF2-40B4-BE49-F238E27FC236}">
                    <a16:creationId xmlns:a16="http://schemas.microsoft.com/office/drawing/2014/main" id="{E2B9F783-D3CB-4CE9-9D5B-A5AD8E5F95A3}"/>
                  </a:ext>
                </a:extLst>
              </p:cNvPr>
              <p:cNvSpPr/>
              <p:nvPr/>
            </p:nvSpPr>
            <p:spPr bwMode="auto">
              <a:xfrm>
                <a:off x="689478" y="1894404"/>
                <a:ext cx="571079" cy="492309"/>
              </a:xfrm>
              <a:prstGeom prst="hexagon">
                <a:avLst/>
              </a:prstGeom>
              <a:noFill/>
              <a:ln w="19050">
                <a:solidFill>
                  <a:srgbClr val="00BCF2">
                    <a:alpha val="3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38" name="Hexagon 137">
                <a:extLst>
                  <a:ext uri="{FF2B5EF4-FFF2-40B4-BE49-F238E27FC236}">
                    <a16:creationId xmlns:a16="http://schemas.microsoft.com/office/drawing/2014/main" id="{27223911-8B8F-4CCE-B4AC-E70408D460B8}"/>
                  </a:ext>
                </a:extLst>
              </p:cNvPr>
              <p:cNvSpPr/>
              <p:nvPr/>
            </p:nvSpPr>
            <p:spPr bwMode="auto">
              <a:xfrm>
                <a:off x="1738122" y="1894404"/>
                <a:ext cx="571079" cy="492309"/>
              </a:xfrm>
              <a:prstGeom prst="hexagon">
                <a:avLst/>
              </a:prstGeom>
              <a:noFill/>
              <a:ln w="19050">
                <a:solidFill>
                  <a:srgbClr val="00BCF2">
                    <a:alpha val="3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39" name="Hexagon 138">
                <a:extLst>
                  <a:ext uri="{FF2B5EF4-FFF2-40B4-BE49-F238E27FC236}">
                    <a16:creationId xmlns:a16="http://schemas.microsoft.com/office/drawing/2014/main" id="{39A89229-88D4-447A-9033-AF6BABCAC631}"/>
                  </a:ext>
                </a:extLst>
              </p:cNvPr>
              <p:cNvSpPr/>
              <p:nvPr/>
            </p:nvSpPr>
            <p:spPr bwMode="auto">
              <a:xfrm>
                <a:off x="2786766" y="1894404"/>
                <a:ext cx="571079" cy="492309"/>
              </a:xfrm>
              <a:prstGeom prst="hexagon">
                <a:avLst/>
              </a:prstGeom>
              <a:noFill/>
              <a:ln w="19050">
                <a:solidFill>
                  <a:srgbClr val="00BCF2">
                    <a:alpha val="3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40" name="Hexagon 139">
                <a:extLst>
                  <a:ext uri="{FF2B5EF4-FFF2-40B4-BE49-F238E27FC236}">
                    <a16:creationId xmlns:a16="http://schemas.microsoft.com/office/drawing/2014/main" id="{461887F4-FFF6-4214-B6F1-72B775FDFB4D}"/>
                  </a:ext>
                </a:extLst>
              </p:cNvPr>
              <p:cNvSpPr/>
              <p:nvPr/>
            </p:nvSpPr>
            <p:spPr bwMode="auto">
              <a:xfrm>
                <a:off x="3835410" y="1894404"/>
                <a:ext cx="571079" cy="492309"/>
              </a:xfrm>
              <a:prstGeom prst="hexagon">
                <a:avLst/>
              </a:prstGeom>
              <a:noFill/>
              <a:ln w="19050">
                <a:solidFill>
                  <a:srgbClr val="00BCF2">
                    <a:alpha val="3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41" name="Hexagon 140">
                <a:extLst>
                  <a:ext uri="{FF2B5EF4-FFF2-40B4-BE49-F238E27FC236}">
                    <a16:creationId xmlns:a16="http://schemas.microsoft.com/office/drawing/2014/main" id="{FA882C54-6D0B-4328-A4CD-8C08ADE65B98}"/>
                  </a:ext>
                </a:extLst>
              </p:cNvPr>
              <p:cNvSpPr/>
              <p:nvPr/>
            </p:nvSpPr>
            <p:spPr bwMode="auto">
              <a:xfrm>
                <a:off x="4884054" y="1894404"/>
                <a:ext cx="571079" cy="492309"/>
              </a:xfrm>
              <a:prstGeom prst="hexagon">
                <a:avLst/>
              </a:prstGeom>
              <a:noFill/>
              <a:ln w="19050">
                <a:solidFill>
                  <a:srgbClr val="00BCF2">
                    <a:alpha val="3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42" name="Hexagon 141">
                <a:extLst>
                  <a:ext uri="{FF2B5EF4-FFF2-40B4-BE49-F238E27FC236}">
                    <a16:creationId xmlns:a16="http://schemas.microsoft.com/office/drawing/2014/main" id="{C1EC863E-7D18-4D0A-A2C2-45D2EAAA42EF}"/>
                  </a:ext>
                </a:extLst>
              </p:cNvPr>
              <p:cNvSpPr/>
              <p:nvPr/>
            </p:nvSpPr>
            <p:spPr bwMode="auto">
              <a:xfrm>
                <a:off x="5932698" y="1894404"/>
                <a:ext cx="571079" cy="492309"/>
              </a:xfrm>
              <a:prstGeom prst="hexagon">
                <a:avLst/>
              </a:prstGeom>
              <a:noFill/>
              <a:ln w="19050">
                <a:solidFill>
                  <a:srgbClr val="00BCF2">
                    <a:alpha val="3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43" name="Hexagon 142">
                <a:extLst>
                  <a:ext uri="{FF2B5EF4-FFF2-40B4-BE49-F238E27FC236}">
                    <a16:creationId xmlns:a16="http://schemas.microsoft.com/office/drawing/2014/main" id="{1DF3A29D-063A-4E0E-99BF-16F8C13924ED}"/>
                  </a:ext>
                </a:extLst>
              </p:cNvPr>
              <p:cNvSpPr/>
              <p:nvPr/>
            </p:nvSpPr>
            <p:spPr bwMode="auto">
              <a:xfrm>
                <a:off x="6981342" y="1894404"/>
                <a:ext cx="571079" cy="492309"/>
              </a:xfrm>
              <a:prstGeom prst="hexagon">
                <a:avLst/>
              </a:prstGeom>
              <a:noFill/>
              <a:ln w="19050">
                <a:solidFill>
                  <a:srgbClr val="00BCF2">
                    <a:alpha val="3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45" name="Hexagon 144">
                <a:extLst>
                  <a:ext uri="{FF2B5EF4-FFF2-40B4-BE49-F238E27FC236}">
                    <a16:creationId xmlns:a16="http://schemas.microsoft.com/office/drawing/2014/main" id="{85D73A49-E233-4B6B-806B-F599BEEEC8CC}"/>
                  </a:ext>
                </a:extLst>
              </p:cNvPr>
              <p:cNvSpPr/>
              <p:nvPr/>
            </p:nvSpPr>
            <p:spPr bwMode="auto">
              <a:xfrm>
                <a:off x="8029986" y="1894404"/>
                <a:ext cx="571079" cy="492309"/>
              </a:xfrm>
              <a:prstGeom prst="hexagon">
                <a:avLst/>
              </a:prstGeom>
              <a:noFill/>
              <a:ln w="19050">
                <a:solidFill>
                  <a:srgbClr val="00BCF2">
                    <a:alpha val="3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46" name="Hexagon 145">
                <a:extLst>
                  <a:ext uri="{FF2B5EF4-FFF2-40B4-BE49-F238E27FC236}">
                    <a16:creationId xmlns:a16="http://schemas.microsoft.com/office/drawing/2014/main" id="{35C22CE5-2647-4371-B2B0-32538E2BC65F}"/>
                  </a:ext>
                </a:extLst>
              </p:cNvPr>
              <p:cNvSpPr/>
              <p:nvPr/>
            </p:nvSpPr>
            <p:spPr bwMode="auto">
              <a:xfrm>
                <a:off x="9078630" y="1894404"/>
                <a:ext cx="571079" cy="492309"/>
              </a:xfrm>
              <a:prstGeom prst="hexagon">
                <a:avLst/>
              </a:prstGeom>
              <a:noFill/>
              <a:ln w="19050">
                <a:solidFill>
                  <a:srgbClr val="00BCF2">
                    <a:alpha val="3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47" name="Hexagon 146">
                <a:extLst>
                  <a:ext uri="{FF2B5EF4-FFF2-40B4-BE49-F238E27FC236}">
                    <a16:creationId xmlns:a16="http://schemas.microsoft.com/office/drawing/2014/main" id="{F4436141-0DB4-4B9F-AF65-B1CE8441FE7F}"/>
                  </a:ext>
                </a:extLst>
              </p:cNvPr>
              <p:cNvSpPr/>
              <p:nvPr/>
            </p:nvSpPr>
            <p:spPr bwMode="auto">
              <a:xfrm>
                <a:off x="10127274" y="1894404"/>
                <a:ext cx="571079" cy="492309"/>
              </a:xfrm>
              <a:prstGeom prst="hexagon">
                <a:avLst/>
              </a:prstGeom>
              <a:noFill/>
              <a:ln w="19050">
                <a:solidFill>
                  <a:srgbClr val="00BCF2">
                    <a:alpha val="3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48" name="Hexagon 147">
                <a:extLst>
                  <a:ext uri="{FF2B5EF4-FFF2-40B4-BE49-F238E27FC236}">
                    <a16:creationId xmlns:a16="http://schemas.microsoft.com/office/drawing/2014/main" id="{69CE32BF-A1BE-46C7-8679-A9F37FA5065A}"/>
                  </a:ext>
                </a:extLst>
              </p:cNvPr>
              <p:cNvSpPr/>
              <p:nvPr/>
            </p:nvSpPr>
            <p:spPr bwMode="auto">
              <a:xfrm>
                <a:off x="11175918" y="1894404"/>
                <a:ext cx="571079" cy="492309"/>
              </a:xfrm>
              <a:prstGeom prst="hexagon">
                <a:avLst/>
              </a:prstGeom>
              <a:noFill/>
              <a:ln w="19050">
                <a:solidFill>
                  <a:srgbClr val="00BCF2">
                    <a:alpha val="3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04" name="Group 103">
              <a:extLst>
                <a:ext uri="{FF2B5EF4-FFF2-40B4-BE49-F238E27FC236}">
                  <a16:creationId xmlns:a16="http://schemas.microsoft.com/office/drawing/2014/main" id="{46D0AEF0-9543-46AE-BE5C-86A6D4997B0C}"/>
                </a:ext>
              </a:extLst>
            </p:cNvPr>
            <p:cNvGrpSpPr/>
            <p:nvPr/>
          </p:nvGrpSpPr>
          <p:grpSpPr>
            <a:xfrm>
              <a:off x="166743" y="2231934"/>
              <a:ext cx="12106163" cy="492309"/>
              <a:chOff x="166743" y="2231934"/>
              <a:chExt cx="12106163" cy="492309"/>
            </a:xfrm>
          </p:grpSpPr>
          <p:sp>
            <p:nvSpPr>
              <p:cNvPr id="118" name="Hexagon 117">
                <a:extLst>
                  <a:ext uri="{FF2B5EF4-FFF2-40B4-BE49-F238E27FC236}">
                    <a16:creationId xmlns:a16="http://schemas.microsoft.com/office/drawing/2014/main" id="{10C5C4D7-E0C7-4206-B718-A44A052EB6AD}"/>
                  </a:ext>
                </a:extLst>
              </p:cNvPr>
              <p:cNvSpPr/>
              <p:nvPr/>
            </p:nvSpPr>
            <p:spPr bwMode="auto">
              <a:xfrm>
                <a:off x="166743" y="2231934"/>
                <a:ext cx="571079" cy="492309"/>
              </a:xfrm>
              <a:prstGeom prst="hexagon">
                <a:avLst/>
              </a:prstGeom>
              <a:noFill/>
              <a:ln w="19050">
                <a:solidFill>
                  <a:srgbClr val="00188F">
                    <a:alpha val="4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24" name="Hexagon 123">
                <a:extLst>
                  <a:ext uri="{FF2B5EF4-FFF2-40B4-BE49-F238E27FC236}">
                    <a16:creationId xmlns:a16="http://schemas.microsoft.com/office/drawing/2014/main" id="{1D9B85DC-BAD1-479F-8312-61F3C1955682}"/>
                  </a:ext>
                </a:extLst>
              </p:cNvPr>
              <p:cNvSpPr/>
              <p:nvPr/>
            </p:nvSpPr>
            <p:spPr bwMode="auto">
              <a:xfrm>
                <a:off x="1215387" y="2231934"/>
                <a:ext cx="571079" cy="492309"/>
              </a:xfrm>
              <a:prstGeom prst="hexagon">
                <a:avLst/>
              </a:prstGeom>
              <a:noFill/>
              <a:ln w="19050">
                <a:solidFill>
                  <a:srgbClr val="00188F">
                    <a:alpha val="4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25" name="Hexagon 124">
                <a:extLst>
                  <a:ext uri="{FF2B5EF4-FFF2-40B4-BE49-F238E27FC236}">
                    <a16:creationId xmlns:a16="http://schemas.microsoft.com/office/drawing/2014/main" id="{417A9434-3866-421A-ADA6-78485CE0FF87}"/>
                  </a:ext>
                </a:extLst>
              </p:cNvPr>
              <p:cNvSpPr/>
              <p:nvPr/>
            </p:nvSpPr>
            <p:spPr bwMode="auto">
              <a:xfrm>
                <a:off x="2264031" y="2231934"/>
                <a:ext cx="571079" cy="492309"/>
              </a:xfrm>
              <a:prstGeom prst="hexagon">
                <a:avLst/>
              </a:prstGeom>
              <a:noFill/>
              <a:ln w="19050">
                <a:solidFill>
                  <a:srgbClr val="00188F">
                    <a:alpha val="4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26" name="Hexagon 125">
                <a:extLst>
                  <a:ext uri="{FF2B5EF4-FFF2-40B4-BE49-F238E27FC236}">
                    <a16:creationId xmlns:a16="http://schemas.microsoft.com/office/drawing/2014/main" id="{1F958447-36A2-479A-B92B-E1C0CB5AFFC9}"/>
                  </a:ext>
                </a:extLst>
              </p:cNvPr>
              <p:cNvSpPr/>
              <p:nvPr/>
            </p:nvSpPr>
            <p:spPr bwMode="auto">
              <a:xfrm>
                <a:off x="3312675" y="2231934"/>
                <a:ext cx="571079" cy="492309"/>
              </a:xfrm>
              <a:prstGeom prst="hexagon">
                <a:avLst/>
              </a:prstGeom>
              <a:noFill/>
              <a:ln w="19050">
                <a:solidFill>
                  <a:srgbClr val="00188F">
                    <a:alpha val="4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27" name="Hexagon 126">
                <a:extLst>
                  <a:ext uri="{FF2B5EF4-FFF2-40B4-BE49-F238E27FC236}">
                    <a16:creationId xmlns:a16="http://schemas.microsoft.com/office/drawing/2014/main" id="{2D2EDE31-AC1D-4C62-AAA9-C16D12559DCC}"/>
                  </a:ext>
                </a:extLst>
              </p:cNvPr>
              <p:cNvSpPr/>
              <p:nvPr/>
            </p:nvSpPr>
            <p:spPr bwMode="auto">
              <a:xfrm>
                <a:off x="4361319" y="2231934"/>
                <a:ext cx="571079" cy="492309"/>
              </a:xfrm>
              <a:prstGeom prst="hexagon">
                <a:avLst/>
              </a:prstGeom>
              <a:noFill/>
              <a:ln w="19050">
                <a:solidFill>
                  <a:srgbClr val="00188F">
                    <a:alpha val="4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29" name="Hexagon 128">
                <a:extLst>
                  <a:ext uri="{FF2B5EF4-FFF2-40B4-BE49-F238E27FC236}">
                    <a16:creationId xmlns:a16="http://schemas.microsoft.com/office/drawing/2014/main" id="{579D9C73-17AF-4337-B620-BAE141965294}"/>
                  </a:ext>
                </a:extLst>
              </p:cNvPr>
              <p:cNvSpPr/>
              <p:nvPr/>
            </p:nvSpPr>
            <p:spPr bwMode="auto">
              <a:xfrm>
                <a:off x="5409963" y="2231934"/>
                <a:ext cx="571079" cy="492309"/>
              </a:xfrm>
              <a:prstGeom prst="hexagon">
                <a:avLst/>
              </a:prstGeom>
              <a:noFill/>
              <a:ln w="19050">
                <a:solidFill>
                  <a:srgbClr val="00188F">
                    <a:alpha val="4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30" name="Hexagon 129">
                <a:extLst>
                  <a:ext uri="{FF2B5EF4-FFF2-40B4-BE49-F238E27FC236}">
                    <a16:creationId xmlns:a16="http://schemas.microsoft.com/office/drawing/2014/main" id="{D67F644A-D389-4D5D-934D-174D7F8AFEB3}"/>
                  </a:ext>
                </a:extLst>
              </p:cNvPr>
              <p:cNvSpPr/>
              <p:nvPr/>
            </p:nvSpPr>
            <p:spPr bwMode="auto">
              <a:xfrm>
                <a:off x="6458607" y="2231934"/>
                <a:ext cx="571079" cy="492309"/>
              </a:xfrm>
              <a:prstGeom prst="hexagon">
                <a:avLst/>
              </a:prstGeom>
              <a:noFill/>
              <a:ln w="19050">
                <a:solidFill>
                  <a:srgbClr val="00188F">
                    <a:alpha val="4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31" name="Hexagon 130">
                <a:extLst>
                  <a:ext uri="{FF2B5EF4-FFF2-40B4-BE49-F238E27FC236}">
                    <a16:creationId xmlns:a16="http://schemas.microsoft.com/office/drawing/2014/main" id="{0A1D57FB-AF57-43DB-986D-2A78403B5183}"/>
                  </a:ext>
                </a:extLst>
              </p:cNvPr>
              <p:cNvSpPr/>
              <p:nvPr/>
            </p:nvSpPr>
            <p:spPr bwMode="auto">
              <a:xfrm>
                <a:off x="7507251" y="2231934"/>
                <a:ext cx="571079" cy="492309"/>
              </a:xfrm>
              <a:prstGeom prst="hexagon">
                <a:avLst/>
              </a:prstGeom>
              <a:noFill/>
              <a:ln w="19050">
                <a:solidFill>
                  <a:srgbClr val="00188F">
                    <a:alpha val="4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32" name="Hexagon 131">
                <a:extLst>
                  <a:ext uri="{FF2B5EF4-FFF2-40B4-BE49-F238E27FC236}">
                    <a16:creationId xmlns:a16="http://schemas.microsoft.com/office/drawing/2014/main" id="{900DEFEE-1991-4C1C-98A0-068A3262CC03}"/>
                  </a:ext>
                </a:extLst>
              </p:cNvPr>
              <p:cNvSpPr/>
              <p:nvPr/>
            </p:nvSpPr>
            <p:spPr bwMode="auto">
              <a:xfrm>
                <a:off x="8555895" y="2231934"/>
                <a:ext cx="571079" cy="492309"/>
              </a:xfrm>
              <a:prstGeom prst="hexagon">
                <a:avLst/>
              </a:prstGeom>
              <a:noFill/>
              <a:ln w="19050">
                <a:solidFill>
                  <a:srgbClr val="00188F">
                    <a:alpha val="4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33" name="Hexagon 132">
                <a:extLst>
                  <a:ext uri="{FF2B5EF4-FFF2-40B4-BE49-F238E27FC236}">
                    <a16:creationId xmlns:a16="http://schemas.microsoft.com/office/drawing/2014/main" id="{1973F7FC-A47A-4908-A929-D20AC58FE10E}"/>
                  </a:ext>
                </a:extLst>
              </p:cNvPr>
              <p:cNvSpPr/>
              <p:nvPr/>
            </p:nvSpPr>
            <p:spPr bwMode="auto">
              <a:xfrm>
                <a:off x="9604539" y="2231934"/>
                <a:ext cx="571079" cy="492309"/>
              </a:xfrm>
              <a:prstGeom prst="hexagon">
                <a:avLst/>
              </a:prstGeom>
              <a:noFill/>
              <a:ln w="19050">
                <a:solidFill>
                  <a:srgbClr val="00188F">
                    <a:alpha val="4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34" name="Hexagon 133">
                <a:extLst>
                  <a:ext uri="{FF2B5EF4-FFF2-40B4-BE49-F238E27FC236}">
                    <a16:creationId xmlns:a16="http://schemas.microsoft.com/office/drawing/2014/main" id="{9570DA2B-0E2A-4FCF-BBF0-A02EDF11B2C8}"/>
                  </a:ext>
                </a:extLst>
              </p:cNvPr>
              <p:cNvSpPr/>
              <p:nvPr/>
            </p:nvSpPr>
            <p:spPr bwMode="auto">
              <a:xfrm>
                <a:off x="10653183" y="2231934"/>
                <a:ext cx="571079" cy="492309"/>
              </a:xfrm>
              <a:prstGeom prst="hexagon">
                <a:avLst/>
              </a:prstGeom>
              <a:noFill/>
              <a:ln w="19050">
                <a:solidFill>
                  <a:srgbClr val="00188F">
                    <a:alpha val="4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35" name="Hexagon 134">
                <a:extLst>
                  <a:ext uri="{FF2B5EF4-FFF2-40B4-BE49-F238E27FC236}">
                    <a16:creationId xmlns:a16="http://schemas.microsoft.com/office/drawing/2014/main" id="{B3D3ED40-AE22-42F7-A616-868DDE754067}"/>
                  </a:ext>
                </a:extLst>
              </p:cNvPr>
              <p:cNvSpPr/>
              <p:nvPr/>
            </p:nvSpPr>
            <p:spPr bwMode="auto">
              <a:xfrm>
                <a:off x="11701827" y="2231934"/>
                <a:ext cx="571079" cy="492309"/>
              </a:xfrm>
              <a:prstGeom prst="hexagon">
                <a:avLst/>
              </a:prstGeom>
              <a:noFill/>
              <a:ln w="19050">
                <a:solidFill>
                  <a:srgbClr val="00188F">
                    <a:alpha val="4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05" name="Group 104">
              <a:extLst>
                <a:ext uri="{FF2B5EF4-FFF2-40B4-BE49-F238E27FC236}">
                  <a16:creationId xmlns:a16="http://schemas.microsoft.com/office/drawing/2014/main" id="{7D96C9F8-AE86-4DF6-B178-E1CB07089469}"/>
                </a:ext>
              </a:extLst>
            </p:cNvPr>
            <p:cNvGrpSpPr/>
            <p:nvPr/>
          </p:nvGrpSpPr>
          <p:grpSpPr>
            <a:xfrm>
              <a:off x="-359166" y="2546046"/>
              <a:ext cx="12106163" cy="492309"/>
              <a:chOff x="-359166" y="2546046"/>
              <a:chExt cx="12106163" cy="492309"/>
            </a:xfrm>
          </p:grpSpPr>
          <p:sp>
            <p:nvSpPr>
              <p:cNvPr id="106" name="Hexagon 105">
                <a:extLst>
                  <a:ext uri="{FF2B5EF4-FFF2-40B4-BE49-F238E27FC236}">
                    <a16:creationId xmlns:a16="http://schemas.microsoft.com/office/drawing/2014/main" id="{D1BEC4D4-EE1C-4CEE-991C-8B0AAA19C744}"/>
                  </a:ext>
                </a:extLst>
              </p:cNvPr>
              <p:cNvSpPr/>
              <p:nvPr/>
            </p:nvSpPr>
            <p:spPr bwMode="auto">
              <a:xfrm>
                <a:off x="-359166" y="2546046"/>
                <a:ext cx="571079" cy="492309"/>
              </a:xfrm>
              <a:prstGeom prst="hexagon">
                <a:avLst/>
              </a:prstGeom>
              <a:noFill/>
              <a:ln w="19050">
                <a:solidFill>
                  <a:srgbClr val="0078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07" name="Hexagon 106">
                <a:extLst>
                  <a:ext uri="{FF2B5EF4-FFF2-40B4-BE49-F238E27FC236}">
                    <a16:creationId xmlns:a16="http://schemas.microsoft.com/office/drawing/2014/main" id="{DFEAE6A6-7D8E-404C-B601-FF27092AEAF3}"/>
                  </a:ext>
                </a:extLst>
              </p:cNvPr>
              <p:cNvSpPr/>
              <p:nvPr/>
            </p:nvSpPr>
            <p:spPr bwMode="auto">
              <a:xfrm>
                <a:off x="689478" y="2546046"/>
                <a:ext cx="571079" cy="492309"/>
              </a:xfrm>
              <a:prstGeom prst="hexagon">
                <a:avLst/>
              </a:prstGeom>
              <a:noFill/>
              <a:ln w="19050">
                <a:solidFill>
                  <a:srgbClr val="0078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08" name="Hexagon 107">
                <a:extLst>
                  <a:ext uri="{FF2B5EF4-FFF2-40B4-BE49-F238E27FC236}">
                    <a16:creationId xmlns:a16="http://schemas.microsoft.com/office/drawing/2014/main" id="{EFC0D962-9437-45C3-B8AC-B15B6F6B2F7E}"/>
                  </a:ext>
                </a:extLst>
              </p:cNvPr>
              <p:cNvSpPr/>
              <p:nvPr/>
            </p:nvSpPr>
            <p:spPr bwMode="auto">
              <a:xfrm>
                <a:off x="1738122" y="2546046"/>
                <a:ext cx="571079" cy="492309"/>
              </a:xfrm>
              <a:prstGeom prst="hexagon">
                <a:avLst/>
              </a:prstGeom>
              <a:noFill/>
              <a:ln w="19050">
                <a:solidFill>
                  <a:srgbClr val="0078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09" name="Hexagon 108">
                <a:extLst>
                  <a:ext uri="{FF2B5EF4-FFF2-40B4-BE49-F238E27FC236}">
                    <a16:creationId xmlns:a16="http://schemas.microsoft.com/office/drawing/2014/main" id="{98499DCA-9503-4FD7-A217-7AECBF40FF68}"/>
                  </a:ext>
                </a:extLst>
              </p:cNvPr>
              <p:cNvSpPr/>
              <p:nvPr/>
            </p:nvSpPr>
            <p:spPr bwMode="auto">
              <a:xfrm>
                <a:off x="2786766" y="2546046"/>
                <a:ext cx="571079" cy="492309"/>
              </a:xfrm>
              <a:prstGeom prst="hexagon">
                <a:avLst/>
              </a:prstGeom>
              <a:noFill/>
              <a:ln w="19050">
                <a:solidFill>
                  <a:srgbClr val="0078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10" name="Hexagon 109">
                <a:extLst>
                  <a:ext uri="{FF2B5EF4-FFF2-40B4-BE49-F238E27FC236}">
                    <a16:creationId xmlns:a16="http://schemas.microsoft.com/office/drawing/2014/main" id="{E9D31E13-58F0-411E-8CED-46AAD3260BEE}"/>
                  </a:ext>
                </a:extLst>
              </p:cNvPr>
              <p:cNvSpPr/>
              <p:nvPr/>
            </p:nvSpPr>
            <p:spPr bwMode="auto">
              <a:xfrm>
                <a:off x="3835410" y="2546046"/>
                <a:ext cx="571079" cy="492309"/>
              </a:xfrm>
              <a:prstGeom prst="hexagon">
                <a:avLst/>
              </a:prstGeom>
              <a:noFill/>
              <a:ln w="19050">
                <a:solidFill>
                  <a:srgbClr val="0078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11" name="Hexagon 110">
                <a:extLst>
                  <a:ext uri="{FF2B5EF4-FFF2-40B4-BE49-F238E27FC236}">
                    <a16:creationId xmlns:a16="http://schemas.microsoft.com/office/drawing/2014/main" id="{D8D31A6C-AE4D-4923-BDA7-5B0C0E1CF678}"/>
                  </a:ext>
                </a:extLst>
              </p:cNvPr>
              <p:cNvSpPr/>
              <p:nvPr/>
            </p:nvSpPr>
            <p:spPr bwMode="auto">
              <a:xfrm>
                <a:off x="4884054" y="2546046"/>
                <a:ext cx="571079" cy="492309"/>
              </a:xfrm>
              <a:prstGeom prst="hexagon">
                <a:avLst/>
              </a:prstGeom>
              <a:noFill/>
              <a:ln w="19050">
                <a:solidFill>
                  <a:srgbClr val="0078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12" name="Hexagon 111">
                <a:extLst>
                  <a:ext uri="{FF2B5EF4-FFF2-40B4-BE49-F238E27FC236}">
                    <a16:creationId xmlns:a16="http://schemas.microsoft.com/office/drawing/2014/main" id="{EF905BE5-301A-4087-B9C1-332E9FAFE95C}"/>
                  </a:ext>
                </a:extLst>
              </p:cNvPr>
              <p:cNvSpPr/>
              <p:nvPr/>
            </p:nvSpPr>
            <p:spPr bwMode="auto">
              <a:xfrm>
                <a:off x="5932698" y="2546046"/>
                <a:ext cx="571079" cy="492309"/>
              </a:xfrm>
              <a:prstGeom prst="hexagon">
                <a:avLst/>
              </a:prstGeom>
              <a:noFill/>
              <a:ln w="19050">
                <a:solidFill>
                  <a:srgbClr val="0078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13" name="Hexagon 112">
                <a:extLst>
                  <a:ext uri="{FF2B5EF4-FFF2-40B4-BE49-F238E27FC236}">
                    <a16:creationId xmlns:a16="http://schemas.microsoft.com/office/drawing/2014/main" id="{F1D0373D-7080-40E9-9358-F007EC365828}"/>
                  </a:ext>
                </a:extLst>
              </p:cNvPr>
              <p:cNvSpPr/>
              <p:nvPr/>
            </p:nvSpPr>
            <p:spPr bwMode="auto">
              <a:xfrm>
                <a:off x="6981342" y="2546046"/>
                <a:ext cx="571079" cy="492309"/>
              </a:xfrm>
              <a:prstGeom prst="hexagon">
                <a:avLst/>
              </a:prstGeom>
              <a:noFill/>
              <a:ln w="19050">
                <a:solidFill>
                  <a:srgbClr val="0078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14" name="Hexagon 113">
                <a:extLst>
                  <a:ext uri="{FF2B5EF4-FFF2-40B4-BE49-F238E27FC236}">
                    <a16:creationId xmlns:a16="http://schemas.microsoft.com/office/drawing/2014/main" id="{31C924F8-A896-49FE-95C3-40B93C0FB3AD}"/>
                  </a:ext>
                </a:extLst>
              </p:cNvPr>
              <p:cNvSpPr/>
              <p:nvPr/>
            </p:nvSpPr>
            <p:spPr bwMode="auto">
              <a:xfrm>
                <a:off x="8029986" y="2546046"/>
                <a:ext cx="571079" cy="492309"/>
              </a:xfrm>
              <a:prstGeom prst="hexagon">
                <a:avLst/>
              </a:prstGeom>
              <a:noFill/>
              <a:ln w="19050">
                <a:solidFill>
                  <a:srgbClr val="0078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15" name="Hexagon 114">
                <a:extLst>
                  <a:ext uri="{FF2B5EF4-FFF2-40B4-BE49-F238E27FC236}">
                    <a16:creationId xmlns:a16="http://schemas.microsoft.com/office/drawing/2014/main" id="{1D73B777-F058-465C-AFAC-3B32D49C0D54}"/>
                  </a:ext>
                </a:extLst>
              </p:cNvPr>
              <p:cNvSpPr/>
              <p:nvPr/>
            </p:nvSpPr>
            <p:spPr bwMode="auto">
              <a:xfrm>
                <a:off x="9078630" y="2546046"/>
                <a:ext cx="571079" cy="492309"/>
              </a:xfrm>
              <a:prstGeom prst="hexagon">
                <a:avLst/>
              </a:prstGeom>
              <a:noFill/>
              <a:ln w="19050">
                <a:solidFill>
                  <a:srgbClr val="0078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16" name="Hexagon 115">
                <a:extLst>
                  <a:ext uri="{FF2B5EF4-FFF2-40B4-BE49-F238E27FC236}">
                    <a16:creationId xmlns:a16="http://schemas.microsoft.com/office/drawing/2014/main" id="{651E28F6-5F3A-4262-B897-79CAFBE3BAE0}"/>
                  </a:ext>
                </a:extLst>
              </p:cNvPr>
              <p:cNvSpPr/>
              <p:nvPr/>
            </p:nvSpPr>
            <p:spPr bwMode="auto">
              <a:xfrm>
                <a:off x="10127274" y="2546046"/>
                <a:ext cx="571079" cy="492309"/>
              </a:xfrm>
              <a:prstGeom prst="hexagon">
                <a:avLst/>
              </a:prstGeom>
              <a:noFill/>
              <a:ln w="19050">
                <a:solidFill>
                  <a:srgbClr val="0078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17" name="Hexagon 116">
                <a:extLst>
                  <a:ext uri="{FF2B5EF4-FFF2-40B4-BE49-F238E27FC236}">
                    <a16:creationId xmlns:a16="http://schemas.microsoft.com/office/drawing/2014/main" id="{ACF6E091-22E3-471D-99A2-2DB65E7D977B}"/>
                  </a:ext>
                </a:extLst>
              </p:cNvPr>
              <p:cNvSpPr/>
              <p:nvPr/>
            </p:nvSpPr>
            <p:spPr bwMode="auto">
              <a:xfrm>
                <a:off x="11175918" y="2546046"/>
                <a:ext cx="571079" cy="492309"/>
              </a:xfrm>
              <a:prstGeom prst="hexagon">
                <a:avLst/>
              </a:prstGeom>
              <a:noFill/>
              <a:ln w="19050">
                <a:solidFill>
                  <a:srgbClr val="0078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grpSp>
      <p:sp>
        <p:nvSpPr>
          <p:cNvPr id="208" name="Rectangle 207">
            <a:extLst>
              <a:ext uri="{FF2B5EF4-FFF2-40B4-BE49-F238E27FC236}">
                <a16:creationId xmlns:a16="http://schemas.microsoft.com/office/drawing/2014/main" id="{96595572-DD6B-4373-8205-F5BD9291E446}"/>
              </a:ext>
            </a:extLst>
          </p:cNvPr>
          <p:cNvSpPr/>
          <p:nvPr/>
        </p:nvSpPr>
        <p:spPr bwMode="auto">
          <a:xfrm>
            <a:off x="0" y="3888226"/>
            <a:ext cx="12192000" cy="1393868"/>
          </a:xfrm>
          <a:prstGeom prst="rect">
            <a:avLst/>
          </a:prstGeom>
          <a:gradFill>
            <a:gsLst>
              <a:gs pos="30000">
                <a:schemeClr val="bg1"/>
              </a:gs>
              <a:gs pos="100000">
                <a:schemeClr val="bg1">
                  <a:alpha val="0"/>
                </a:scheme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Box 6">
            <a:extLst>
              <a:ext uri="{FF2B5EF4-FFF2-40B4-BE49-F238E27FC236}">
                <a16:creationId xmlns:a16="http://schemas.microsoft.com/office/drawing/2014/main" id="{10652887-616F-4F5E-9071-A6B344792804}"/>
              </a:ext>
            </a:extLst>
          </p:cNvPr>
          <p:cNvSpPr txBox="1"/>
          <p:nvPr/>
        </p:nvSpPr>
        <p:spPr>
          <a:xfrm>
            <a:off x="875285" y="1564076"/>
            <a:ext cx="6442346" cy="2462213"/>
          </a:xfrm>
          <a:prstGeom prst="rect">
            <a:avLst/>
          </a:prstGeom>
          <a:noFill/>
        </p:spPr>
        <p:txBody>
          <a:bodyPr wrap="square" lIns="0" tIns="0" rIns="0" bIns="0" rtlCol="0">
            <a:spAutoFit/>
          </a:bodyPr>
          <a:lstStyle/>
          <a:p>
            <a:pPr marL="342900" indent="-342900" algn="l">
              <a:buFont typeface="Arial" panose="020B0604020202020204" pitchFamily="34" charset="0"/>
              <a:buChar char="•"/>
            </a:pPr>
            <a:r>
              <a:rPr lang="en-US" sz="2000" dirty="0">
                <a:solidFill>
                  <a:schemeClr val="accent2">
                    <a:lumMod val="50000"/>
                  </a:schemeClr>
                </a:solidFill>
              </a:rPr>
              <a:t>Deploy anything and everything in a container</a:t>
            </a:r>
          </a:p>
          <a:p>
            <a:pPr marL="342900" indent="-342900" algn="l">
              <a:buFont typeface="Arial" panose="020B0604020202020204" pitchFamily="34" charset="0"/>
              <a:buChar char="•"/>
            </a:pPr>
            <a:endParaRPr lang="en-US" sz="2000" dirty="0">
              <a:solidFill>
                <a:schemeClr val="accent2">
                  <a:lumMod val="50000"/>
                </a:schemeClr>
              </a:solidFill>
            </a:endParaRPr>
          </a:p>
          <a:p>
            <a:pPr marL="342900" indent="-342900" algn="l">
              <a:buFont typeface="Arial" panose="020B0604020202020204" pitchFamily="34" charset="0"/>
              <a:buChar char="•"/>
            </a:pPr>
            <a:r>
              <a:rPr lang="en-US" sz="2000" dirty="0">
                <a:solidFill>
                  <a:schemeClr val="accent2">
                    <a:lumMod val="50000"/>
                  </a:schemeClr>
                </a:solidFill>
              </a:rPr>
              <a:t>Bring your own network to connect to other systems</a:t>
            </a:r>
          </a:p>
          <a:p>
            <a:pPr marL="342900" indent="-342900" algn="l">
              <a:buFont typeface="Arial" panose="020B0604020202020204" pitchFamily="34" charset="0"/>
              <a:buChar char="•"/>
            </a:pPr>
            <a:endParaRPr lang="en-US" sz="2000" dirty="0">
              <a:solidFill>
                <a:schemeClr val="accent2">
                  <a:lumMod val="50000"/>
                </a:schemeClr>
              </a:solidFill>
            </a:endParaRPr>
          </a:p>
          <a:p>
            <a:pPr marL="342900" indent="-342900" algn="l">
              <a:buFont typeface="Arial" panose="020B0604020202020204" pitchFamily="34" charset="0"/>
              <a:buChar char="•"/>
            </a:pPr>
            <a:r>
              <a:rPr lang="en-US" sz="2000" dirty="0">
                <a:solidFill>
                  <a:schemeClr val="accent2">
                    <a:lumMod val="50000"/>
                  </a:schemeClr>
                </a:solidFill>
              </a:rPr>
              <a:t>No code changes required</a:t>
            </a:r>
          </a:p>
          <a:p>
            <a:pPr marL="342900" indent="-342900" algn="l">
              <a:buFont typeface="Arial" panose="020B0604020202020204" pitchFamily="34" charset="0"/>
              <a:buChar char="•"/>
            </a:pPr>
            <a:endParaRPr lang="en-US" sz="2000" dirty="0">
              <a:solidFill>
                <a:schemeClr val="accent2">
                  <a:lumMod val="50000"/>
                </a:schemeClr>
              </a:solidFill>
            </a:endParaRPr>
          </a:p>
          <a:p>
            <a:pPr marL="342900" indent="-342900" algn="l">
              <a:buFont typeface="Arial" panose="020B0604020202020204" pitchFamily="34" charset="0"/>
              <a:buChar char="•"/>
            </a:pPr>
            <a:r>
              <a:rPr lang="en-US" sz="2000" dirty="0">
                <a:solidFill>
                  <a:schemeClr val="accent2">
                    <a:lumMod val="50000"/>
                  </a:schemeClr>
                </a:solidFill>
              </a:rPr>
              <a:t>No servers or VMs to manage with Service Fabric Mesh</a:t>
            </a:r>
          </a:p>
        </p:txBody>
      </p:sp>
      <p:sp>
        <p:nvSpPr>
          <p:cNvPr id="17" name="Title 16"/>
          <p:cNvSpPr>
            <a:spLocks noGrp="1"/>
          </p:cNvSpPr>
          <p:nvPr>
            <p:ph type="title"/>
          </p:nvPr>
        </p:nvSpPr>
        <p:spPr>
          <a:xfrm>
            <a:off x="588263" y="457200"/>
            <a:ext cx="11018520" cy="553998"/>
          </a:xfrm>
        </p:spPr>
        <p:txBody>
          <a:bodyPr/>
          <a:lstStyle/>
          <a:p>
            <a:r>
              <a:rPr lang="en-US" dirty="0">
                <a:solidFill>
                  <a:sysClr val="windowText" lastClr="000000"/>
                </a:solidFill>
                <a:ea typeface="Segoe UI" pitchFamily="34" charset="0"/>
              </a:rPr>
              <a:t>Service Fabric Mesh - Modernize</a:t>
            </a:r>
            <a:endParaRPr lang="en-US" dirty="0">
              <a:solidFill>
                <a:sysClr val="windowText" lastClr="000000"/>
              </a:solidFill>
            </a:endParaRPr>
          </a:p>
        </p:txBody>
      </p:sp>
      <p:grpSp>
        <p:nvGrpSpPr>
          <p:cNvPr id="119" name="Group 118">
            <a:extLst>
              <a:ext uri="{FF2B5EF4-FFF2-40B4-BE49-F238E27FC236}">
                <a16:creationId xmlns:a16="http://schemas.microsoft.com/office/drawing/2014/main" id="{62CEB863-47A6-4EC8-87ED-4A69E493829F}"/>
              </a:ext>
            </a:extLst>
          </p:cNvPr>
          <p:cNvGrpSpPr/>
          <p:nvPr/>
        </p:nvGrpSpPr>
        <p:grpSpPr>
          <a:xfrm>
            <a:off x="7452241" y="2995320"/>
            <a:ext cx="591597" cy="509998"/>
            <a:chOff x="5076453" y="3286702"/>
            <a:chExt cx="493265" cy="425229"/>
          </a:xfrm>
        </p:grpSpPr>
        <p:sp>
          <p:nvSpPr>
            <p:cNvPr id="120" name="Hexagon 119">
              <a:extLst>
                <a:ext uri="{FF2B5EF4-FFF2-40B4-BE49-F238E27FC236}">
                  <a16:creationId xmlns:a16="http://schemas.microsoft.com/office/drawing/2014/main" id="{081CD1D8-9A4F-4B73-BC3C-BF2583CC059A}"/>
                </a:ext>
              </a:extLst>
            </p:cNvPr>
            <p:cNvSpPr/>
            <p:nvPr/>
          </p:nvSpPr>
          <p:spPr>
            <a:xfrm>
              <a:off x="5076453" y="3286702"/>
              <a:ext cx="493265" cy="425229"/>
            </a:xfrm>
            <a:prstGeom prst="hexagon">
              <a:avLst/>
            </a:prstGeom>
            <a:noFill/>
            <a:ln w="12700">
              <a:solidFill>
                <a:srgbClr val="797979"/>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grpSp>
          <p:nvGrpSpPr>
            <p:cNvPr id="121" name="Group 120">
              <a:extLst>
                <a:ext uri="{FF2B5EF4-FFF2-40B4-BE49-F238E27FC236}">
                  <a16:creationId xmlns:a16="http://schemas.microsoft.com/office/drawing/2014/main" id="{AC7867DE-2A8F-4C48-A1B5-3FB68C8E9AF8}"/>
                </a:ext>
              </a:extLst>
            </p:cNvPr>
            <p:cNvGrpSpPr/>
            <p:nvPr/>
          </p:nvGrpSpPr>
          <p:grpSpPr>
            <a:xfrm>
              <a:off x="5191677" y="3395898"/>
              <a:ext cx="262816" cy="206836"/>
              <a:chOff x="1200453" y="4307032"/>
              <a:chExt cx="421817" cy="331969"/>
            </a:xfrm>
          </p:grpSpPr>
          <p:sp>
            <p:nvSpPr>
              <p:cNvPr id="122" name="TextBox 121">
                <a:extLst>
                  <a:ext uri="{FF2B5EF4-FFF2-40B4-BE49-F238E27FC236}">
                    <a16:creationId xmlns:a16="http://schemas.microsoft.com/office/drawing/2014/main" id="{09C89C0A-BBAA-4ECA-A0C9-D42A12939A91}"/>
                  </a:ext>
                </a:extLst>
              </p:cNvPr>
              <p:cNvSpPr txBox="1"/>
              <p:nvPr/>
            </p:nvSpPr>
            <p:spPr>
              <a:xfrm>
                <a:off x="1239230" y="4359730"/>
                <a:ext cx="344265" cy="197592"/>
              </a:xfrm>
              <a:prstGeom prst="rect">
                <a:avLst/>
              </a:prstGeom>
            </p:spPr>
            <p:txBody>
              <a:bodyPr wrap="square" lIns="0" tIns="0" rIns="0" bIns="0" rtlCol="0" anchor="t"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797979"/>
                    </a:solidFill>
                    <a:effectLst/>
                    <a:uLnTx/>
                    <a:uFillTx/>
                    <a:latin typeface="Showcard Gothic" panose="04020904020102020604" pitchFamily="82" charset="0"/>
                    <a:ea typeface="+mn-ea"/>
                    <a:cs typeface="Shruti" panose="020B0502040204020203" pitchFamily="34" charset="0"/>
                  </a:rPr>
                  <a:t>&lt;/&gt;</a:t>
                </a:r>
              </a:p>
            </p:txBody>
          </p:sp>
          <p:sp>
            <p:nvSpPr>
              <p:cNvPr id="123" name="Freeform 127">
                <a:extLst>
                  <a:ext uri="{FF2B5EF4-FFF2-40B4-BE49-F238E27FC236}">
                    <a16:creationId xmlns:a16="http://schemas.microsoft.com/office/drawing/2014/main" id="{DC1569FC-8B8B-4408-BCEB-244CA7CDD802}"/>
                  </a:ext>
                </a:extLst>
              </p:cNvPr>
              <p:cNvSpPr>
                <a:spLocks noChangeAspect="1"/>
              </p:cNvSpPr>
              <p:nvPr/>
            </p:nvSpPr>
            <p:spPr bwMode="black">
              <a:xfrm>
                <a:off x="1200453" y="4307032"/>
                <a:ext cx="421817" cy="331969"/>
              </a:xfrm>
              <a:custGeom>
                <a:avLst/>
                <a:gdLst>
                  <a:gd name="connsiteX0" fmla="*/ 427036 w 1971675"/>
                  <a:gd name="connsiteY0" fmla="*/ 1374775 h 1409700"/>
                  <a:gd name="connsiteX1" fmla="*/ 1544636 w 1971675"/>
                  <a:gd name="connsiteY1" fmla="*/ 1374775 h 1409700"/>
                  <a:gd name="connsiteX2" fmla="*/ 1544636 w 1971675"/>
                  <a:gd name="connsiteY2" fmla="*/ 1409700 h 1409700"/>
                  <a:gd name="connsiteX3" fmla="*/ 427036 w 1971675"/>
                  <a:gd name="connsiteY3" fmla="*/ 1409700 h 1409700"/>
                  <a:gd name="connsiteX4" fmla="*/ 104775 w 1971675"/>
                  <a:gd name="connsiteY4" fmla="*/ 104775 h 1409700"/>
                  <a:gd name="connsiteX5" fmla="*/ 104775 w 1971675"/>
                  <a:gd name="connsiteY5" fmla="*/ 1028700 h 1409700"/>
                  <a:gd name="connsiteX6" fmla="*/ 761999 w 1971675"/>
                  <a:gd name="connsiteY6" fmla="*/ 1028700 h 1409700"/>
                  <a:gd name="connsiteX7" fmla="*/ 1198562 w 1971675"/>
                  <a:gd name="connsiteY7" fmla="*/ 1028700 h 1409700"/>
                  <a:gd name="connsiteX8" fmla="*/ 1879600 w 1971675"/>
                  <a:gd name="connsiteY8" fmla="*/ 1028700 h 1409700"/>
                  <a:gd name="connsiteX9" fmla="*/ 1879600 w 1971675"/>
                  <a:gd name="connsiteY9" fmla="*/ 104775 h 1409700"/>
                  <a:gd name="connsiteX10" fmla="*/ 985837 w 1971675"/>
                  <a:gd name="connsiteY10" fmla="*/ 23812 h 1409700"/>
                  <a:gd name="connsiteX11" fmla="*/ 957262 w 1971675"/>
                  <a:gd name="connsiteY11" fmla="*/ 46831 h 1409700"/>
                  <a:gd name="connsiteX12" fmla="*/ 985837 w 1971675"/>
                  <a:gd name="connsiteY12" fmla="*/ 69850 h 1409700"/>
                  <a:gd name="connsiteX13" fmla="*/ 1014412 w 1971675"/>
                  <a:gd name="connsiteY13" fmla="*/ 46831 h 1409700"/>
                  <a:gd name="connsiteX14" fmla="*/ 985837 w 1971675"/>
                  <a:gd name="connsiteY14" fmla="*/ 23812 h 1409700"/>
                  <a:gd name="connsiteX15" fmla="*/ 103772 w 1971675"/>
                  <a:gd name="connsiteY15" fmla="*/ 0 h 1409700"/>
                  <a:gd name="connsiteX16" fmla="*/ 1856372 w 1971675"/>
                  <a:gd name="connsiteY16" fmla="*/ 0 h 1409700"/>
                  <a:gd name="connsiteX17" fmla="*/ 1971675 w 1971675"/>
                  <a:gd name="connsiteY17" fmla="*/ 103909 h 1409700"/>
                  <a:gd name="connsiteX18" fmla="*/ 1971675 w 1971675"/>
                  <a:gd name="connsiteY18" fmla="*/ 1027546 h 1409700"/>
                  <a:gd name="connsiteX19" fmla="*/ 1856372 w 1971675"/>
                  <a:gd name="connsiteY19" fmla="*/ 1143000 h 1409700"/>
                  <a:gd name="connsiteX20" fmla="*/ 1277877 w 1971675"/>
                  <a:gd name="connsiteY20" fmla="*/ 1143000 h 1409700"/>
                  <a:gd name="connsiteX21" fmla="*/ 1198562 w 1971675"/>
                  <a:gd name="connsiteY21" fmla="*/ 1143000 h 1409700"/>
                  <a:gd name="connsiteX22" fmla="*/ 1198562 w 1971675"/>
                  <a:gd name="connsiteY22" fmla="*/ 1212850 h 1409700"/>
                  <a:gd name="connsiteX23" fmla="*/ 1198562 w 1971675"/>
                  <a:gd name="connsiteY23" fmla="*/ 1258887 h 1409700"/>
                  <a:gd name="connsiteX24" fmla="*/ 1452561 w 1971675"/>
                  <a:gd name="connsiteY24" fmla="*/ 1258887 h 1409700"/>
                  <a:gd name="connsiteX25" fmla="*/ 1544636 w 1971675"/>
                  <a:gd name="connsiteY25" fmla="*/ 1374774 h 1409700"/>
                  <a:gd name="connsiteX26" fmla="*/ 427036 w 1971675"/>
                  <a:gd name="connsiteY26" fmla="*/ 1374774 h 1409700"/>
                  <a:gd name="connsiteX27" fmla="*/ 519111 w 1971675"/>
                  <a:gd name="connsiteY27" fmla="*/ 1258887 h 1409700"/>
                  <a:gd name="connsiteX28" fmla="*/ 761999 w 1971675"/>
                  <a:gd name="connsiteY28" fmla="*/ 1258887 h 1409700"/>
                  <a:gd name="connsiteX29" fmla="*/ 761999 w 1971675"/>
                  <a:gd name="connsiteY29" fmla="*/ 1212850 h 1409700"/>
                  <a:gd name="connsiteX30" fmla="*/ 761999 w 1971675"/>
                  <a:gd name="connsiteY30" fmla="*/ 1143000 h 1409700"/>
                  <a:gd name="connsiteX31" fmla="*/ 673281 w 1971675"/>
                  <a:gd name="connsiteY31" fmla="*/ 1143000 h 1409700"/>
                  <a:gd name="connsiteX32" fmla="*/ 103772 w 1971675"/>
                  <a:gd name="connsiteY32" fmla="*/ 1143000 h 1409700"/>
                  <a:gd name="connsiteX33" fmla="*/ 0 w 1971675"/>
                  <a:gd name="connsiteY33" fmla="*/ 1027546 h 1409700"/>
                  <a:gd name="connsiteX34" fmla="*/ 0 w 1971675"/>
                  <a:gd name="connsiteY34" fmla="*/ 103909 h 1409700"/>
                  <a:gd name="connsiteX35" fmla="*/ 103772 w 1971675"/>
                  <a:gd name="connsiteY35" fmla="*/ 0 h 1409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971675" h="1409700">
                    <a:moveTo>
                      <a:pt x="427036" y="1374775"/>
                    </a:moveTo>
                    <a:lnTo>
                      <a:pt x="1544636" y="1374775"/>
                    </a:lnTo>
                    <a:lnTo>
                      <a:pt x="1544636" y="1409700"/>
                    </a:lnTo>
                    <a:lnTo>
                      <a:pt x="427036" y="1409700"/>
                    </a:lnTo>
                    <a:close/>
                    <a:moveTo>
                      <a:pt x="104775" y="104775"/>
                    </a:moveTo>
                    <a:lnTo>
                      <a:pt x="104775" y="1028700"/>
                    </a:lnTo>
                    <a:lnTo>
                      <a:pt x="761999" y="1028700"/>
                    </a:lnTo>
                    <a:lnTo>
                      <a:pt x="1198562" y="1028700"/>
                    </a:lnTo>
                    <a:lnTo>
                      <a:pt x="1879600" y="1028700"/>
                    </a:lnTo>
                    <a:lnTo>
                      <a:pt x="1879600" y="104775"/>
                    </a:lnTo>
                    <a:close/>
                    <a:moveTo>
                      <a:pt x="985837" y="23812"/>
                    </a:moveTo>
                    <a:cubicBezTo>
                      <a:pt x="970055" y="23812"/>
                      <a:pt x="957262" y="34118"/>
                      <a:pt x="957262" y="46831"/>
                    </a:cubicBezTo>
                    <a:cubicBezTo>
                      <a:pt x="957262" y="59544"/>
                      <a:pt x="970055" y="69850"/>
                      <a:pt x="985837" y="69850"/>
                    </a:cubicBezTo>
                    <a:cubicBezTo>
                      <a:pt x="1001619" y="69850"/>
                      <a:pt x="1014412" y="59544"/>
                      <a:pt x="1014412" y="46831"/>
                    </a:cubicBezTo>
                    <a:cubicBezTo>
                      <a:pt x="1014412" y="34118"/>
                      <a:pt x="1001619" y="23812"/>
                      <a:pt x="985837" y="23812"/>
                    </a:cubicBezTo>
                    <a:close/>
                    <a:moveTo>
                      <a:pt x="103772" y="0"/>
                    </a:moveTo>
                    <a:cubicBezTo>
                      <a:pt x="1856372" y="0"/>
                      <a:pt x="1856372" y="0"/>
                      <a:pt x="1856372" y="0"/>
                    </a:cubicBezTo>
                    <a:cubicBezTo>
                      <a:pt x="1925554" y="0"/>
                      <a:pt x="1971675" y="46182"/>
                      <a:pt x="1971675" y="103909"/>
                    </a:cubicBezTo>
                    <a:lnTo>
                      <a:pt x="1971675" y="1027546"/>
                    </a:lnTo>
                    <a:cubicBezTo>
                      <a:pt x="1971675" y="1085273"/>
                      <a:pt x="1925554" y="1143000"/>
                      <a:pt x="1856372" y="1143000"/>
                    </a:cubicBezTo>
                    <a:cubicBezTo>
                      <a:pt x="1637297" y="1143000"/>
                      <a:pt x="1445606" y="1143000"/>
                      <a:pt x="1277877" y="1143000"/>
                    </a:cubicBezTo>
                    <a:lnTo>
                      <a:pt x="1198562" y="1143000"/>
                    </a:lnTo>
                    <a:lnTo>
                      <a:pt x="1198562" y="1212850"/>
                    </a:lnTo>
                    <a:lnTo>
                      <a:pt x="1198562" y="1258887"/>
                    </a:lnTo>
                    <a:lnTo>
                      <a:pt x="1452561" y="1258887"/>
                    </a:lnTo>
                    <a:lnTo>
                      <a:pt x="1544636" y="1374774"/>
                    </a:lnTo>
                    <a:lnTo>
                      <a:pt x="427036" y="1374774"/>
                    </a:lnTo>
                    <a:lnTo>
                      <a:pt x="519111" y="1258887"/>
                    </a:lnTo>
                    <a:lnTo>
                      <a:pt x="761999" y="1258887"/>
                    </a:lnTo>
                    <a:lnTo>
                      <a:pt x="761999" y="1212850"/>
                    </a:lnTo>
                    <a:lnTo>
                      <a:pt x="761999" y="1143000"/>
                    </a:lnTo>
                    <a:lnTo>
                      <a:pt x="673281" y="1143000"/>
                    </a:lnTo>
                    <a:cubicBezTo>
                      <a:pt x="103772" y="1143000"/>
                      <a:pt x="103772" y="1143000"/>
                      <a:pt x="103772" y="1143000"/>
                    </a:cubicBezTo>
                    <a:cubicBezTo>
                      <a:pt x="46121" y="1143000"/>
                      <a:pt x="0" y="1085273"/>
                      <a:pt x="0" y="1027546"/>
                    </a:cubicBezTo>
                    <a:cubicBezTo>
                      <a:pt x="0" y="103909"/>
                      <a:pt x="0" y="103909"/>
                      <a:pt x="0" y="103909"/>
                    </a:cubicBezTo>
                    <a:cubicBezTo>
                      <a:pt x="0" y="46182"/>
                      <a:pt x="46121" y="0"/>
                      <a:pt x="103772" y="0"/>
                    </a:cubicBezTo>
                    <a:close/>
                  </a:path>
                </a:pathLst>
              </a:custGeom>
              <a:solidFill>
                <a:schemeClr val="accent5">
                  <a:lumMod val="75000"/>
                </a:schemeClr>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8" tIns="109719" rIns="137148" bIns="109719" numCol="1" spcCol="0" rtlCol="0" fromWordArt="0" anchor="t" anchorCtr="0" forceAA="0" compatLnSpc="1">
                <a:prstTxWarp prst="textNoShape">
                  <a:avLst/>
                </a:prstTxWarp>
                <a:noAutofit/>
              </a:bodyPr>
              <a:lstStyle/>
              <a:p>
                <a:pPr marL="0" marR="0" lvl="0" indent="0" algn="ctr" defTabSz="699261"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54" name="Group 153">
            <a:extLst>
              <a:ext uri="{FF2B5EF4-FFF2-40B4-BE49-F238E27FC236}">
                <a16:creationId xmlns:a16="http://schemas.microsoft.com/office/drawing/2014/main" id="{5B604AD4-839A-4631-9DDF-946F3D908C7B}"/>
              </a:ext>
            </a:extLst>
          </p:cNvPr>
          <p:cNvGrpSpPr/>
          <p:nvPr/>
        </p:nvGrpSpPr>
        <p:grpSpPr>
          <a:xfrm>
            <a:off x="7261847" y="1546690"/>
            <a:ext cx="871528" cy="751318"/>
            <a:chOff x="3180259" y="4622049"/>
            <a:chExt cx="791685" cy="682487"/>
          </a:xfrm>
        </p:grpSpPr>
        <p:sp>
          <p:nvSpPr>
            <p:cNvPr id="155" name="Hexagon 154">
              <a:extLst>
                <a:ext uri="{FF2B5EF4-FFF2-40B4-BE49-F238E27FC236}">
                  <a16:creationId xmlns:a16="http://schemas.microsoft.com/office/drawing/2014/main" id="{CFF5B7F2-E35E-4FD2-A4B0-F2B6E1487948}"/>
                </a:ext>
              </a:extLst>
            </p:cNvPr>
            <p:cNvSpPr/>
            <p:nvPr/>
          </p:nvSpPr>
          <p:spPr>
            <a:xfrm>
              <a:off x="3180259" y="4622049"/>
              <a:ext cx="791685" cy="682487"/>
            </a:xfrm>
            <a:prstGeom prst="hexagon">
              <a:avLst/>
            </a:prstGeom>
            <a:solidFill>
              <a:schemeClr val="bg1"/>
            </a:solidFill>
            <a:ln w="12700">
              <a:solidFill>
                <a:srgbClr val="797979"/>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6" name="Freeform: Shape 155">
              <a:extLst>
                <a:ext uri="{FF2B5EF4-FFF2-40B4-BE49-F238E27FC236}">
                  <a16:creationId xmlns:a16="http://schemas.microsoft.com/office/drawing/2014/main" id="{F4D4F6DC-519D-45E5-A205-FA0DF4804A3A}"/>
                </a:ext>
              </a:extLst>
            </p:cNvPr>
            <p:cNvSpPr/>
            <p:nvPr/>
          </p:nvSpPr>
          <p:spPr>
            <a:xfrm>
              <a:off x="3346899" y="4800773"/>
              <a:ext cx="458405" cy="325038"/>
            </a:xfrm>
            <a:custGeom>
              <a:avLst/>
              <a:gdLst>
                <a:gd name="connsiteX0" fmla="*/ 186728 w 942360"/>
                <a:gd name="connsiteY0" fmla="*/ 441322 h 668193"/>
                <a:gd name="connsiteX1" fmla="*/ 136255 w 942360"/>
                <a:gd name="connsiteY1" fmla="*/ 491391 h 668193"/>
                <a:gd name="connsiteX2" fmla="*/ 186963 w 942360"/>
                <a:gd name="connsiteY2" fmla="*/ 539928 h 668193"/>
                <a:gd name="connsiteX3" fmla="*/ 237797 w 942360"/>
                <a:gd name="connsiteY3" fmla="*/ 490603 h 668193"/>
                <a:gd name="connsiteX4" fmla="*/ 186728 w 942360"/>
                <a:gd name="connsiteY4" fmla="*/ 441322 h 668193"/>
                <a:gd name="connsiteX5" fmla="*/ 523719 w 942360"/>
                <a:gd name="connsiteY5" fmla="*/ 236684 h 668193"/>
                <a:gd name="connsiteX6" fmla="*/ 620388 w 942360"/>
                <a:gd name="connsiteY6" fmla="*/ 236684 h 668193"/>
                <a:gd name="connsiteX7" fmla="*/ 620388 w 942360"/>
                <a:gd name="connsiteY7" fmla="*/ 333353 h 668193"/>
                <a:gd name="connsiteX8" fmla="*/ 523719 w 942360"/>
                <a:gd name="connsiteY8" fmla="*/ 333353 h 668193"/>
                <a:gd name="connsiteX9" fmla="*/ 405920 w 942360"/>
                <a:gd name="connsiteY9" fmla="*/ 236684 h 668193"/>
                <a:gd name="connsiteX10" fmla="*/ 502589 w 942360"/>
                <a:gd name="connsiteY10" fmla="*/ 236684 h 668193"/>
                <a:gd name="connsiteX11" fmla="*/ 502589 w 942360"/>
                <a:gd name="connsiteY11" fmla="*/ 333353 h 668193"/>
                <a:gd name="connsiteX12" fmla="*/ 405920 w 942360"/>
                <a:gd name="connsiteY12" fmla="*/ 333353 h 668193"/>
                <a:gd name="connsiteX13" fmla="*/ 288100 w 942360"/>
                <a:gd name="connsiteY13" fmla="*/ 236684 h 668193"/>
                <a:gd name="connsiteX14" fmla="*/ 384769 w 942360"/>
                <a:gd name="connsiteY14" fmla="*/ 236684 h 668193"/>
                <a:gd name="connsiteX15" fmla="*/ 384769 w 942360"/>
                <a:gd name="connsiteY15" fmla="*/ 333353 h 668193"/>
                <a:gd name="connsiteX16" fmla="*/ 288100 w 942360"/>
                <a:gd name="connsiteY16" fmla="*/ 333353 h 668193"/>
                <a:gd name="connsiteX17" fmla="*/ 170301 w 942360"/>
                <a:gd name="connsiteY17" fmla="*/ 236684 h 668193"/>
                <a:gd name="connsiteX18" fmla="*/ 266970 w 942360"/>
                <a:gd name="connsiteY18" fmla="*/ 236684 h 668193"/>
                <a:gd name="connsiteX19" fmla="*/ 266970 w 942360"/>
                <a:gd name="connsiteY19" fmla="*/ 333353 h 668193"/>
                <a:gd name="connsiteX20" fmla="*/ 170301 w 942360"/>
                <a:gd name="connsiteY20" fmla="*/ 333353 h 668193"/>
                <a:gd name="connsiteX21" fmla="*/ 52502 w 942360"/>
                <a:gd name="connsiteY21" fmla="*/ 236684 h 668193"/>
                <a:gd name="connsiteX22" fmla="*/ 149171 w 942360"/>
                <a:gd name="connsiteY22" fmla="*/ 236684 h 668193"/>
                <a:gd name="connsiteX23" fmla="*/ 149171 w 942360"/>
                <a:gd name="connsiteY23" fmla="*/ 333353 h 668193"/>
                <a:gd name="connsiteX24" fmla="*/ 52502 w 942360"/>
                <a:gd name="connsiteY24" fmla="*/ 333353 h 668193"/>
                <a:gd name="connsiteX25" fmla="*/ 746016 w 942360"/>
                <a:gd name="connsiteY25" fmla="*/ 172869 h 668193"/>
                <a:gd name="connsiteX26" fmla="*/ 752615 w 942360"/>
                <a:gd name="connsiteY26" fmla="*/ 175571 h 668193"/>
                <a:gd name="connsiteX27" fmla="*/ 817941 w 942360"/>
                <a:gd name="connsiteY27" fmla="*/ 269198 h 668193"/>
                <a:gd name="connsiteX28" fmla="*/ 827580 w 942360"/>
                <a:gd name="connsiteY28" fmla="*/ 272496 h 668193"/>
                <a:gd name="connsiteX29" fmla="*/ 900268 w 942360"/>
                <a:gd name="connsiteY29" fmla="*/ 273049 h 668193"/>
                <a:gd name="connsiteX30" fmla="*/ 938315 w 942360"/>
                <a:gd name="connsiteY30" fmla="*/ 289051 h 668193"/>
                <a:gd name="connsiteX31" fmla="*/ 940762 w 942360"/>
                <a:gd name="connsiteY31" fmla="*/ 298711 h 668193"/>
                <a:gd name="connsiteX32" fmla="*/ 842880 w 942360"/>
                <a:gd name="connsiteY32" fmla="*/ 368421 h 668193"/>
                <a:gd name="connsiteX33" fmla="*/ 808004 w 942360"/>
                <a:gd name="connsiteY33" fmla="*/ 370783 h 668193"/>
                <a:gd name="connsiteX34" fmla="*/ 792024 w 942360"/>
                <a:gd name="connsiteY34" fmla="*/ 381422 h 668193"/>
                <a:gd name="connsiteX35" fmla="*/ 696163 w 942360"/>
                <a:gd name="connsiteY35" fmla="*/ 524479 h 668193"/>
                <a:gd name="connsiteX36" fmla="*/ 442371 w 942360"/>
                <a:gd name="connsiteY36" fmla="*/ 655386 h 668193"/>
                <a:gd name="connsiteX37" fmla="*/ 253161 w 942360"/>
                <a:gd name="connsiteY37" fmla="*/ 663898 h 668193"/>
                <a:gd name="connsiteX38" fmla="*/ 44948 w 942360"/>
                <a:gd name="connsiteY38" fmla="*/ 546013 h 668193"/>
                <a:gd name="connsiteX39" fmla="*/ 2135 w 942360"/>
                <a:gd name="connsiteY39" fmla="*/ 363122 h 668193"/>
                <a:gd name="connsiteX40" fmla="*/ 7285 w 942360"/>
                <a:gd name="connsiteY40" fmla="*/ 358058 h 668193"/>
                <a:gd name="connsiteX41" fmla="*/ 628560 w 942360"/>
                <a:gd name="connsiteY41" fmla="*/ 358058 h 668193"/>
                <a:gd name="connsiteX42" fmla="*/ 725464 w 942360"/>
                <a:gd name="connsiteY42" fmla="*/ 337630 h 668193"/>
                <a:gd name="connsiteX43" fmla="*/ 729145 w 942360"/>
                <a:gd name="connsiteY43" fmla="*/ 324863 h 668193"/>
                <a:gd name="connsiteX44" fmla="*/ 740104 w 942360"/>
                <a:gd name="connsiteY44" fmla="*/ 176869 h 668193"/>
                <a:gd name="connsiteX45" fmla="*/ 746016 w 942360"/>
                <a:gd name="connsiteY45" fmla="*/ 172869 h 668193"/>
                <a:gd name="connsiteX46" fmla="*/ 405920 w 942360"/>
                <a:gd name="connsiteY46" fmla="*/ 117693 h 668193"/>
                <a:gd name="connsiteX47" fmla="*/ 502589 w 942360"/>
                <a:gd name="connsiteY47" fmla="*/ 117693 h 668193"/>
                <a:gd name="connsiteX48" fmla="*/ 502589 w 942360"/>
                <a:gd name="connsiteY48" fmla="*/ 214362 h 668193"/>
                <a:gd name="connsiteX49" fmla="*/ 405920 w 942360"/>
                <a:gd name="connsiteY49" fmla="*/ 214362 h 668193"/>
                <a:gd name="connsiteX50" fmla="*/ 288100 w 942360"/>
                <a:gd name="connsiteY50" fmla="*/ 117693 h 668193"/>
                <a:gd name="connsiteX51" fmla="*/ 384769 w 942360"/>
                <a:gd name="connsiteY51" fmla="*/ 117693 h 668193"/>
                <a:gd name="connsiteX52" fmla="*/ 384769 w 942360"/>
                <a:gd name="connsiteY52" fmla="*/ 214362 h 668193"/>
                <a:gd name="connsiteX53" fmla="*/ 288100 w 942360"/>
                <a:gd name="connsiteY53" fmla="*/ 214362 h 668193"/>
                <a:gd name="connsiteX54" fmla="*/ 170301 w 942360"/>
                <a:gd name="connsiteY54" fmla="*/ 117693 h 668193"/>
                <a:gd name="connsiteX55" fmla="*/ 266970 w 942360"/>
                <a:gd name="connsiteY55" fmla="*/ 117693 h 668193"/>
                <a:gd name="connsiteX56" fmla="*/ 266970 w 942360"/>
                <a:gd name="connsiteY56" fmla="*/ 214362 h 668193"/>
                <a:gd name="connsiteX57" fmla="*/ 170301 w 942360"/>
                <a:gd name="connsiteY57" fmla="*/ 214362 h 668193"/>
                <a:gd name="connsiteX58" fmla="*/ 405920 w 942360"/>
                <a:gd name="connsiteY58" fmla="*/ 0 h 668193"/>
                <a:gd name="connsiteX59" fmla="*/ 502589 w 942360"/>
                <a:gd name="connsiteY59" fmla="*/ 0 h 668193"/>
                <a:gd name="connsiteX60" fmla="*/ 502589 w 942360"/>
                <a:gd name="connsiteY60" fmla="*/ 96669 h 668193"/>
                <a:gd name="connsiteX61" fmla="*/ 405920 w 942360"/>
                <a:gd name="connsiteY61" fmla="*/ 96669 h 66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942360" h="668193">
                  <a:moveTo>
                    <a:pt x="186728" y="441322"/>
                  </a:moveTo>
                  <a:cubicBezTo>
                    <a:pt x="159066" y="441811"/>
                    <a:pt x="135766" y="464856"/>
                    <a:pt x="136255" y="491391"/>
                  </a:cubicBezTo>
                  <a:cubicBezTo>
                    <a:pt x="136745" y="517925"/>
                    <a:pt x="159811" y="539928"/>
                    <a:pt x="186963" y="539928"/>
                  </a:cubicBezTo>
                  <a:cubicBezTo>
                    <a:pt x="215072" y="539928"/>
                    <a:pt x="237819" y="517798"/>
                    <a:pt x="237797" y="490603"/>
                  </a:cubicBezTo>
                  <a:cubicBezTo>
                    <a:pt x="237797" y="463664"/>
                    <a:pt x="214178" y="440854"/>
                    <a:pt x="186728" y="441322"/>
                  </a:cubicBezTo>
                  <a:close/>
                  <a:moveTo>
                    <a:pt x="523719" y="236684"/>
                  </a:moveTo>
                  <a:lnTo>
                    <a:pt x="620388" y="236684"/>
                  </a:lnTo>
                  <a:lnTo>
                    <a:pt x="620388" y="333353"/>
                  </a:lnTo>
                  <a:lnTo>
                    <a:pt x="523719" y="333353"/>
                  </a:lnTo>
                  <a:close/>
                  <a:moveTo>
                    <a:pt x="405920" y="236684"/>
                  </a:moveTo>
                  <a:lnTo>
                    <a:pt x="502589" y="236684"/>
                  </a:lnTo>
                  <a:lnTo>
                    <a:pt x="502589" y="333353"/>
                  </a:lnTo>
                  <a:lnTo>
                    <a:pt x="405920" y="333353"/>
                  </a:lnTo>
                  <a:close/>
                  <a:moveTo>
                    <a:pt x="288100" y="236684"/>
                  </a:moveTo>
                  <a:lnTo>
                    <a:pt x="384769" y="236684"/>
                  </a:lnTo>
                  <a:lnTo>
                    <a:pt x="384769" y="333353"/>
                  </a:lnTo>
                  <a:lnTo>
                    <a:pt x="288100" y="333353"/>
                  </a:lnTo>
                  <a:close/>
                  <a:moveTo>
                    <a:pt x="170301" y="236684"/>
                  </a:moveTo>
                  <a:lnTo>
                    <a:pt x="266970" y="236684"/>
                  </a:lnTo>
                  <a:lnTo>
                    <a:pt x="266970" y="333353"/>
                  </a:lnTo>
                  <a:lnTo>
                    <a:pt x="170301" y="333353"/>
                  </a:lnTo>
                  <a:close/>
                  <a:moveTo>
                    <a:pt x="52502" y="236684"/>
                  </a:moveTo>
                  <a:lnTo>
                    <a:pt x="149171" y="236684"/>
                  </a:lnTo>
                  <a:lnTo>
                    <a:pt x="149171" y="333353"/>
                  </a:lnTo>
                  <a:lnTo>
                    <a:pt x="52502" y="333353"/>
                  </a:lnTo>
                  <a:close/>
                  <a:moveTo>
                    <a:pt x="746016" y="172869"/>
                  </a:moveTo>
                  <a:cubicBezTo>
                    <a:pt x="747870" y="172587"/>
                    <a:pt x="749838" y="173422"/>
                    <a:pt x="752615" y="175571"/>
                  </a:cubicBezTo>
                  <a:cubicBezTo>
                    <a:pt x="784236" y="200021"/>
                    <a:pt x="809813" y="228534"/>
                    <a:pt x="817941" y="269198"/>
                  </a:cubicBezTo>
                  <a:cubicBezTo>
                    <a:pt x="819431" y="276624"/>
                    <a:pt x="824133" y="273262"/>
                    <a:pt x="827580" y="272496"/>
                  </a:cubicBezTo>
                  <a:cubicBezTo>
                    <a:pt x="851536" y="267136"/>
                    <a:pt x="876398" y="267325"/>
                    <a:pt x="900268" y="273049"/>
                  </a:cubicBezTo>
                  <a:cubicBezTo>
                    <a:pt x="913844" y="276284"/>
                    <a:pt x="926122" y="282476"/>
                    <a:pt x="938315" y="289051"/>
                  </a:cubicBezTo>
                  <a:cubicBezTo>
                    <a:pt x="943528" y="291860"/>
                    <a:pt x="942954" y="294115"/>
                    <a:pt x="940762" y="298711"/>
                  </a:cubicBezTo>
                  <a:cubicBezTo>
                    <a:pt x="921079" y="340248"/>
                    <a:pt x="886693" y="360867"/>
                    <a:pt x="842880" y="368421"/>
                  </a:cubicBezTo>
                  <a:cubicBezTo>
                    <a:pt x="831325" y="370421"/>
                    <a:pt x="819473" y="372059"/>
                    <a:pt x="808004" y="370783"/>
                  </a:cubicBezTo>
                  <a:cubicBezTo>
                    <a:pt x="798407" y="369719"/>
                    <a:pt x="795237" y="373932"/>
                    <a:pt x="792024" y="381422"/>
                  </a:cubicBezTo>
                  <a:cubicBezTo>
                    <a:pt x="769400" y="434738"/>
                    <a:pt x="736873" y="483281"/>
                    <a:pt x="696163" y="524479"/>
                  </a:cubicBezTo>
                  <a:cubicBezTo>
                    <a:pt x="625602" y="595295"/>
                    <a:pt x="539594" y="636469"/>
                    <a:pt x="442371" y="655386"/>
                  </a:cubicBezTo>
                  <a:cubicBezTo>
                    <a:pt x="379812" y="667600"/>
                    <a:pt x="316635" y="672409"/>
                    <a:pt x="253161" y="663898"/>
                  </a:cubicBezTo>
                  <a:cubicBezTo>
                    <a:pt x="168110" y="652513"/>
                    <a:pt x="95932" y="617425"/>
                    <a:pt x="44948" y="546013"/>
                  </a:cubicBezTo>
                  <a:cubicBezTo>
                    <a:pt x="5753" y="491114"/>
                    <a:pt x="-5206" y="429150"/>
                    <a:pt x="2135" y="363122"/>
                  </a:cubicBezTo>
                  <a:cubicBezTo>
                    <a:pt x="2518" y="359718"/>
                    <a:pt x="3604" y="357866"/>
                    <a:pt x="7285" y="358058"/>
                  </a:cubicBezTo>
                  <a:cubicBezTo>
                    <a:pt x="10179" y="358079"/>
                    <a:pt x="528550" y="358101"/>
                    <a:pt x="628560" y="358058"/>
                  </a:cubicBezTo>
                  <a:cubicBezTo>
                    <a:pt x="662266" y="358058"/>
                    <a:pt x="694695" y="351972"/>
                    <a:pt x="725464" y="337630"/>
                  </a:cubicBezTo>
                  <a:cubicBezTo>
                    <a:pt x="732635" y="334290"/>
                    <a:pt x="733805" y="331758"/>
                    <a:pt x="729145" y="324863"/>
                  </a:cubicBezTo>
                  <a:cubicBezTo>
                    <a:pt x="703057" y="285689"/>
                    <a:pt x="705057" y="211873"/>
                    <a:pt x="740104" y="176869"/>
                  </a:cubicBezTo>
                  <a:cubicBezTo>
                    <a:pt x="742423" y="174550"/>
                    <a:pt x="744162" y="173151"/>
                    <a:pt x="746016" y="172869"/>
                  </a:cubicBezTo>
                  <a:close/>
                  <a:moveTo>
                    <a:pt x="405920" y="117693"/>
                  </a:moveTo>
                  <a:lnTo>
                    <a:pt x="502589" y="117693"/>
                  </a:lnTo>
                  <a:lnTo>
                    <a:pt x="502589" y="214362"/>
                  </a:lnTo>
                  <a:lnTo>
                    <a:pt x="405920" y="214362"/>
                  </a:lnTo>
                  <a:close/>
                  <a:moveTo>
                    <a:pt x="288100" y="117693"/>
                  </a:moveTo>
                  <a:lnTo>
                    <a:pt x="384769" y="117693"/>
                  </a:lnTo>
                  <a:lnTo>
                    <a:pt x="384769" y="214362"/>
                  </a:lnTo>
                  <a:lnTo>
                    <a:pt x="288100" y="214362"/>
                  </a:lnTo>
                  <a:close/>
                  <a:moveTo>
                    <a:pt x="170301" y="117693"/>
                  </a:moveTo>
                  <a:lnTo>
                    <a:pt x="266970" y="117693"/>
                  </a:lnTo>
                  <a:lnTo>
                    <a:pt x="266970" y="214362"/>
                  </a:lnTo>
                  <a:lnTo>
                    <a:pt x="170301" y="214362"/>
                  </a:lnTo>
                  <a:close/>
                  <a:moveTo>
                    <a:pt x="405920" y="0"/>
                  </a:moveTo>
                  <a:lnTo>
                    <a:pt x="502589" y="0"/>
                  </a:lnTo>
                  <a:lnTo>
                    <a:pt x="502589" y="96669"/>
                  </a:lnTo>
                  <a:lnTo>
                    <a:pt x="405920" y="96669"/>
                  </a:lnTo>
                  <a:close/>
                </a:path>
              </a:pathLst>
            </a:custGeom>
            <a:solidFill>
              <a:schemeClr val="accent5">
                <a:lumMod val="75000"/>
              </a:schemeClr>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grpSp>
      <p:grpSp>
        <p:nvGrpSpPr>
          <p:cNvPr id="168" name="Group 167">
            <a:extLst>
              <a:ext uri="{FF2B5EF4-FFF2-40B4-BE49-F238E27FC236}">
                <a16:creationId xmlns:a16="http://schemas.microsoft.com/office/drawing/2014/main" id="{C2DA87F3-AC2C-430D-B165-35638BF8C134}"/>
              </a:ext>
            </a:extLst>
          </p:cNvPr>
          <p:cNvGrpSpPr/>
          <p:nvPr/>
        </p:nvGrpSpPr>
        <p:grpSpPr>
          <a:xfrm>
            <a:off x="10019235" y="3054664"/>
            <a:ext cx="863961" cy="744794"/>
            <a:chOff x="6612182" y="2948534"/>
            <a:chExt cx="720359" cy="620999"/>
          </a:xfrm>
        </p:grpSpPr>
        <p:sp>
          <p:nvSpPr>
            <p:cNvPr id="169" name="Hexagon 168">
              <a:extLst>
                <a:ext uri="{FF2B5EF4-FFF2-40B4-BE49-F238E27FC236}">
                  <a16:creationId xmlns:a16="http://schemas.microsoft.com/office/drawing/2014/main" id="{90BB93A1-AF6A-4390-AE53-7F3CC706875D}"/>
                </a:ext>
              </a:extLst>
            </p:cNvPr>
            <p:cNvSpPr/>
            <p:nvPr/>
          </p:nvSpPr>
          <p:spPr>
            <a:xfrm>
              <a:off x="6612182" y="2948534"/>
              <a:ext cx="720359" cy="620999"/>
            </a:xfrm>
            <a:prstGeom prst="hexagon">
              <a:avLst/>
            </a:prstGeom>
            <a:noFill/>
            <a:ln w="12700">
              <a:solidFill>
                <a:srgbClr val="797979"/>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accent5">
                    <a:lumMod val="75000"/>
                  </a:schemeClr>
                </a:solidFill>
                <a:effectLst/>
                <a:uLnTx/>
                <a:uFillTx/>
                <a:latin typeface="Segoe UI"/>
                <a:ea typeface="+mn-ea"/>
                <a:cs typeface="+mn-cs"/>
              </a:endParaRPr>
            </a:p>
          </p:txBody>
        </p:sp>
        <p:sp>
          <p:nvSpPr>
            <p:cNvPr id="170" name="TextBox 169">
              <a:extLst>
                <a:ext uri="{FF2B5EF4-FFF2-40B4-BE49-F238E27FC236}">
                  <a16:creationId xmlns:a16="http://schemas.microsoft.com/office/drawing/2014/main" id="{E426012F-2BC4-4732-9133-51A477B1704E}"/>
                </a:ext>
              </a:extLst>
            </p:cNvPr>
            <p:cNvSpPr txBox="1"/>
            <p:nvPr/>
          </p:nvSpPr>
          <p:spPr>
            <a:xfrm>
              <a:off x="6689149" y="3153916"/>
              <a:ext cx="548640" cy="205296"/>
            </a:xfrm>
            <a:prstGeom prst="rect">
              <a:avLst/>
            </a:prstGeom>
          </p:spPr>
          <p:txBody>
            <a:bodyPr wrap="square" lIns="0" tIns="0" rIns="0" bIns="0" rtlCol="0" anchor="t" anchorCtr="0">
              <a:spAutoFit/>
            </a:bodyPr>
            <a:lstStyle/>
            <a:p>
              <a:pPr algn="ctr"/>
              <a:r>
                <a:rPr lang="en-US" sz="1600" dirty="0">
                  <a:solidFill>
                    <a:schemeClr val="accent5">
                      <a:lumMod val="75000"/>
                    </a:schemeClr>
                  </a:solidFill>
                  <a:latin typeface="Segoe UI Semibold" panose="020B0702040204020203" pitchFamily="34" charset="0"/>
                  <a:cs typeface="Segoe UI Semibold" panose="020B0702040204020203" pitchFamily="34" charset="0"/>
                </a:rPr>
                <a:t>NGINX</a:t>
              </a:r>
            </a:p>
          </p:txBody>
        </p:sp>
      </p:grpSp>
      <p:grpSp>
        <p:nvGrpSpPr>
          <p:cNvPr id="176" name="Group 175">
            <a:extLst>
              <a:ext uri="{FF2B5EF4-FFF2-40B4-BE49-F238E27FC236}">
                <a16:creationId xmlns:a16="http://schemas.microsoft.com/office/drawing/2014/main" id="{EE4A8F93-702E-44D6-9068-211DFEA1AD40}"/>
              </a:ext>
            </a:extLst>
          </p:cNvPr>
          <p:cNvGrpSpPr/>
          <p:nvPr/>
        </p:nvGrpSpPr>
        <p:grpSpPr>
          <a:xfrm>
            <a:off x="8380155" y="1621113"/>
            <a:ext cx="591597" cy="509998"/>
            <a:chOff x="7053553" y="3626322"/>
            <a:chExt cx="493265" cy="425229"/>
          </a:xfrm>
        </p:grpSpPr>
        <p:sp>
          <p:nvSpPr>
            <p:cNvPr id="177" name="Hexagon 176">
              <a:extLst>
                <a:ext uri="{FF2B5EF4-FFF2-40B4-BE49-F238E27FC236}">
                  <a16:creationId xmlns:a16="http://schemas.microsoft.com/office/drawing/2014/main" id="{D067B217-9520-4632-88E5-A809C3929142}"/>
                </a:ext>
              </a:extLst>
            </p:cNvPr>
            <p:cNvSpPr/>
            <p:nvPr/>
          </p:nvSpPr>
          <p:spPr>
            <a:xfrm>
              <a:off x="7053553" y="3626322"/>
              <a:ext cx="493265" cy="425229"/>
            </a:xfrm>
            <a:prstGeom prst="hexagon">
              <a:avLst/>
            </a:prstGeom>
            <a:solidFill>
              <a:schemeClr val="bg1"/>
            </a:solidFill>
            <a:ln w="12700">
              <a:solidFill>
                <a:srgbClr val="797979"/>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78" name="Freeform 5">
              <a:extLst>
                <a:ext uri="{FF2B5EF4-FFF2-40B4-BE49-F238E27FC236}">
                  <a16:creationId xmlns:a16="http://schemas.microsoft.com/office/drawing/2014/main" id="{C353EF1A-2F3C-47E8-B2F8-B23DB843DADA}"/>
                </a:ext>
              </a:extLst>
            </p:cNvPr>
            <p:cNvSpPr>
              <a:spLocks noEditPoints="1"/>
            </p:cNvSpPr>
            <p:nvPr/>
          </p:nvSpPr>
          <p:spPr bwMode="black">
            <a:xfrm>
              <a:off x="7183114" y="3748084"/>
              <a:ext cx="234142" cy="181704"/>
            </a:xfrm>
            <a:custGeom>
              <a:avLst/>
              <a:gdLst>
                <a:gd name="T0" fmla="*/ 22 w 277"/>
                <a:gd name="T1" fmla="*/ 1 h 215"/>
                <a:gd name="T2" fmla="*/ 22 w 277"/>
                <a:gd name="T3" fmla="*/ 10 h 215"/>
                <a:gd name="T4" fmla="*/ 22 w 277"/>
                <a:gd name="T5" fmla="*/ 10 h 215"/>
                <a:gd name="T6" fmla="*/ 66 w 277"/>
                <a:gd name="T7" fmla="*/ 15 h 215"/>
                <a:gd name="T8" fmla="*/ 54 w 277"/>
                <a:gd name="T9" fmla="*/ 20 h 215"/>
                <a:gd name="T10" fmla="*/ 79 w 277"/>
                <a:gd name="T11" fmla="*/ 0 h 215"/>
                <a:gd name="T12" fmla="*/ 118 w 277"/>
                <a:gd name="T13" fmla="*/ 1 h 215"/>
                <a:gd name="T14" fmla="*/ 118 w 277"/>
                <a:gd name="T15" fmla="*/ 10 h 215"/>
                <a:gd name="T16" fmla="*/ 118 w 277"/>
                <a:gd name="T17" fmla="*/ 10 h 215"/>
                <a:gd name="T18" fmla="*/ 163 w 277"/>
                <a:gd name="T19" fmla="*/ 15 h 215"/>
                <a:gd name="T20" fmla="*/ 150 w 277"/>
                <a:gd name="T21" fmla="*/ 20 h 215"/>
                <a:gd name="T22" fmla="*/ 176 w 277"/>
                <a:gd name="T23" fmla="*/ 0 h 215"/>
                <a:gd name="T24" fmla="*/ 215 w 277"/>
                <a:gd name="T25" fmla="*/ 1 h 215"/>
                <a:gd name="T26" fmla="*/ 214 w 277"/>
                <a:gd name="T27" fmla="*/ 10 h 215"/>
                <a:gd name="T28" fmla="*/ 214 w 277"/>
                <a:gd name="T29" fmla="*/ 10 h 215"/>
                <a:gd name="T30" fmla="*/ 259 w 277"/>
                <a:gd name="T31" fmla="*/ 15 h 215"/>
                <a:gd name="T32" fmla="*/ 247 w 277"/>
                <a:gd name="T33" fmla="*/ 20 h 215"/>
                <a:gd name="T34" fmla="*/ 272 w 277"/>
                <a:gd name="T35" fmla="*/ 0 h 215"/>
                <a:gd name="T36" fmla="*/ 12 w 277"/>
                <a:gd name="T37" fmla="*/ 92 h 215"/>
                <a:gd name="T38" fmla="*/ 0 w 277"/>
                <a:gd name="T39" fmla="*/ 97 h 215"/>
                <a:gd name="T40" fmla="*/ 25 w 277"/>
                <a:gd name="T41" fmla="*/ 77 h 215"/>
                <a:gd name="T42" fmla="*/ 64 w 277"/>
                <a:gd name="T43" fmla="*/ 77 h 215"/>
                <a:gd name="T44" fmla="*/ 64 w 277"/>
                <a:gd name="T45" fmla="*/ 87 h 215"/>
                <a:gd name="T46" fmla="*/ 64 w 277"/>
                <a:gd name="T47" fmla="*/ 87 h 215"/>
                <a:gd name="T48" fmla="*/ 109 w 277"/>
                <a:gd name="T49" fmla="*/ 92 h 215"/>
                <a:gd name="T50" fmla="*/ 96 w 277"/>
                <a:gd name="T51" fmla="*/ 97 h 215"/>
                <a:gd name="T52" fmla="*/ 122 w 277"/>
                <a:gd name="T53" fmla="*/ 77 h 215"/>
                <a:gd name="T54" fmla="*/ 161 w 277"/>
                <a:gd name="T55" fmla="*/ 77 h 215"/>
                <a:gd name="T56" fmla="*/ 160 w 277"/>
                <a:gd name="T57" fmla="*/ 87 h 215"/>
                <a:gd name="T58" fmla="*/ 160 w 277"/>
                <a:gd name="T59" fmla="*/ 87 h 215"/>
                <a:gd name="T60" fmla="*/ 205 w 277"/>
                <a:gd name="T61" fmla="*/ 92 h 215"/>
                <a:gd name="T62" fmla="*/ 192 w 277"/>
                <a:gd name="T63" fmla="*/ 97 h 215"/>
                <a:gd name="T64" fmla="*/ 218 w 277"/>
                <a:gd name="T65" fmla="*/ 77 h 215"/>
                <a:gd name="T66" fmla="*/ 257 w 277"/>
                <a:gd name="T67" fmla="*/ 77 h 215"/>
                <a:gd name="T68" fmla="*/ 256 w 277"/>
                <a:gd name="T69" fmla="*/ 87 h 215"/>
                <a:gd name="T70" fmla="*/ 256 w 277"/>
                <a:gd name="T71" fmla="*/ 87 h 215"/>
                <a:gd name="T72" fmla="*/ 22 w 277"/>
                <a:gd name="T73" fmla="*/ 154 h 215"/>
                <a:gd name="T74" fmla="*/ 22 w 277"/>
                <a:gd name="T75" fmla="*/ 164 h 215"/>
                <a:gd name="T76" fmla="*/ 22 w 277"/>
                <a:gd name="T77" fmla="*/ 164 h 215"/>
                <a:gd name="T78" fmla="*/ 66 w 277"/>
                <a:gd name="T79" fmla="*/ 168 h 215"/>
                <a:gd name="T80" fmla="*/ 54 w 277"/>
                <a:gd name="T81" fmla="*/ 173 h 215"/>
                <a:gd name="T82" fmla="*/ 79 w 277"/>
                <a:gd name="T83" fmla="*/ 154 h 215"/>
                <a:gd name="T84" fmla="*/ 118 w 277"/>
                <a:gd name="T85" fmla="*/ 154 h 215"/>
                <a:gd name="T86" fmla="*/ 118 w 277"/>
                <a:gd name="T87" fmla="*/ 164 h 215"/>
                <a:gd name="T88" fmla="*/ 118 w 277"/>
                <a:gd name="T89" fmla="*/ 164 h 215"/>
                <a:gd name="T90" fmla="*/ 163 w 277"/>
                <a:gd name="T91" fmla="*/ 168 h 215"/>
                <a:gd name="T92" fmla="*/ 150 w 277"/>
                <a:gd name="T93" fmla="*/ 173 h 215"/>
                <a:gd name="T94" fmla="*/ 176 w 277"/>
                <a:gd name="T95" fmla="*/ 154 h 215"/>
                <a:gd name="T96" fmla="*/ 215 w 277"/>
                <a:gd name="T97" fmla="*/ 154 h 215"/>
                <a:gd name="T98" fmla="*/ 214 w 277"/>
                <a:gd name="T99" fmla="*/ 164 h 215"/>
                <a:gd name="T100" fmla="*/ 214 w 277"/>
                <a:gd name="T101" fmla="*/ 164 h 215"/>
                <a:gd name="T102" fmla="*/ 259 w 277"/>
                <a:gd name="T103" fmla="*/ 168 h 215"/>
                <a:gd name="T104" fmla="*/ 247 w 277"/>
                <a:gd name="T105" fmla="*/ 173 h 215"/>
                <a:gd name="T106" fmla="*/ 272 w 277"/>
                <a:gd name="T107" fmla="*/ 154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77" h="215">
                  <a:moveTo>
                    <a:pt x="21" y="61"/>
                  </a:moveTo>
                  <a:cubicBezTo>
                    <a:pt x="7" y="61"/>
                    <a:pt x="0" y="51"/>
                    <a:pt x="0" y="32"/>
                  </a:cubicBezTo>
                  <a:cubicBezTo>
                    <a:pt x="0" y="22"/>
                    <a:pt x="2" y="14"/>
                    <a:pt x="6" y="9"/>
                  </a:cubicBezTo>
                  <a:cubicBezTo>
                    <a:pt x="9" y="3"/>
                    <a:pt x="15" y="1"/>
                    <a:pt x="22" y="1"/>
                  </a:cubicBezTo>
                  <a:cubicBezTo>
                    <a:pt x="36" y="1"/>
                    <a:pt x="43" y="11"/>
                    <a:pt x="43" y="30"/>
                  </a:cubicBezTo>
                  <a:cubicBezTo>
                    <a:pt x="43" y="40"/>
                    <a:pt x="41" y="48"/>
                    <a:pt x="37" y="53"/>
                  </a:cubicBezTo>
                  <a:cubicBezTo>
                    <a:pt x="33" y="59"/>
                    <a:pt x="28" y="61"/>
                    <a:pt x="21" y="61"/>
                  </a:cubicBezTo>
                  <a:close/>
                  <a:moveTo>
                    <a:pt x="22" y="10"/>
                  </a:moveTo>
                  <a:cubicBezTo>
                    <a:pt x="16" y="10"/>
                    <a:pt x="13" y="17"/>
                    <a:pt x="13" y="32"/>
                  </a:cubicBezTo>
                  <a:cubicBezTo>
                    <a:pt x="13" y="45"/>
                    <a:pt x="16" y="51"/>
                    <a:pt x="21" y="51"/>
                  </a:cubicBezTo>
                  <a:cubicBezTo>
                    <a:pt x="27" y="51"/>
                    <a:pt x="29" y="45"/>
                    <a:pt x="29" y="31"/>
                  </a:cubicBezTo>
                  <a:cubicBezTo>
                    <a:pt x="29" y="17"/>
                    <a:pt x="27" y="10"/>
                    <a:pt x="22" y="10"/>
                  </a:cubicBezTo>
                  <a:close/>
                  <a:moveTo>
                    <a:pt x="79" y="0"/>
                  </a:moveTo>
                  <a:cubicBezTo>
                    <a:pt x="79" y="60"/>
                    <a:pt x="79" y="60"/>
                    <a:pt x="79" y="60"/>
                  </a:cubicBezTo>
                  <a:cubicBezTo>
                    <a:pt x="66" y="60"/>
                    <a:pt x="66" y="60"/>
                    <a:pt x="66" y="60"/>
                  </a:cubicBezTo>
                  <a:cubicBezTo>
                    <a:pt x="66" y="15"/>
                    <a:pt x="66" y="15"/>
                    <a:pt x="66" y="15"/>
                  </a:cubicBezTo>
                  <a:cubicBezTo>
                    <a:pt x="66" y="15"/>
                    <a:pt x="65" y="16"/>
                    <a:pt x="64" y="17"/>
                  </a:cubicBezTo>
                  <a:cubicBezTo>
                    <a:pt x="63" y="17"/>
                    <a:pt x="62" y="18"/>
                    <a:pt x="61" y="18"/>
                  </a:cubicBezTo>
                  <a:cubicBezTo>
                    <a:pt x="60" y="19"/>
                    <a:pt x="59" y="19"/>
                    <a:pt x="57" y="19"/>
                  </a:cubicBezTo>
                  <a:cubicBezTo>
                    <a:pt x="56" y="20"/>
                    <a:pt x="55" y="20"/>
                    <a:pt x="54" y="20"/>
                  </a:cubicBezTo>
                  <a:cubicBezTo>
                    <a:pt x="54" y="9"/>
                    <a:pt x="54" y="9"/>
                    <a:pt x="54" y="9"/>
                  </a:cubicBezTo>
                  <a:cubicBezTo>
                    <a:pt x="57" y="8"/>
                    <a:pt x="61" y="7"/>
                    <a:pt x="64" y="5"/>
                  </a:cubicBezTo>
                  <a:cubicBezTo>
                    <a:pt x="66" y="4"/>
                    <a:pt x="69" y="2"/>
                    <a:pt x="72" y="0"/>
                  </a:cubicBezTo>
                  <a:lnTo>
                    <a:pt x="79" y="0"/>
                  </a:lnTo>
                  <a:close/>
                  <a:moveTo>
                    <a:pt x="117" y="61"/>
                  </a:moveTo>
                  <a:cubicBezTo>
                    <a:pt x="103" y="61"/>
                    <a:pt x="96" y="51"/>
                    <a:pt x="96" y="32"/>
                  </a:cubicBezTo>
                  <a:cubicBezTo>
                    <a:pt x="96" y="22"/>
                    <a:pt x="98" y="14"/>
                    <a:pt x="102" y="9"/>
                  </a:cubicBezTo>
                  <a:cubicBezTo>
                    <a:pt x="106" y="3"/>
                    <a:pt x="111" y="1"/>
                    <a:pt x="118" y="1"/>
                  </a:cubicBezTo>
                  <a:cubicBezTo>
                    <a:pt x="132" y="1"/>
                    <a:pt x="139" y="11"/>
                    <a:pt x="139" y="30"/>
                  </a:cubicBezTo>
                  <a:cubicBezTo>
                    <a:pt x="139" y="40"/>
                    <a:pt x="137" y="48"/>
                    <a:pt x="133" y="53"/>
                  </a:cubicBezTo>
                  <a:cubicBezTo>
                    <a:pt x="130" y="59"/>
                    <a:pt x="124" y="61"/>
                    <a:pt x="117" y="61"/>
                  </a:cubicBezTo>
                  <a:close/>
                  <a:moveTo>
                    <a:pt x="118" y="10"/>
                  </a:moveTo>
                  <a:cubicBezTo>
                    <a:pt x="112" y="10"/>
                    <a:pt x="109" y="17"/>
                    <a:pt x="109" y="32"/>
                  </a:cubicBezTo>
                  <a:cubicBezTo>
                    <a:pt x="109" y="45"/>
                    <a:pt x="112" y="51"/>
                    <a:pt x="118" y="51"/>
                  </a:cubicBezTo>
                  <a:cubicBezTo>
                    <a:pt x="123" y="51"/>
                    <a:pt x="126" y="45"/>
                    <a:pt x="126" y="31"/>
                  </a:cubicBezTo>
                  <a:cubicBezTo>
                    <a:pt x="126" y="17"/>
                    <a:pt x="123" y="10"/>
                    <a:pt x="118" y="10"/>
                  </a:cubicBezTo>
                  <a:close/>
                  <a:moveTo>
                    <a:pt x="176" y="0"/>
                  </a:moveTo>
                  <a:cubicBezTo>
                    <a:pt x="176" y="60"/>
                    <a:pt x="176" y="60"/>
                    <a:pt x="176" y="60"/>
                  </a:cubicBezTo>
                  <a:cubicBezTo>
                    <a:pt x="163" y="60"/>
                    <a:pt x="163" y="60"/>
                    <a:pt x="163" y="60"/>
                  </a:cubicBezTo>
                  <a:cubicBezTo>
                    <a:pt x="163" y="15"/>
                    <a:pt x="163" y="15"/>
                    <a:pt x="163" y="15"/>
                  </a:cubicBezTo>
                  <a:cubicBezTo>
                    <a:pt x="162" y="15"/>
                    <a:pt x="161" y="16"/>
                    <a:pt x="160" y="17"/>
                  </a:cubicBezTo>
                  <a:cubicBezTo>
                    <a:pt x="159" y="17"/>
                    <a:pt x="158" y="18"/>
                    <a:pt x="157" y="18"/>
                  </a:cubicBezTo>
                  <a:cubicBezTo>
                    <a:pt x="156" y="19"/>
                    <a:pt x="155" y="19"/>
                    <a:pt x="154" y="19"/>
                  </a:cubicBezTo>
                  <a:cubicBezTo>
                    <a:pt x="153" y="20"/>
                    <a:pt x="151" y="20"/>
                    <a:pt x="150" y="20"/>
                  </a:cubicBezTo>
                  <a:cubicBezTo>
                    <a:pt x="150" y="9"/>
                    <a:pt x="150" y="9"/>
                    <a:pt x="150" y="9"/>
                  </a:cubicBezTo>
                  <a:cubicBezTo>
                    <a:pt x="154" y="8"/>
                    <a:pt x="157" y="7"/>
                    <a:pt x="160" y="5"/>
                  </a:cubicBezTo>
                  <a:cubicBezTo>
                    <a:pt x="163" y="4"/>
                    <a:pt x="165" y="2"/>
                    <a:pt x="168" y="0"/>
                  </a:cubicBezTo>
                  <a:lnTo>
                    <a:pt x="176" y="0"/>
                  </a:lnTo>
                  <a:close/>
                  <a:moveTo>
                    <a:pt x="214" y="61"/>
                  </a:moveTo>
                  <a:cubicBezTo>
                    <a:pt x="200" y="61"/>
                    <a:pt x="193" y="51"/>
                    <a:pt x="193" y="32"/>
                  </a:cubicBezTo>
                  <a:cubicBezTo>
                    <a:pt x="193" y="22"/>
                    <a:pt x="195" y="14"/>
                    <a:pt x="198" y="9"/>
                  </a:cubicBezTo>
                  <a:cubicBezTo>
                    <a:pt x="202" y="3"/>
                    <a:pt x="208" y="1"/>
                    <a:pt x="215" y="1"/>
                  </a:cubicBezTo>
                  <a:cubicBezTo>
                    <a:pt x="228" y="1"/>
                    <a:pt x="235" y="11"/>
                    <a:pt x="235" y="30"/>
                  </a:cubicBezTo>
                  <a:cubicBezTo>
                    <a:pt x="235" y="40"/>
                    <a:pt x="233" y="48"/>
                    <a:pt x="230" y="53"/>
                  </a:cubicBezTo>
                  <a:cubicBezTo>
                    <a:pt x="226" y="59"/>
                    <a:pt x="221" y="61"/>
                    <a:pt x="214" y="61"/>
                  </a:cubicBezTo>
                  <a:close/>
                  <a:moveTo>
                    <a:pt x="214" y="10"/>
                  </a:moveTo>
                  <a:cubicBezTo>
                    <a:pt x="209" y="10"/>
                    <a:pt x="206" y="17"/>
                    <a:pt x="206" y="32"/>
                  </a:cubicBezTo>
                  <a:cubicBezTo>
                    <a:pt x="206" y="45"/>
                    <a:pt x="209" y="51"/>
                    <a:pt x="214" y="51"/>
                  </a:cubicBezTo>
                  <a:cubicBezTo>
                    <a:pt x="219" y="51"/>
                    <a:pt x="222" y="45"/>
                    <a:pt x="222" y="31"/>
                  </a:cubicBezTo>
                  <a:cubicBezTo>
                    <a:pt x="222" y="17"/>
                    <a:pt x="219" y="10"/>
                    <a:pt x="214" y="10"/>
                  </a:cubicBezTo>
                  <a:close/>
                  <a:moveTo>
                    <a:pt x="272" y="0"/>
                  </a:moveTo>
                  <a:cubicBezTo>
                    <a:pt x="272" y="60"/>
                    <a:pt x="272" y="60"/>
                    <a:pt x="272" y="60"/>
                  </a:cubicBezTo>
                  <a:cubicBezTo>
                    <a:pt x="259" y="60"/>
                    <a:pt x="259" y="60"/>
                    <a:pt x="259" y="60"/>
                  </a:cubicBezTo>
                  <a:cubicBezTo>
                    <a:pt x="259" y="15"/>
                    <a:pt x="259" y="15"/>
                    <a:pt x="259" y="15"/>
                  </a:cubicBezTo>
                  <a:cubicBezTo>
                    <a:pt x="258" y="15"/>
                    <a:pt x="258" y="16"/>
                    <a:pt x="257" y="17"/>
                  </a:cubicBezTo>
                  <a:cubicBezTo>
                    <a:pt x="256" y="17"/>
                    <a:pt x="255" y="18"/>
                    <a:pt x="254" y="18"/>
                  </a:cubicBezTo>
                  <a:cubicBezTo>
                    <a:pt x="252" y="19"/>
                    <a:pt x="251" y="19"/>
                    <a:pt x="250" y="19"/>
                  </a:cubicBezTo>
                  <a:cubicBezTo>
                    <a:pt x="249" y="20"/>
                    <a:pt x="248" y="20"/>
                    <a:pt x="247" y="20"/>
                  </a:cubicBezTo>
                  <a:cubicBezTo>
                    <a:pt x="247" y="9"/>
                    <a:pt x="247" y="9"/>
                    <a:pt x="247" y="9"/>
                  </a:cubicBezTo>
                  <a:cubicBezTo>
                    <a:pt x="250" y="8"/>
                    <a:pt x="253" y="7"/>
                    <a:pt x="256" y="5"/>
                  </a:cubicBezTo>
                  <a:cubicBezTo>
                    <a:pt x="259" y="4"/>
                    <a:pt x="262" y="2"/>
                    <a:pt x="264" y="0"/>
                  </a:cubicBezTo>
                  <a:lnTo>
                    <a:pt x="272" y="0"/>
                  </a:lnTo>
                  <a:close/>
                  <a:moveTo>
                    <a:pt x="25" y="77"/>
                  </a:moveTo>
                  <a:cubicBezTo>
                    <a:pt x="25" y="137"/>
                    <a:pt x="25" y="137"/>
                    <a:pt x="25" y="137"/>
                  </a:cubicBezTo>
                  <a:cubicBezTo>
                    <a:pt x="12" y="137"/>
                    <a:pt x="12" y="137"/>
                    <a:pt x="12" y="137"/>
                  </a:cubicBezTo>
                  <a:cubicBezTo>
                    <a:pt x="12" y="92"/>
                    <a:pt x="12" y="92"/>
                    <a:pt x="12" y="92"/>
                  </a:cubicBezTo>
                  <a:cubicBezTo>
                    <a:pt x="12" y="92"/>
                    <a:pt x="11" y="93"/>
                    <a:pt x="10" y="93"/>
                  </a:cubicBezTo>
                  <a:cubicBezTo>
                    <a:pt x="9" y="94"/>
                    <a:pt x="8" y="94"/>
                    <a:pt x="7" y="95"/>
                  </a:cubicBezTo>
                  <a:cubicBezTo>
                    <a:pt x="6" y="95"/>
                    <a:pt x="5" y="96"/>
                    <a:pt x="3" y="96"/>
                  </a:cubicBezTo>
                  <a:cubicBezTo>
                    <a:pt x="2" y="96"/>
                    <a:pt x="1" y="97"/>
                    <a:pt x="0" y="97"/>
                  </a:cubicBezTo>
                  <a:cubicBezTo>
                    <a:pt x="0" y="86"/>
                    <a:pt x="0" y="86"/>
                    <a:pt x="0" y="86"/>
                  </a:cubicBezTo>
                  <a:cubicBezTo>
                    <a:pt x="3" y="85"/>
                    <a:pt x="6" y="84"/>
                    <a:pt x="9" y="82"/>
                  </a:cubicBezTo>
                  <a:cubicBezTo>
                    <a:pt x="12" y="81"/>
                    <a:pt x="15" y="79"/>
                    <a:pt x="17" y="77"/>
                  </a:cubicBezTo>
                  <a:lnTo>
                    <a:pt x="25" y="77"/>
                  </a:lnTo>
                  <a:close/>
                  <a:moveTo>
                    <a:pt x="63" y="138"/>
                  </a:moveTo>
                  <a:cubicBezTo>
                    <a:pt x="49" y="138"/>
                    <a:pt x="42" y="128"/>
                    <a:pt x="42" y="109"/>
                  </a:cubicBezTo>
                  <a:cubicBezTo>
                    <a:pt x="42" y="98"/>
                    <a:pt x="44" y="91"/>
                    <a:pt x="48" y="85"/>
                  </a:cubicBezTo>
                  <a:cubicBezTo>
                    <a:pt x="52" y="80"/>
                    <a:pt x="57" y="77"/>
                    <a:pt x="64" y="77"/>
                  </a:cubicBezTo>
                  <a:cubicBezTo>
                    <a:pt x="78" y="77"/>
                    <a:pt x="85" y="87"/>
                    <a:pt x="85" y="107"/>
                  </a:cubicBezTo>
                  <a:cubicBezTo>
                    <a:pt x="85" y="117"/>
                    <a:pt x="83" y="125"/>
                    <a:pt x="79" y="130"/>
                  </a:cubicBezTo>
                  <a:cubicBezTo>
                    <a:pt x="75" y="135"/>
                    <a:pt x="70" y="138"/>
                    <a:pt x="63" y="138"/>
                  </a:cubicBezTo>
                  <a:close/>
                  <a:moveTo>
                    <a:pt x="64" y="87"/>
                  </a:moveTo>
                  <a:cubicBezTo>
                    <a:pt x="58" y="87"/>
                    <a:pt x="55" y="94"/>
                    <a:pt x="55" y="108"/>
                  </a:cubicBezTo>
                  <a:cubicBezTo>
                    <a:pt x="55" y="121"/>
                    <a:pt x="58" y="128"/>
                    <a:pt x="64" y="128"/>
                  </a:cubicBezTo>
                  <a:cubicBezTo>
                    <a:pt x="69" y="128"/>
                    <a:pt x="72" y="121"/>
                    <a:pt x="72" y="108"/>
                  </a:cubicBezTo>
                  <a:cubicBezTo>
                    <a:pt x="72" y="94"/>
                    <a:pt x="69" y="87"/>
                    <a:pt x="64" y="87"/>
                  </a:cubicBezTo>
                  <a:close/>
                  <a:moveTo>
                    <a:pt x="122" y="77"/>
                  </a:moveTo>
                  <a:cubicBezTo>
                    <a:pt x="122" y="137"/>
                    <a:pt x="122" y="137"/>
                    <a:pt x="122" y="137"/>
                  </a:cubicBezTo>
                  <a:cubicBezTo>
                    <a:pt x="109" y="137"/>
                    <a:pt x="109" y="137"/>
                    <a:pt x="109" y="137"/>
                  </a:cubicBezTo>
                  <a:cubicBezTo>
                    <a:pt x="109" y="92"/>
                    <a:pt x="109" y="92"/>
                    <a:pt x="109" y="92"/>
                  </a:cubicBezTo>
                  <a:cubicBezTo>
                    <a:pt x="108" y="92"/>
                    <a:pt x="107" y="93"/>
                    <a:pt x="106" y="93"/>
                  </a:cubicBezTo>
                  <a:cubicBezTo>
                    <a:pt x="105" y="94"/>
                    <a:pt x="104" y="94"/>
                    <a:pt x="103" y="95"/>
                  </a:cubicBezTo>
                  <a:cubicBezTo>
                    <a:pt x="102" y="95"/>
                    <a:pt x="101" y="96"/>
                    <a:pt x="100" y="96"/>
                  </a:cubicBezTo>
                  <a:cubicBezTo>
                    <a:pt x="98" y="96"/>
                    <a:pt x="97" y="97"/>
                    <a:pt x="96" y="97"/>
                  </a:cubicBezTo>
                  <a:cubicBezTo>
                    <a:pt x="96" y="86"/>
                    <a:pt x="96" y="86"/>
                    <a:pt x="96" y="86"/>
                  </a:cubicBezTo>
                  <a:cubicBezTo>
                    <a:pt x="100" y="85"/>
                    <a:pt x="103" y="84"/>
                    <a:pt x="106" y="82"/>
                  </a:cubicBezTo>
                  <a:cubicBezTo>
                    <a:pt x="109" y="81"/>
                    <a:pt x="111" y="79"/>
                    <a:pt x="114" y="77"/>
                  </a:cubicBezTo>
                  <a:lnTo>
                    <a:pt x="122" y="77"/>
                  </a:lnTo>
                  <a:close/>
                  <a:moveTo>
                    <a:pt x="159" y="138"/>
                  </a:moveTo>
                  <a:cubicBezTo>
                    <a:pt x="145" y="138"/>
                    <a:pt x="138" y="128"/>
                    <a:pt x="138" y="109"/>
                  </a:cubicBezTo>
                  <a:cubicBezTo>
                    <a:pt x="138" y="98"/>
                    <a:pt x="140" y="91"/>
                    <a:pt x="144" y="85"/>
                  </a:cubicBezTo>
                  <a:cubicBezTo>
                    <a:pt x="148" y="80"/>
                    <a:pt x="153" y="77"/>
                    <a:pt x="161" y="77"/>
                  </a:cubicBezTo>
                  <a:cubicBezTo>
                    <a:pt x="174" y="77"/>
                    <a:pt x="181" y="87"/>
                    <a:pt x="181" y="107"/>
                  </a:cubicBezTo>
                  <a:cubicBezTo>
                    <a:pt x="181" y="117"/>
                    <a:pt x="179" y="125"/>
                    <a:pt x="175" y="130"/>
                  </a:cubicBezTo>
                  <a:cubicBezTo>
                    <a:pt x="172" y="135"/>
                    <a:pt x="166" y="138"/>
                    <a:pt x="159" y="138"/>
                  </a:cubicBezTo>
                  <a:close/>
                  <a:moveTo>
                    <a:pt x="160" y="87"/>
                  </a:moveTo>
                  <a:cubicBezTo>
                    <a:pt x="154" y="87"/>
                    <a:pt x="152" y="94"/>
                    <a:pt x="152" y="108"/>
                  </a:cubicBezTo>
                  <a:cubicBezTo>
                    <a:pt x="152" y="121"/>
                    <a:pt x="154" y="128"/>
                    <a:pt x="160" y="128"/>
                  </a:cubicBezTo>
                  <a:cubicBezTo>
                    <a:pt x="165" y="128"/>
                    <a:pt x="168" y="121"/>
                    <a:pt x="168" y="108"/>
                  </a:cubicBezTo>
                  <a:cubicBezTo>
                    <a:pt x="168" y="94"/>
                    <a:pt x="165" y="87"/>
                    <a:pt x="160" y="87"/>
                  </a:cubicBezTo>
                  <a:close/>
                  <a:moveTo>
                    <a:pt x="218" y="77"/>
                  </a:moveTo>
                  <a:cubicBezTo>
                    <a:pt x="218" y="137"/>
                    <a:pt x="218" y="137"/>
                    <a:pt x="218" y="137"/>
                  </a:cubicBezTo>
                  <a:cubicBezTo>
                    <a:pt x="205" y="137"/>
                    <a:pt x="205" y="137"/>
                    <a:pt x="205" y="137"/>
                  </a:cubicBezTo>
                  <a:cubicBezTo>
                    <a:pt x="205" y="92"/>
                    <a:pt x="205" y="92"/>
                    <a:pt x="205" y="92"/>
                  </a:cubicBezTo>
                  <a:cubicBezTo>
                    <a:pt x="204" y="92"/>
                    <a:pt x="203" y="93"/>
                    <a:pt x="202" y="93"/>
                  </a:cubicBezTo>
                  <a:cubicBezTo>
                    <a:pt x="201" y="94"/>
                    <a:pt x="200" y="94"/>
                    <a:pt x="199" y="95"/>
                  </a:cubicBezTo>
                  <a:cubicBezTo>
                    <a:pt x="198" y="95"/>
                    <a:pt x="197" y="96"/>
                    <a:pt x="196" y="96"/>
                  </a:cubicBezTo>
                  <a:cubicBezTo>
                    <a:pt x="195" y="96"/>
                    <a:pt x="194" y="97"/>
                    <a:pt x="192" y="97"/>
                  </a:cubicBezTo>
                  <a:cubicBezTo>
                    <a:pt x="192" y="86"/>
                    <a:pt x="192" y="86"/>
                    <a:pt x="192" y="86"/>
                  </a:cubicBezTo>
                  <a:cubicBezTo>
                    <a:pt x="196" y="85"/>
                    <a:pt x="199" y="84"/>
                    <a:pt x="202" y="82"/>
                  </a:cubicBezTo>
                  <a:cubicBezTo>
                    <a:pt x="205" y="81"/>
                    <a:pt x="208" y="79"/>
                    <a:pt x="210" y="77"/>
                  </a:cubicBezTo>
                  <a:lnTo>
                    <a:pt x="218" y="77"/>
                  </a:lnTo>
                  <a:close/>
                  <a:moveTo>
                    <a:pt x="256" y="138"/>
                  </a:moveTo>
                  <a:cubicBezTo>
                    <a:pt x="242" y="138"/>
                    <a:pt x="235" y="128"/>
                    <a:pt x="235" y="109"/>
                  </a:cubicBezTo>
                  <a:cubicBezTo>
                    <a:pt x="235" y="98"/>
                    <a:pt x="237" y="91"/>
                    <a:pt x="240" y="85"/>
                  </a:cubicBezTo>
                  <a:cubicBezTo>
                    <a:pt x="244" y="80"/>
                    <a:pt x="250" y="77"/>
                    <a:pt x="257" y="77"/>
                  </a:cubicBezTo>
                  <a:cubicBezTo>
                    <a:pt x="270" y="77"/>
                    <a:pt x="277" y="87"/>
                    <a:pt x="277" y="107"/>
                  </a:cubicBezTo>
                  <a:cubicBezTo>
                    <a:pt x="277" y="117"/>
                    <a:pt x="275" y="125"/>
                    <a:pt x="272" y="130"/>
                  </a:cubicBezTo>
                  <a:cubicBezTo>
                    <a:pt x="268" y="135"/>
                    <a:pt x="263" y="138"/>
                    <a:pt x="256" y="138"/>
                  </a:cubicBezTo>
                  <a:close/>
                  <a:moveTo>
                    <a:pt x="256" y="87"/>
                  </a:moveTo>
                  <a:cubicBezTo>
                    <a:pt x="251" y="87"/>
                    <a:pt x="248" y="94"/>
                    <a:pt x="248" y="108"/>
                  </a:cubicBezTo>
                  <a:cubicBezTo>
                    <a:pt x="248" y="121"/>
                    <a:pt x="251" y="128"/>
                    <a:pt x="256" y="128"/>
                  </a:cubicBezTo>
                  <a:cubicBezTo>
                    <a:pt x="261" y="128"/>
                    <a:pt x="264" y="121"/>
                    <a:pt x="264" y="108"/>
                  </a:cubicBezTo>
                  <a:cubicBezTo>
                    <a:pt x="264" y="94"/>
                    <a:pt x="262" y="87"/>
                    <a:pt x="256" y="87"/>
                  </a:cubicBezTo>
                  <a:close/>
                  <a:moveTo>
                    <a:pt x="21" y="215"/>
                  </a:moveTo>
                  <a:cubicBezTo>
                    <a:pt x="7" y="215"/>
                    <a:pt x="0" y="205"/>
                    <a:pt x="0" y="185"/>
                  </a:cubicBezTo>
                  <a:cubicBezTo>
                    <a:pt x="0" y="175"/>
                    <a:pt x="2" y="167"/>
                    <a:pt x="6" y="162"/>
                  </a:cubicBezTo>
                  <a:cubicBezTo>
                    <a:pt x="9" y="157"/>
                    <a:pt x="15" y="154"/>
                    <a:pt x="22" y="154"/>
                  </a:cubicBezTo>
                  <a:cubicBezTo>
                    <a:pt x="36" y="154"/>
                    <a:pt x="43" y="164"/>
                    <a:pt x="43" y="184"/>
                  </a:cubicBezTo>
                  <a:cubicBezTo>
                    <a:pt x="43" y="194"/>
                    <a:pt x="41" y="201"/>
                    <a:pt x="37" y="207"/>
                  </a:cubicBezTo>
                  <a:cubicBezTo>
                    <a:pt x="33" y="212"/>
                    <a:pt x="28" y="215"/>
                    <a:pt x="21" y="215"/>
                  </a:cubicBezTo>
                  <a:close/>
                  <a:moveTo>
                    <a:pt x="22" y="164"/>
                  </a:moveTo>
                  <a:cubicBezTo>
                    <a:pt x="16" y="164"/>
                    <a:pt x="13" y="171"/>
                    <a:pt x="13" y="185"/>
                  </a:cubicBezTo>
                  <a:cubicBezTo>
                    <a:pt x="13" y="198"/>
                    <a:pt x="16" y="205"/>
                    <a:pt x="21" y="205"/>
                  </a:cubicBezTo>
                  <a:cubicBezTo>
                    <a:pt x="27" y="205"/>
                    <a:pt x="29" y="198"/>
                    <a:pt x="29" y="184"/>
                  </a:cubicBezTo>
                  <a:cubicBezTo>
                    <a:pt x="29" y="171"/>
                    <a:pt x="27" y="164"/>
                    <a:pt x="22" y="164"/>
                  </a:cubicBezTo>
                  <a:close/>
                  <a:moveTo>
                    <a:pt x="79" y="154"/>
                  </a:moveTo>
                  <a:cubicBezTo>
                    <a:pt x="79" y="214"/>
                    <a:pt x="79" y="214"/>
                    <a:pt x="79" y="214"/>
                  </a:cubicBezTo>
                  <a:cubicBezTo>
                    <a:pt x="66" y="214"/>
                    <a:pt x="66" y="214"/>
                    <a:pt x="66" y="214"/>
                  </a:cubicBezTo>
                  <a:cubicBezTo>
                    <a:pt x="66" y="168"/>
                    <a:pt x="66" y="168"/>
                    <a:pt x="66" y="168"/>
                  </a:cubicBezTo>
                  <a:cubicBezTo>
                    <a:pt x="66" y="169"/>
                    <a:pt x="65" y="170"/>
                    <a:pt x="64" y="170"/>
                  </a:cubicBezTo>
                  <a:cubicBezTo>
                    <a:pt x="63" y="171"/>
                    <a:pt x="62" y="171"/>
                    <a:pt x="61" y="172"/>
                  </a:cubicBezTo>
                  <a:cubicBezTo>
                    <a:pt x="60" y="172"/>
                    <a:pt x="59" y="172"/>
                    <a:pt x="57" y="173"/>
                  </a:cubicBezTo>
                  <a:cubicBezTo>
                    <a:pt x="56" y="173"/>
                    <a:pt x="55" y="173"/>
                    <a:pt x="54" y="173"/>
                  </a:cubicBezTo>
                  <a:cubicBezTo>
                    <a:pt x="54" y="163"/>
                    <a:pt x="54" y="163"/>
                    <a:pt x="54" y="163"/>
                  </a:cubicBezTo>
                  <a:cubicBezTo>
                    <a:pt x="57" y="162"/>
                    <a:pt x="61" y="160"/>
                    <a:pt x="64" y="159"/>
                  </a:cubicBezTo>
                  <a:cubicBezTo>
                    <a:pt x="66" y="157"/>
                    <a:pt x="69" y="156"/>
                    <a:pt x="72" y="154"/>
                  </a:cubicBezTo>
                  <a:lnTo>
                    <a:pt x="79" y="154"/>
                  </a:lnTo>
                  <a:close/>
                  <a:moveTo>
                    <a:pt x="117" y="215"/>
                  </a:moveTo>
                  <a:cubicBezTo>
                    <a:pt x="103" y="215"/>
                    <a:pt x="96" y="205"/>
                    <a:pt x="96" y="185"/>
                  </a:cubicBezTo>
                  <a:cubicBezTo>
                    <a:pt x="96" y="175"/>
                    <a:pt x="98" y="167"/>
                    <a:pt x="102" y="162"/>
                  </a:cubicBezTo>
                  <a:cubicBezTo>
                    <a:pt x="106" y="157"/>
                    <a:pt x="111" y="154"/>
                    <a:pt x="118" y="154"/>
                  </a:cubicBezTo>
                  <a:cubicBezTo>
                    <a:pt x="132" y="154"/>
                    <a:pt x="139" y="164"/>
                    <a:pt x="139" y="184"/>
                  </a:cubicBezTo>
                  <a:cubicBezTo>
                    <a:pt x="139" y="194"/>
                    <a:pt x="137" y="201"/>
                    <a:pt x="133" y="207"/>
                  </a:cubicBezTo>
                  <a:cubicBezTo>
                    <a:pt x="130" y="212"/>
                    <a:pt x="124" y="215"/>
                    <a:pt x="117" y="215"/>
                  </a:cubicBezTo>
                  <a:close/>
                  <a:moveTo>
                    <a:pt x="118" y="164"/>
                  </a:moveTo>
                  <a:cubicBezTo>
                    <a:pt x="112" y="164"/>
                    <a:pt x="109" y="171"/>
                    <a:pt x="109" y="185"/>
                  </a:cubicBezTo>
                  <a:cubicBezTo>
                    <a:pt x="109" y="198"/>
                    <a:pt x="112" y="205"/>
                    <a:pt x="118" y="205"/>
                  </a:cubicBezTo>
                  <a:cubicBezTo>
                    <a:pt x="123" y="205"/>
                    <a:pt x="126" y="198"/>
                    <a:pt x="126" y="184"/>
                  </a:cubicBezTo>
                  <a:cubicBezTo>
                    <a:pt x="126" y="171"/>
                    <a:pt x="123" y="164"/>
                    <a:pt x="118" y="164"/>
                  </a:cubicBezTo>
                  <a:close/>
                  <a:moveTo>
                    <a:pt x="176" y="154"/>
                  </a:moveTo>
                  <a:cubicBezTo>
                    <a:pt x="176" y="214"/>
                    <a:pt x="176" y="214"/>
                    <a:pt x="176" y="214"/>
                  </a:cubicBezTo>
                  <a:cubicBezTo>
                    <a:pt x="163" y="214"/>
                    <a:pt x="163" y="214"/>
                    <a:pt x="163" y="214"/>
                  </a:cubicBezTo>
                  <a:cubicBezTo>
                    <a:pt x="163" y="168"/>
                    <a:pt x="163" y="168"/>
                    <a:pt x="163" y="168"/>
                  </a:cubicBezTo>
                  <a:cubicBezTo>
                    <a:pt x="162" y="169"/>
                    <a:pt x="161" y="170"/>
                    <a:pt x="160" y="170"/>
                  </a:cubicBezTo>
                  <a:cubicBezTo>
                    <a:pt x="159" y="171"/>
                    <a:pt x="158" y="171"/>
                    <a:pt x="157" y="172"/>
                  </a:cubicBezTo>
                  <a:cubicBezTo>
                    <a:pt x="156" y="172"/>
                    <a:pt x="155" y="172"/>
                    <a:pt x="154" y="173"/>
                  </a:cubicBezTo>
                  <a:cubicBezTo>
                    <a:pt x="153" y="173"/>
                    <a:pt x="151" y="173"/>
                    <a:pt x="150" y="173"/>
                  </a:cubicBezTo>
                  <a:cubicBezTo>
                    <a:pt x="150" y="163"/>
                    <a:pt x="150" y="163"/>
                    <a:pt x="150" y="163"/>
                  </a:cubicBezTo>
                  <a:cubicBezTo>
                    <a:pt x="154" y="162"/>
                    <a:pt x="157" y="160"/>
                    <a:pt x="160" y="159"/>
                  </a:cubicBezTo>
                  <a:cubicBezTo>
                    <a:pt x="163" y="157"/>
                    <a:pt x="165" y="156"/>
                    <a:pt x="168" y="154"/>
                  </a:cubicBezTo>
                  <a:lnTo>
                    <a:pt x="176" y="154"/>
                  </a:lnTo>
                  <a:close/>
                  <a:moveTo>
                    <a:pt x="214" y="215"/>
                  </a:moveTo>
                  <a:cubicBezTo>
                    <a:pt x="200" y="215"/>
                    <a:pt x="193" y="205"/>
                    <a:pt x="193" y="185"/>
                  </a:cubicBezTo>
                  <a:cubicBezTo>
                    <a:pt x="193" y="175"/>
                    <a:pt x="195" y="167"/>
                    <a:pt x="198" y="162"/>
                  </a:cubicBezTo>
                  <a:cubicBezTo>
                    <a:pt x="202" y="157"/>
                    <a:pt x="208" y="154"/>
                    <a:pt x="215" y="154"/>
                  </a:cubicBezTo>
                  <a:cubicBezTo>
                    <a:pt x="228" y="154"/>
                    <a:pt x="235" y="164"/>
                    <a:pt x="235" y="184"/>
                  </a:cubicBezTo>
                  <a:cubicBezTo>
                    <a:pt x="235" y="194"/>
                    <a:pt x="233" y="201"/>
                    <a:pt x="230" y="207"/>
                  </a:cubicBezTo>
                  <a:cubicBezTo>
                    <a:pt x="226" y="212"/>
                    <a:pt x="221" y="215"/>
                    <a:pt x="214" y="215"/>
                  </a:cubicBezTo>
                  <a:close/>
                  <a:moveTo>
                    <a:pt x="214" y="164"/>
                  </a:moveTo>
                  <a:cubicBezTo>
                    <a:pt x="209" y="164"/>
                    <a:pt x="206" y="171"/>
                    <a:pt x="206" y="185"/>
                  </a:cubicBezTo>
                  <a:cubicBezTo>
                    <a:pt x="206" y="198"/>
                    <a:pt x="209" y="205"/>
                    <a:pt x="214" y="205"/>
                  </a:cubicBezTo>
                  <a:cubicBezTo>
                    <a:pt x="219" y="205"/>
                    <a:pt x="222" y="198"/>
                    <a:pt x="222" y="184"/>
                  </a:cubicBezTo>
                  <a:cubicBezTo>
                    <a:pt x="222" y="171"/>
                    <a:pt x="219" y="164"/>
                    <a:pt x="214" y="164"/>
                  </a:cubicBezTo>
                  <a:close/>
                  <a:moveTo>
                    <a:pt x="272" y="154"/>
                  </a:moveTo>
                  <a:cubicBezTo>
                    <a:pt x="272" y="214"/>
                    <a:pt x="272" y="214"/>
                    <a:pt x="272" y="214"/>
                  </a:cubicBezTo>
                  <a:cubicBezTo>
                    <a:pt x="259" y="214"/>
                    <a:pt x="259" y="214"/>
                    <a:pt x="259" y="214"/>
                  </a:cubicBezTo>
                  <a:cubicBezTo>
                    <a:pt x="259" y="168"/>
                    <a:pt x="259" y="168"/>
                    <a:pt x="259" y="168"/>
                  </a:cubicBezTo>
                  <a:cubicBezTo>
                    <a:pt x="258" y="169"/>
                    <a:pt x="258" y="170"/>
                    <a:pt x="257" y="170"/>
                  </a:cubicBezTo>
                  <a:cubicBezTo>
                    <a:pt x="256" y="171"/>
                    <a:pt x="255" y="171"/>
                    <a:pt x="254" y="172"/>
                  </a:cubicBezTo>
                  <a:cubicBezTo>
                    <a:pt x="252" y="172"/>
                    <a:pt x="251" y="172"/>
                    <a:pt x="250" y="173"/>
                  </a:cubicBezTo>
                  <a:cubicBezTo>
                    <a:pt x="249" y="173"/>
                    <a:pt x="248" y="173"/>
                    <a:pt x="247" y="173"/>
                  </a:cubicBezTo>
                  <a:cubicBezTo>
                    <a:pt x="247" y="163"/>
                    <a:pt x="247" y="163"/>
                    <a:pt x="247" y="163"/>
                  </a:cubicBezTo>
                  <a:cubicBezTo>
                    <a:pt x="250" y="162"/>
                    <a:pt x="253" y="160"/>
                    <a:pt x="256" y="159"/>
                  </a:cubicBezTo>
                  <a:cubicBezTo>
                    <a:pt x="259" y="157"/>
                    <a:pt x="262" y="156"/>
                    <a:pt x="264" y="154"/>
                  </a:cubicBezTo>
                  <a:lnTo>
                    <a:pt x="272" y="154"/>
                  </a:lnTo>
                  <a:close/>
                </a:path>
              </a:pathLst>
            </a:custGeom>
            <a:solidFill>
              <a:schemeClr val="accent5">
                <a:lumMod val="75000"/>
              </a:schemeClr>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 name="Group 1">
            <a:extLst>
              <a:ext uri="{FF2B5EF4-FFF2-40B4-BE49-F238E27FC236}">
                <a16:creationId xmlns:a16="http://schemas.microsoft.com/office/drawing/2014/main" id="{5BDD8587-F1A6-463E-A790-BF36399E6824}"/>
              </a:ext>
            </a:extLst>
          </p:cNvPr>
          <p:cNvGrpSpPr/>
          <p:nvPr/>
        </p:nvGrpSpPr>
        <p:grpSpPr>
          <a:xfrm>
            <a:off x="8051868" y="2345175"/>
            <a:ext cx="866509" cy="746990"/>
            <a:chOff x="5260650" y="2603600"/>
            <a:chExt cx="722483" cy="622830"/>
          </a:xfrm>
        </p:grpSpPr>
        <p:sp>
          <p:nvSpPr>
            <p:cNvPr id="128" name="Hexagon 127">
              <a:extLst>
                <a:ext uri="{FF2B5EF4-FFF2-40B4-BE49-F238E27FC236}">
                  <a16:creationId xmlns:a16="http://schemas.microsoft.com/office/drawing/2014/main" id="{73237383-C58C-46E0-A56B-1981C0E330D8}"/>
                </a:ext>
              </a:extLst>
            </p:cNvPr>
            <p:cNvSpPr/>
            <p:nvPr/>
          </p:nvSpPr>
          <p:spPr>
            <a:xfrm>
              <a:off x="5260650" y="2603600"/>
              <a:ext cx="722483" cy="622830"/>
            </a:xfrm>
            <a:prstGeom prst="hexagon">
              <a:avLst/>
            </a:prstGeom>
            <a:noFill/>
            <a:ln w="12700">
              <a:solidFill>
                <a:srgbClr val="797979"/>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accent5">
                    <a:lumMod val="75000"/>
                  </a:schemeClr>
                </a:solidFill>
                <a:effectLst/>
                <a:uLnTx/>
                <a:uFillTx/>
                <a:latin typeface="Segoe UI"/>
                <a:ea typeface="+mn-ea"/>
                <a:cs typeface="+mn-cs"/>
              </a:endParaRPr>
            </a:p>
          </p:txBody>
        </p:sp>
        <p:sp>
          <p:nvSpPr>
            <p:cNvPr id="182" name="TextBox 181">
              <a:extLst>
                <a:ext uri="{FF2B5EF4-FFF2-40B4-BE49-F238E27FC236}">
                  <a16:creationId xmlns:a16="http://schemas.microsoft.com/office/drawing/2014/main" id="{CAD7BC1D-34FE-4901-991C-9EEA57973CD1}"/>
                </a:ext>
              </a:extLst>
            </p:cNvPr>
            <p:cNvSpPr txBox="1"/>
            <p:nvPr/>
          </p:nvSpPr>
          <p:spPr>
            <a:xfrm>
              <a:off x="5347571" y="2810055"/>
              <a:ext cx="548640" cy="226467"/>
            </a:xfrm>
            <a:prstGeom prst="rect">
              <a:avLst/>
            </a:prstGeom>
          </p:spPr>
          <p:txBody>
            <a:bodyPr wrap="square" lIns="0" tIns="0" rIns="0" bIns="0" rtlCol="0" anchor="t" anchorCtr="0">
              <a:spAutoFit/>
            </a:bodyPr>
            <a:lstStyle/>
            <a:p>
              <a:pPr algn="ctr"/>
              <a:r>
                <a:rPr lang="en-US" dirty="0">
                  <a:solidFill>
                    <a:schemeClr val="accent5">
                      <a:lumMod val="75000"/>
                    </a:schemeClr>
                  </a:solidFill>
                  <a:latin typeface="Segoe UI Semibold" panose="020B0702040204020203" pitchFamily="34" charset="0"/>
                  <a:cs typeface="Segoe UI Semibold" panose="020B0702040204020203" pitchFamily="34" charset="0"/>
                </a:rPr>
                <a:t>IIS</a:t>
              </a:r>
            </a:p>
          </p:txBody>
        </p:sp>
      </p:grpSp>
      <p:grpSp>
        <p:nvGrpSpPr>
          <p:cNvPr id="4" name="Group 3">
            <a:extLst>
              <a:ext uri="{FF2B5EF4-FFF2-40B4-BE49-F238E27FC236}">
                <a16:creationId xmlns:a16="http://schemas.microsoft.com/office/drawing/2014/main" id="{B1308F85-A442-400F-A7D6-BA902E1D9A16}"/>
              </a:ext>
            </a:extLst>
          </p:cNvPr>
          <p:cNvGrpSpPr/>
          <p:nvPr/>
        </p:nvGrpSpPr>
        <p:grpSpPr>
          <a:xfrm>
            <a:off x="9116890" y="1833986"/>
            <a:ext cx="720348" cy="620990"/>
            <a:chOff x="7661248" y="2899305"/>
            <a:chExt cx="720359" cy="620999"/>
          </a:xfrm>
        </p:grpSpPr>
        <p:sp>
          <p:nvSpPr>
            <p:cNvPr id="144" name="Hexagon 143">
              <a:extLst>
                <a:ext uri="{FF2B5EF4-FFF2-40B4-BE49-F238E27FC236}">
                  <a16:creationId xmlns:a16="http://schemas.microsoft.com/office/drawing/2014/main" id="{0F20A605-AFFE-40A8-8A83-CAE992531B89}"/>
                </a:ext>
              </a:extLst>
            </p:cNvPr>
            <p:cNvSpPr/>
            <p:nvPr/>
          </p:nvSpPr>
          <p:spPr>
            <a:xfrm>
              <a:off x="7661248" y="2899305"/>
              <a:ext cx="720359" cy="620999"/>
            </a:xfrm>
            <a:prstGeom prst="hexagon">
              <a:avLst/>
            </a:prstGeom>
            <a:solidFill>
              <a:schemeClr val="bg1"/>
            </a:solidFill>
            <a:ln w="12700">
              <a:solidFill>
                <a:srgbClr val="797979"/>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chemeClr val="accent5">
                    <a:lumMod val="75000"/>
                  </a:schemeClr>
                </a:solidFill>
                <a:effectLst/>
                <a:uLnTx/>
                <a:uFillTx/>
                <a:latin typeface="Segoe UI"/>
                <a:ea typeface="+mn-ea"/>
                <a:cs typeface="+mn-cs"/>
              </a:endParaRPr>
            </a:p>
          </p:txBody>
        </p:sp>
        <p:sp>
          <p:nvSpPr>
            <p:cNvPr id="184" name="TextBox 183">
              <a:extLst>
                <a:ext uri="{FF2B5EF4-FFF2-40B4-BE49-F238E27FC236}">
                  <a16:creationId xmlns:a16="http://schemas.microsoft.com/office/drawing/2014/main" id="{4B467DC5-D0CF-45A6-8A2E-CB5BE88DBB43}"/>
                </a:ext>
              </a:extLst>
            </p:cNvPr>
            <p:cNvSpPr txBox="1"/>
            <p:nvPr/>
          </p:nvSpPr>
          <p:spPr>
            <a:xfrm>
              <a:off x="7741170" y="3096946"/>
              <a:ext cx="548640" cy="246225"/>
            </a:xfrm>
            <a:prstGeom prst="rect">
              <a:avLst/>
            </a:prstGeom>
          </p:spPr>
          <p:txBody>
            <a:bodyPr wrap="square" lIns="0" tIns="0" rIns="0" bIns="0" rtlCol="0" anchor="t" anchorCtr="0">
              <a:spAutoFit/>
            </a:bodyPr>
            <a:lstStyle/>
            <a:p>
              <a:pPr algn="ctr"/>
              <a:r>
                <a:rPr lang="en-US" sz="1600" dirty="0">
                  <a:solidFill>
                    <a:schemeClr val="accent5">
                      <a:lumMod val="75000"/>
                    </a:schemeClr>
                  </a:solidFill>
                  <a:latin typeface="Segoe UI Semibold" panose="020B0702040204020203" pitchFamily="34" charset="0"/>
                  <a:cs typeface="Segoe UI Semibold" panose="020B0702040204020203" pitchFamily="34" charset="0"/>
                </a:rPr>
                <a:t>COM</a:t>
              </a:r>
            </a:p>
          </p:txBody>
        </p:sp>
      </p:grpSp>
      <p:grpSp>
        <p:nvGrpSpPr>
          <p:cNvPr id="12" name="Group 11">
            <a:extLst>
              <a:ext uri="{FF2B5EF4-FFF2-40B4-BE49-F238E27FC236}">
                <a16:creationId xmlns:a16="http://schemas.microsoft.com/office/drawing/2014/main" id="{D0C637F5-B46A-45B3-8F3A-8470D21EC98D}"/>
              </a:ext>
            </a:extLst>
          </p:cNvPr>
          <p:cNvGrpSpPr/>
          <p:nvPr/>
        </p:nvGrpSpPr>
        <p:grpSpPr>
          <a:xfrm>
            <a:off x="10011785" y="1788010"/>
            <a:ext cx="591597" cy="509998"/>
            <a:chOff x="8058634" y="2344936"/>
            <a:chExt cx="493265" cy="425229"/>
          </a:xfrm>
        </p:grpSpPr>
        <p:sp>
          <p:nvSpPr>
            <p:cNvPr id="180" name="Hexagon 179">
              <a:extLst>
                <a:ext uri="{FF2B5EF4-FFF2-40B4-BE49-F238E27FC236}">
                  <a16:creationId xmlns:a16="http://schemas.microsoft.com/office/drawing/2014/main" id="{D4092E16-5238-4D66-AB85-D4120B18573F}"/>
                </a:ext>
              </a:extLst>
            </p:cNvPr>
            <p:cNvSpPr/>
            <p:nvPr/>
          </p:nvSpPr>
          <p:spPr>
            <a:xfrm>
              <a:off x="8058634" y="2344936"/>
              <a:ext cx="493265" cy="425229"/>
            </a:xfrm>
            <a:prstGeom prst="hexagon">
              <a:avLst/>
            </a:prstGeom>
            <a:solidFill>
              <a:schemeClr val="bg1"/>
            </a:solidFill>
            <a:ln w="12700">
              <a:solidFill>
                <a:srgbClr val="797979"/>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98" name="ShoppingCart_E7BF" title="Icon of a shopping cart">
              <a:extLst>
                <a:ext uri="{FF2B5EF4-FFF2-40B4-BE49-F238E27FC236}">
                  <a16:creationId xmlns:a16="http://schemas.microsoft.com/office/drawing/2014/main" id="{70DEFCA7-6CDE-4BE7-8D2E-BA32D9F57EC8}"/>
                </a:ext>
              </a:extLst>
            </p:cNvPr>
            <p:cNvSpPr>
              <a:spLocks noChangeAspect="1" noEditPoints="1"/>
            </p:cNvSpPr>
            <p:nvPr/>
          </p:nvSpPr>
          <p:spPr bwMode="auto">
            <a:xfrm>
              <a:off x="8143451" y="2445715"/>
              <a:ext cx="297560" cy="253031"/>
            </a:xfrm>
            <a:custGeom>
              <a:avLst/>
              <a:gdLst>
                <a:gd name="T0" fmla="*/ 3368 w 3817"/>
                <a:gd name="T1" fmla="*/ 2994 h 3244"/>
                <a:gd name="T2" fmla="*/ 3119 w 3817"/>
                <a:gd name="T3" fmla="*/ 3244 h 3244"/>
                <a:gd name="T4" fmla="*/ 2869 w 3817"/>
                <a:gd name="T5" fmla="*/ 2994 h 3244"/>
                <a:gd name="T6" fmla="*/ 3119 w 3817"/>
                <a:gd name="T7" fmla="*/ 2745 h 3244"/>
                <a:gd name="T8" fmla="*/ 3368 w 3817"/>
                <a:gd name="T9" fmla="*/ 2994 h 3244"/>
                <a:gd name="T10" fmla="*/ 1372 w 3817"/>
                <a:gd name="T11" fmla="*/ 2745 h 3244"/>
                <a:gd name="T12" fmla="*/ 1123 w 3817"/>
                <a:gd name="T13" fmla="*/ 2994 h 3244"/>
                <a:gd name="T14" fmla="*/ 1372 w 3817"/>
                <a:gd name="T15" fmla="*/ 3244 h 3244"/>
                <a:gd name="T16" fmla="*/ 1622 w 3817"/>
                <a:gd name="T17" fmla="*/ 2994 h 3244"/>
                <a:gd name="T18" fmla="*/ 1372 w 3817"/>
                <a:gd name="T19" fmla="*/ 2745 h 3244"/>
                <a:gd name="T20" fmla="*/ 0 w 3817"/>
                <a:gd name="T21" fmla="*/ 0 h 3244"/>
                <a:gd name="T22" fmla="*/ 457 w 3817"/>
                <a:gd name="T23" fmla="*/ 0 h 3244"/>
                <a:gd name="T24" fmla="*/ 1372 w 3817"/>
                <a:gd name="T25" fmla="*/ 2745 h 3244"/>
                <a:gd name="T26" fmla="*/ 3119 w 3817"/>
                <a:gd name="T27" fmla="*/ 2745 h 3244"/>
                <a:gd name="T28" fmla="*/ 1123 w 3817"/>
                <a:gd name="T29" fmla="*/ 1996 h 3244"/>
                <a:gd name="T30" fmla="*/ 3318 w 3817"/>
                <a:gd name="T31" fmla="*/ 1996 h 3244"/>
                <a:gd name="T32" fmla="*/ 3817 w 3817"/>
                <a:gd name="T33" fmla="*/ 499 h 3244"/>
                <a:gd name="T34" fmla="*/ 624 w 3817"/>
                <a:gd name="T35" fmla="*/ 499 h 3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17" h="3244">
                  <a:moveTo>
                    <a:pt x="3368" y="2994"/>
                  </a:moveTo>
                  <a:cubicBezTo>
                    <a:pt x="3368" y="3132"/>
                    <a:pt x="3257" y="3244"/>
                    <a:pt x="3119" y="3244"/>
                  </a:cubicBezTo>
                  <a:cubicBezTo>
                    <a:pt x="2981" y="3244"/>
                    <a:pt x="2869" y="3132"/>
                    <a:pt x="2869" y="2994"/>
                  </a:cubicBezTo>
                  <a:cubicBezTo>
                    <a:pt x="2869" y="2856"/>
                    <a:pt x="2981" y="2745"/>
                    <a:pt x="3119" y="2745"/>
                  </a:cubicBezTo>
                  <a:cubicBezTo>
                    <a:pt x="3257" y="2745"/>
                    <a:pt x="3368" y="2856"/>
                    <a:pt x="3368" y="2994"/>
                  </a:cubicBezTo>
                  <a:close/>
                  <a:moveTo>
                    <a:pt x="1372" y="2745"/>
                  </a:moveTo>
                  <a:cubicBezTo>
                    <a:pt x="1234" y="2745"/>
                    <a:pt x="1123" y="2856"/>
                    <a:pt x="1123" y="2994"/>
                  </a:cubicBezTo>
                  <a:cubicBezTo>
                    <a:pt x="1123" y="3132"/>
                    <a:pt x="1234" y="3244"/>
                    <a:pt x="1372" y="3244"/>
                  </a:cubicBezTo>
                  <a:cubicBezTo>
                    <a:pt x="1510" y="3244"/>
                    <a:pt x="1622" y="3132"/>
                    <a:pt x="1622" y="2994"/>
                  </a:cubicBezTo>
                  <a:cubicBezTo>
                    <a:pt x="1622" y="2856"/>
                    <a:pt x="1510" y="2745"/>
                    <a:pt x="1372" y="2745"/>
                  </a:cubicBezTo>
                  <a:close/>
                  <a:moveTo>
                    <a:pt x="0" y="0"/>
                  </a:moveTo>
                  <a:cubicBezTo>
                    <a:pt x="457" y="0"/>
                    <a:pt x="457" y="0"/>
                    <a:pt x="457" y="0"/>
                  </a:cubicBezTo>
                  <a:cubicBezTo>
                    <a:pt x="1372" y="2745"/>
                    <a:pt x="1372" y="2745"/>
                    <a:pt x="1372" y="2745"/>
                  </a:cubicBezTo>
                  <a:cubicBezTo>
                    <a:pt x="3119" y="2745"/>
                    <a:pt x="3119" y="2745"/>
                    <a:pt x="3119" y="2745"/>
                  </a:cubicBezTo>
                  <a:moveTo>
                    <a:pt x="1123" y="1996"/>
                  </a:moveTo>
                  <a:cubicBezTo>
                    <a:pt x="3318" y="1996"/>
                    <a:pt x="3318" y="1996"/>
                    <a:pt x="3318" y="1996"/>
                  </a:cubicBezTo>
                  <a:cubicBezTo>
                    <a:pt x="3817" y="499"/>
                    <a:pt x="3817" y="499"/>
                    <a:pt x="3817" y="499"/>
                  </a:cubicBezTo>
                  <a:cubicBezTo>
                    <a:pt x="624" y="499"/>
                    <a:pt x="624" y="499"/>
                    <a:pt x="624" y="499"/>
                  </a:cubicBezTo>
                </a:path>
              </a:pathLst>
            </a:custGeom>
            <a:solidFill>
              <a:srgbClr val="FFFFFF"/>
            </a:solidFill>
            <a:ln w="15875" cap="sq">
              <a:solidFill>
                <a:schemeClr val="accent5">
                  <a:lumMod val="75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lin ang="5400000" scaled="1"/>
                </a:gradFill>
              </a:endParaRPr>
            </a:p>
          </p:txBody>
        </p:sp>
      </p:grpSp>
      <p:grpSp>
        <p:nvGrpSpPr>
          <p:cNvPr id="179" name="Group 178">
            <a:extLst>
              <a:ext uri="{FF2B5EF4-FFF2-40B4-BE49-F238E27FC236}">
                <a16:creationId xmlns:a16="http://schemas.microsoft.com/office/drawing/2014/main" id="{43A0BAC4-F8CD-4770-8E2D-09916538CF94}"/>
              </a:ext>
            </a:extLst>
          </p:cNvPr>
          <p:cNvGrpSpPr/>
          <p:nvPr/>
        </p:nvGrpSpPr>
        <p:grpSpPr>
          <a:xfrm>
            <a:off x="9320173" y="2693147"/>
            <a:ext cx="591597" cy="509998"/>
            <a:chOff x="7294934" y="2441268"/>
            <a:chExt cx="493265" cy="425229"/>
          </a:xfrm>
        </p:grpSpPr>
        <p:sp>
          <p:nvSpPr>
            <p:cNvPr id="181" name="Hexagon 180">
              <a:extLst>
                <a:ext uri="{FF2B5EF4-FFF2-40B4-BE49-F238E27FC236}">
                  <a16:creationId xmlns:a16="http://schemas.microsoft.com/office/drawing/2014/main" id="{FFF4474B-4613-4993-8B5F-D68F6CA8EEB7}"/>
                </a:ext>
              </a:extLst>
            </p:cNvPr>
            <p:cNvSpPr/>
            <p:nvPr/>
          </p:nvSpPr>
          <p:spPr>
            <a:xfrm>
              <a:off x="7294934" y="2441268"/>
              <a:ext cx="493265" cy="425229"/>
            </a:xfrm>
            <a:prstGeom prst="hexagon">
              <a:avLst/>
            </a:prstGeom>
            <a:solidFill>
              <a:schemeClr val="bg1"/>
            </a:solidFill>
            <a:ln w="12700">
              <a:solidFill>
                <a:srgbClr val="797979"/>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99" name="Database_EFC7" title="Icon of a cylinder">
              <a:extLst>
                <a:ext uri="{FF2B5EF4-FFF2-40B4-BE49-F238E27FC236}">
                  <a16:creationId xmlns:a16="http://schemas.microsoft.com/office/drawing/2014/main" id="{F9DDE244-1934-473A-ADBB-58F15C158251}"/>
                </a:ext>
              </a:extLst>
            </p:cNvPr>
            <p:cNvSpPr>
              <a:spLocks noChangeAspect="1" noEditPoints="1"/>
            </p:cNvSpPr>
            <p:nvPr/>
          </p:nvSpPr>
          <p:spPr bwMode="auto">
            <a:xfrm>
              <a:off x="7424899" y="2505485"/>
              <a:ext cx="243487" cy="316494"/>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chemeClr val="accent5">
                <a:lumMod val="75000"/>
              </a:schemeClr>
            </a:solidFill>
            <a:ln w="15875" cap="sq">
              <a:solidFill>
                <a:schemeClr val="bg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dirty="0"/>
            </a:p>
          </p:txBody>
        </p:sp>
      </p:grpSp>
      <p:grpSp>
        <p:nvGrpSpPr>
          <p:cNvPr id="200" name="Group 199">
            <a:extLst>
              <a:ext uri="{FF2B5EF4-FFF2-40B4-BE49-F238E27FC236}">
                <a16:creationId xmlns:a16="http://schemas.microsoft.com/office/drawing/2014/main" id="{7346F4D9-5A40-44D3-BB22-65D819813497}"/>
              </a:ext>
            </a:extLst>
          </p:cNvPr>
          <p:cNvGrpSpPr/>
          <p:nvPr/>
        </p:nvGrpSpPr>
        <p:grpSpPr>
          <a:xfrm>
            <a:off x="8605839" y="3228543"/>
            <a:ext cx="867787" cy="744794"/>
            <a:chOff x="5516949" y="3619892"/>
            <a:chExt cx="723549" cy="620999"/>
          </a:xfrm>
        </p:grpSpPr>
        <p:sp>
          <p:nvSpPr>
            <p:cNvPr id="201" name="Hexagon 200">
              <a:extLst>
                <a:ext uri="{FF2B5EF4-FFF2-40B4-BE49-F238E27FC236}">
                  <a16:creationId xmlns:a16="http://schemas.microsoft.com/office/drawing/2014/main" id="{62C35F83-A972-431D-A801-28798A9DB24C}"/>
                </a:ext>
              </a:extLst>
            </p:cNvPr>
            <p:cNvSpPr/>
            <p:nvPr/>
          </p:nvSpPr>
          <p:spPr>
            <a:xfrm>
              <a:off x="5516949" y="3619892"/>
              <a:ext cx="723549" cy="620999"/>
            </a:xfrm>
            <a:prstGeom prst="hexagon">
              <a:avLst/>
            </a:prstGeom>
            <a:solidFill>
              <a:schemeClr val="bg1"/>
            </a:solidFill>
            <a:ln w="12700">
              <a:solidFill>
                <a:srgbClr val="797979"/>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202" name="Intelligence" title="Icon of circles connected by crossing lines">
              <a:extLst>
                <a:ext uri="{FF2B5EF4-FFF2-40B4-BE49-F238E27FC236}">
                  <a16:creationId xmlns:a16="http://schemas.microsoft.com/office/drawing/2014/main" id="{E1DBAD0B-5EB2-487D-BEE3-6C02AE302AA4}"/>
                </a:ext>
              </a:extLst>
            </p:cNvPr>
            <p:cNvSpPr>
              <a:spLocks noChangeAspect="1" noEditPoints="1"/>
            </p:cNvSpPr>
            <p:nvPr/>
          </p:nvSpPr>
          <p:spPr bwMode="auto">
            <a:xfrm>
              <a:off x="5674319" y="3733977"/>
              <a:ext cx="408808" cy="392829"/>
            </a:xfrm>
            <a:custGeom>
              <a:avLst/>
              <a:gdLst>
                <a:gd name="T0" fmla="*/ 90 w 347"/>
                <a:gd name="T1" fmla="*/ 24 h 333"/>
                <a:gd name="T2" fmla="*/ 114 w 347"/>
                <a:gd name="T3" fmla="*/ 0 h 333"/>
                <a:gd name="T4" fmla="*/ 138 w 347"/>
                <a:gd name="T5" fmla="*/ 24 h 333"/>
                <a:gd name="T6" fmla="*/ 114 w 347"/>
                <a:gd name="T7" fmla="*/ 49 h 333"/>
                <a:gd name="T8" fmla="*/ 90 w 347"/>
                <a:gd name="T9" fmla="*/ 24 h 333"/>
                <a:gd name="T10" fmla="*/ 0 w 347"/>
                <a:gd name="T11" fmla="*/ 146 h 333"/>
                <a:gd name="T12" fmla="*/ 37 w 347"/>
                <a:gd name="T13" fmla="*/ 183 h 333"/>
                <a:gd name="T14" fmla="*/ 75 w 347"/>
                <a:gd name="T15" fmla="*/ 146 h 333"/>
                <a:gd name="T16" fmla="*/ 37 w 347"/>
                <a:gd name="T17" fmla="*/ 108 h 333"/>
                <a:gd name="T18" fmla="*/ 0 w 347"/>
                <a:gd name="T19" fmla="*/ 146 h 333"/>
                <a:gd name="T20" fmla="*/ 60 w 347"/>
                <a:gd name="T21" fmla="*/ 273 h 333"/>
                <a:gd name="T22" fmla="*/ 119 w 347"/>
                <a:gd name="T23" fmla="*/ 333 h 333"/>
                <a:gd name="T24" fmla="*/ 179 w 347"/>
                <a:gd name="T25" fmla="*/ 273 h 333"/>
                <a:gd name="T26" fmla="*/ 119 w 347"/>
                <a:gd name="T27" fmla="*/ 213 h 333"/>
                <a:gd name="T28" fmla="*/ 60 w 347"/>
                <a:gd name="T29" fmla="*/ 273 h 333"/>
                <a:gd name="T30" fmla="*/ 134 w 347"/>
                <a:gd name="T31" fmla="*/ 110 h 333"/>
                <a:gd name="T32" fmla="*/ 174 w 347"/>
                <a:gd name="T33" fmla="*/ 149 h 333"/>
                <a:gd name="T34" fmla="*/ 213 w 347"/>
                <a:gd name="T35" fmla="*/ 110 h 333"/>
                <a:gd name="T36" fmla="*/ 174 w 347"/>
                <a:gd name="T37" fmla="*/ 71 h 333"/>
                <a:gd name="T38" fmla="*/ 134 w 347"/>
                <a:gd name="T39" fmla="*/ 110 h 333"/>
                <a:gd name="T40" fmla="*/ 228 w 347"/>
                <a:gd name="T41" fmla="*/ 241 h 333"/>
                <a:gd name="T42" fmla="*/ 287 w 347"/>
                <a:gd name="T43" fmla="*/ 303 h 333"/>
                <a:gd name="T44" fmla="*/ 347 w 347"/>
                <a:gd name="T45" fmla="*/ 241 h 333"/>
                <a:gd name="T46" fmla="*/ 287 w 347"/>
                <a:gd name="T47" fmla="*/ 179 h 333"/>
                <a:gd name="T48" fmla="*/ 228 w 347"/>
                <a:gd name="T49" fmla="*/ 241 h 333"/>
                <a:gd name="T50" fmla="*/ 228 w 347"/>
                <a:gd name="T51" fmla="*/ 250 h 333"/>
                <a:gd name="T52" fmla="*/ 178 w 347"/>
                <a:gd name="T53" fmla="*/ 262 h 333"/>
                <a:gd name="T54" fmla="*/ 74 w 347"/>
                <a:gd name="T55" fmla="*/ 139 h 333"/>
                <a:gd name="T56" fmla="*/ 136 w 347"/>
                <a:gd name="T57" fmla="*/ 120 h 333"/>
                <a:gd name="T58" fmla="*/ 137 w 347"/>
                <a:gd name="T59" fmla="*/ 216 h 333"/>
                <a:gd name="T60" fmla="*/ 162 w 347"/>
                <a:gd name="T61" fmla="*/ 148 h 333"/>
                <a:gd name="T62" fmla="*/ 86 w 347"/>
                <a:gd name="T63" fmla="*/ 223 h 333"/>
                <a:gd name="T64" fmla="*/ 57 w 347"/>
                <a:gd name="T65" fmla="*/ 177 h 333"/>
                <a:gd name="T66" fmla="*/ 232 w 347"/>
                <a:gd name="T67" fmla="*/ 217 h 333"/>
                <a:gd name="T68" fmla="*/ 71 w 347"/>
                <a:gd name="T69" fmla="*/ 161 h 333"/>
                <a:gd name="T70" fmla="*/ 102 w 347"/>
                <a:gd name="T71" fmla="*/ 46 h 333"/>
                <a:gd name="T72" fmla="*/ 58 w 347"/>
                <a:gd name="T73" fmla="*/ 115 h 333"/>
                <a:gd name="T74" fmla="*/ 249 w 347"/>
                <a:gd name="T75" fmla="*/ 194 h 333"/>
                <a:gd name="T76" fmla="*/ 200 w 347"/>
                <a:gd name="T77" fmla="*/ 139 h 333"/>
                <a:gd name="T78" fmla="*/ 112 w 347"/>
                <a:gd name="T79" fmla="*/ 213 h 333"/>
                <a:gd name="T80" fmla="*/ 114 w 347"/>
                <a:gd name="T81" fmla="*/ 49 h 333"/>
                <a:gd name="T82" fmla="*/ 126 w 347"/>
                <a:gd name="T83" fmla="*/ 45 h 333"/>
                <a:gd name="T84" fmla="*/ 151 w 347"/>
                <a:gd name="T85" fmla="*/ 78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47" h="333">
                  <a:moveTo>
                    <a:pt x="90" y="24"/>
                  </a:moveTo>
                  <a:cubicBezTo>
                    <a:pt x="90" y="11"/>
                    <a:pt x="100" y="0"/>
                    <a:pt x="114" y="0"/>
                  </a:cubicBezTo>
                  <a:cubicBezTo>
                    <a:pt x="127" y="0"/>
                    <a:pt x="138" y="11"/>
                    <a:pt x="138" y="24"/>
                  </a:cubicBezTo>
                  <a:cubicBezTo>
                    <a:pt x="138" y="38"/>
                    <a:pt x="127" y="49"/>
                    <a:pt x="114" y="49"/>
                  </a:cubicBezTo>
                  <a:cubicBezTo>
                    <a:pt x="100" y="49"/>
                    <a:pt x="90" y="38"/>
                    <a:pt x="90" y="24"/>
                  </a:cubicBezTo>
                  <a:close/>
                  <a:moveTo>
                    <a:pt x="0" y="146"/>
                  </a:moveTo>
                  <a:cubicBezTo>
                    <a:pt x="0" y="166"/>
                    <a:pt x="17" y="183"/>
                    <a:pt x="37" y="183"/>
                  </a:cubicBezTo>
                  <a:cubicBezTo>
                    <a:pt x="58" y="183"/>
                    <a:pt x="75" y="166"/>
                    <a:pt x="75" y="146"/>
                  </a:cubicBezTo>
                  <a:cubicBezTo>
                    <a:pt x="75" y="125"/>
                    <a:pt x="58" y="108"/>
                    <a:pt x="37" y="108"/>
                  </a:cubicBezTo>
                  <a:cubicBezTo>
                    <a:pt x="17" y="108"/>
                    <a:pt x="0" y="125"/>
                    <a:pt x="0" y="146"/>
                  </a:cubicBezTo>
                  <a:close/>
                  <a:moveTo>
                    <a:pt x="60" y="273"/>
                  </a:moveTo>
                  <a:cubicBezTo>
                    <a:pt x="60" y="306"/>
                    <a:pt x="86" y="333"/>
                    <a:pt x="119" y="333"/>
                  </a:cubicBezTo>
                  <a:cubicBezTo>
                    <a:pt x="152" y="333"/>
                    <a:pt x="179" y="306"/>
                    <a:pt x="179" y="273"/>
                  </a:cubicBezTo>
                  <a:cubicBezTo>
                    <a:pt x="179" y="240"/>
                    <a:pt x="152" y="213"/>
                    <a:pt x="119" y="213"/>
                  </a:cubicBezTo>
                  <a:cubicBezTo>
                    <a:pt x="86" y="213"/>
                    <a:pt x="60" y="240"/>
                    <a:pt x="60" y="273"/>
                  </a:cubicBezTo>
                  <a:close/>
                  <a:moveTo>
                    <a:pt x="134" y="110"/>
                  </a:moveTo>
                  <a:cubicBezTo>
                    <a:pt x="134" y="132"/>
                    <a:pt x="152" y="149"/>
                    <a:pt x="174" y="149"/>
                  </a:cubicBezTo>
                  <a:cubicBezTo>
                    <a:pt x="195" y="149"/>
                    <a:pt x="213" y="132"/>
                    <a:pt x="213" y="110"/>
                  </a:cubicBezTo>
                  <a:cubicBezTo>
                    <a:pt x="213" y="89"/>
                    <a:pt x="195" y="71"/>
                    <a:pt x="174" y="71"/>
                  </a:cubicBezTo>
                  <a:cubicBezTo>
                    <a:pt x="152" y="71"/>
                    <a:pt x="134" y="89"/>
                    <a:pt x="134" y="110"/>
                  </a:cubicBezTo>
                  <a:close/>
                  <a:moveTo>
                    <a:pt x="228" y="241"/>
                  </a:moveTo>
                  <a:cubicBezTo>
                    <a:pt x="228" y="275"/>
                    <a:pt x="254" y="303"/>
                    <a:pt x="287" y="303"/>
                  </a:cubicBezTo>
                  <a:cubicBezTo>
                    <a:pt x="320" y="303"/>
                    <a:pt x="347" y="275"/>
                    <a:pt x="347" y="241"/>
                  </a:cubicBezTo>
                  <a:cubicBezTo>
                    <a:pt x="347" y="207"/>
                    <a:pt x="320" y="179"/>
                    <a:pt x="287" y="179"/>
                  </a:cubicBezTo>
                  <a:cubicBezTo>
                    <a:pt x="254" y="179"/>
                    <a:pt x="228" y="207"/>
                    <a:pt x="228" y="241"/>
                  </a:cubicBezTo>
                  <a:close/>
                  <a:moveTo>
                    <a:pt x="228" y="250"/>
                  </a:moveTo>
                  <a:cubicBezTo>
                    <a:pt x="178" y="262"/>
                    <a:pt x="178" y="262"/>
                    <a:pt x="178" y="262"/>
                  </a:cubicBezTo>
                  <a:moveTo>
                    <a:pt x="74" y="139"/>
                  </a:moveTo>
                  <a:cubicBezTo>
                    <a:pt x="136" y="120"/>
                    <a:pt x="136" y="120"/>
                    <a:pt x="136" y="120"/>
                  </a:cubicBezTo>
                  <a:moveTo>
                    <a:pt x="137" y="216"/>
                  </a:moveTo>
                  <a:cubicBezTo>
                    <a:pt x="162" y="148"/>
                    <a:pt x="162" y="148"/>
                    <a:pt x="162" y="148"/>
                  </a:cubicBezTo>
                  <a:moveTo>
                    <a:pt x="86" y="223"/>
                  </a:moveTo>
                  <a:cubicBezTo>
                    <a:pt x="57" y="177"/>
                    <a:pt x="57" y="177"/>
                    <a:pt x="57" y="177"/>
                  </a:cubicBezTo>
                  <a:moveTo>
                    <a:pt x="232" y="217"/>
                  </a:moveTo>
                  <a:cubicBezTo>
                    <a:pt x="71" y="161"/>
                    <a:pt x="71" y="161"/>
                    <a:pt x="71" y="161"/>
                  </a:cubicBezTo>
                  <a:moveTo>
                    <a:pt x="102" y="46"/>
                  </a:moveTo>
                  <a:cubicBezTo>
                    <a:pt x="58" y="115"/>
                    <a:pt x="58" y="115"/>
                    <a:pt x="58" y="115"/>
                  </a:cubicBezTo>
                  <a:moveTo>
                    <a:pt x="249" y="194"/>
                  </a:moveTo>
                  <a:cubicBezTo>
                    <a:pt x="200" y="139"/>
                    <a:pt x="200" y="139"/>
                    <a:pt x="200" y="139"/>
                  </a:cubicBezTo>
                  <a:moveTo>
                    <a:pt x="112" y="213"/>
                  </a:moveTo>
                  <a:cubicBezTo>
                    <a:pt x="114" y="49"/>
                    <a:pt x="114" y="49"/>
                    <a:pt x="114" y="49"/>
                  </a:cubicBezTo>
                  <a:moveTo>
                    <a:pt x="126" y="45"/>
                  </a:moveTo>
                  <a:cubicBezTo>
                    <a:pt x="151" y="78"/>
                    <a:pt x="151" y="78"/>
                    <a:pt x="151" y="78"/>
                  </a:cubicBezTo>
                </a:path>
              </a:pathLst>
            </a:custGeom>
            <a:noFill/>
            <a:ln w="19050" cap="sq">
              <a:solidFill>
                <a:schemeClr val="accent5">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solidFill>
                  <a:schemeClr val="accent5"/>
                </a:solidFill>
              </a:endParaRPr>
            </a:p>
          </p:txBody>
        </p:sp>
      </p:grpSp>
      <p:grpSp>
        <p:nvGrpSpPr>
          <p:cNvPr id="149" name="Group 148">
            <a:extLst>
              <a:ext uri="{FF2B5EF4-FFF2-40B4-BE49-F238E27FC236}">
                <a16:creationId xmlns:a16="http://schemas.microsoft.com/office/drawing/2014/main" id="{F33ED83F-7286-4EA6-93DF-26CB38B55545}"/>
              </a:ext>
            </a:extLst>
          </p:cNvPr>
          <p:cNvGrpSpPr/>
          <p:nvPr/>
        </p:nvGrpSpPr>
        <p:grpSpPr>
          <a:xfrm>
            <a:off x="259433" y="5066870"/>
            <a:ext cx="11868183" cy="482631"/>
            <a:chOff x="166743" y="3220231"/>
            <a:chExt cx="12106163" cy="492309"/>
          </a:xfrm>
          <a:solidFill>
            <a:schemeClr val="tx1"/>
          </a:solidFill>
        </p:grpSpPr>
        <p:sp>
          <p:nvSpPr>
            <p:cNvPr id="150" name="Hexagon 149">
              <a:extLst>
                <a:ext uri="{FF2B5EF4-FFF2-40B4-BE49-F238E27FC236}">
                  <a16:creationId xmlns:a16="http://schemas.microsoft.com/office/drawing/2014/main" id="{E9F1E402-8816-4190-9474-B90AA33B8495}"/>
                </a:ext>
              </a:extLst>
            </p:cNvPr>
            <p:cNvSpPr/>
            <p:nvPr/>
          </p:nvSpPr>
          <p:spPr bwMode="auto">
            <a:xfrm>
              <a:off x="166743" y="3220231"/>
              <a:ext cx="571079" cy="492309"/>
            </a:xfrm>
            <a:prstGeom prst="hexagon">
              <a:avLst/>
            </a:prstGeom>
            <a:grpFill/>
            <a:ln w="317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51" name="Hexagon 150">
              <a:extLst>
                <a:ext uri="{FF2B5EF4-FFF2-40B4-BE49-F238E27FC236}">
                  <a16:creationId xmlns:a16="http://schemas.microsoft.com/office/drawing/2014/main" id="{5C0F69AF-606D-4205-8B50-C15D9110901A}"/>
                </a:ext>
              </a:extLst>
            </p:cNvPr>
            <p:cNvSpPr/>
            <p:nvPr/>
          </p:nvSpPr>
          <p:spPr bwMode="auto">
            <a:xfrm>
              <a:off x="1215387" y="3220231"/>
              <a:ext cx="571079" cy="492309"/>
            </a:xfrm>
            <a:prstGeom prst="hexagon">
              <a:avLst/>
            </a:prstGeom>
            <a:grpFill/>
            <a:ln w="317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52" name="Hexagon 151">
              <a:extLst>
                <a:ext uri="{FF2B5EF4-FFF2-40B4-BE49-F238E27FC236}">
                  <a16:creationId xmlns:a16="http://schemas.microsoft.com/office/drawing/2014/main" id="{DECF4732-8B1D-4900-BF4E-51D27B58BABA}"/>
                </a:ext>
              </a:extLst>
            </p:cNvPr>
            <p:cNvSpPr/>
            <p:nvPr/>
          </p:nvSpPr>
          <p:spPr bwMode="auto">
            <a:xfrm>
              <a:off x="2264031" y="3220231"/>
              <a:ext cx="571079" cy="492309"/>
            </a:xfrm>
            <a:prstGeom prst="hexagon">
              <a:avLst/>
            </a:prstGeom>
            <a:grpFill/>
            <a:ln w="317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53" name="Hexagon 152">
              <a:extLst>
                <a:ext uri="{FF2B5EF4-FFF2-40B4-BE49-F238E27FC236}">
                  <a16:creationId xmlns:a16="http://schemas.microsoft.com/office/drawing/2014/main" id="{9E7D42AB-F630-4E45-AE8A-E30AC7B79217}"/>
                </a:ext>
              </a:extLst>
            </p:cNvPr>
            <p:cNvSpPr/>
            <p:nvPr/>
          </p:nvSpPr>
          <p:spPr bwMode="auto">
            <a:xfrm>
              <a:off x="3312675" y="3220231"/>
              <a:ext cx="571079" cy="492309"/>
            </a:xfrm>
            <a:prstGeom prst="hexagon">
              <a:avLst/>
            </a:prstGeom>
            <a:grpFill/>
            <a:ln w="317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57" name="Hexagon 156">
              <a:extLst>
                <a:ext uri="{FF2B5EF4-FFF2-40B4-BE49-F238E27FC236}">
                  <a16:creationId xmlns:a16="http://schemas.microsoft.com/office/drawing/2014/main" id="{9044AD36-5A48-4078-B53E-CEB41BC72E24}"/>
                </a:ext>
              </a:extLst>
            </p:cNvPr>
            <p:cNvSpPr/>
            <p:nvPr/>
          </p:nvSpPr>
          <p:spPr bwMode="auto">
            <a:xfrm>
              <a:off x="4361319" y="3220231"/>
              <a:ext cx="571079" cy="492309"/>
            </a:xfrm>
            <a:prstGeom prst="hexagon">
              <a:avLst/>
            </a:prstGeom>
            <a:grpFill/>
            <a:ln w="317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58" name="Hexagon 157">
              <a:extLst>
                <a:ext uri="{FF2B5EF4-FFF2-40B4-BE49-F238E27FC236}">
                  <a16:creationId xmlns:a16="http://schemas.microsoft.com/office/drawing/2014/main" id="{85C27E70-587C-42DF-B1F4-4B70CD04F0F4}"/>
                </a:ext>
              </a:extLst>
            </p:cNvPr>
            <p:cNvSpPr/>
            <p:nvPr/>
          </p:nvSpPr>
          <p:spPr bwMode="auto">
            <a:xfrm>
              <a:off x="5409963" y="3220231"/>
              <a:ext cx="571079" cy="492309"/>
            </a:xfrm>
            <a:prstGeom prst="hexagon">
              <a:avLst/>
            </a:prstGeom>
            <a:grpFill/>
            <a:ln w="317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59" name="Hexagon 158">
              <a:extLst>
                <a:ext uri="{FF2B5EF4-FFF2-40B4-BE49-F238E27FC236}">
                  <a16:creationId xmlns:a16="http://schemas.microsoft.com/office/drawing/2014/main" id="{D295237C-D3D3-4F71-A8BC-846A9E78B7F4}"/>
                </a:ext>
              </a:extLst>
            </p:cNvPr>
            <p:cNvSpPr/>
            <p:nvPr/>
          </p:nvSpPr>
          <p:spPr bwMode="auto">
            <a:xfrm>
              <a:off x="6458607" y="3220231"/>
              <a:ext cx="571079" cy="492309"/>
            </a:xfrm>
            <a:prstGeom prst="hexagon">
              <a:avLst/>
            </a:prstGeom>
            <a:grpFill/>
            <a:ln w="317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60" name="Hexagon 159">
              <a:extLst>
                <a:ext uri="{FF2B5EF4-FFF2-40B4-BE49-F238E27FC236}">
                  <a16:creationId xmlns:a16="http://schemas.microsoft.com/office/drawing/2014/main" id="{342AE0CB-5CE2-4451-9207-687D0DD67B59}"/>
                </a:ext>
              </a:extLst>
            </p:cNvPr>
            <p:cNvSpPr/>
            <p:nvPr/>
          </p:nvSpPr>
          <p:spPr bwMode="auto">
            <a:xfrm>
              <a:off x="7507251" y="3220231"/>
              <a:ext cx="571079" cy="492309"/>
            </a:xfrm>
            <a:prstGeom prst="hexagon">
              <a:avLst/>
            </a:prstGeom>
            <a:grpFill/>
            <a:ln w="317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61" name="Hexagon 160">
              <a:extLst>
                <a:ext uri="{FF2B5EF4-FFF2-40B4-BE49-F238E27FC236}">
                  <a16:creationId xmlns:a16="http://schemas.microsoft.com/office/drawing/2014/main" id="{59D78773-2635-4DC7-A600-03135D92D47C}"/>
                </a:ext>
              </a:extLst>
            </p:cNvPr>
            <p:cNvSpPr/>
            <p:nvPr/>
          </p:nvSpPr>
          <p:spPr bwMode="auto">
            <a:xfrm>
              <a:off x="8555895" y="3220231"/>
              <a:ext cx="571079" cy="492309"/>
            </a:xfrm>
            <a:prstGeom prst="hexagon">
              <a:avLst/>
            </a:prstGeom>
            <a:grpFill/>
            <a:ln w="317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62" name="Hexagon 161">
              <a:extLst>
                <a:ext uri="{FF2B5EF4-FFF2-40B4-BE49-F238E27FC236}">
                  <a16:creationId xmlns:a16="http://schemas.microsoft.com/office/drawing/2014/main" id="{257082A6-0E62-47EA-B52B-1A53BD4D577D}"/>
                </a:ext>
              </a:extLst>
            </p:cNvPr>
            <p:cNvSpPr/>
            <p:nvPr/>
          </p:nvSpPr>
          <p:spPr bwMode="auto">
            <a:xfrm>
              <a:off x="9604539" y="3220231"/>
              <a:ext cx="571079" cy="492309"/>
            </a:xfrm>
            <a:prstGeom prst="hexagon">
              <a:avLst/>
            </a:prstGeom>
            <a:grpFill/>
            <a:ln w="317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63" name="Hexagon 162">
              <a:extLst>
                <a:ext uri="{FF2B5EF4-FFF2-40B4-BE49-F238E27FC236}">
                  <a16:creationId xmlns:a16="http://schemas.microsoft.com/office/drawing/2014/main" id="{BB57A35F-8094-477C-AB55-E2983315D3F6}"/>
                </a:ext>
              </a:extLst>
            </p:cNvPr>
            <p:cNvSpPr/>
            <p:nvPr/>
          </p:nvSpPr>
          <p:spPr bwMode="auto">
            <a:xfrm>
              <a:off x="10653183" y="3220231"/>
              <a:ext cx="571079" cy="492309"/>
            </a:xfrm>
            <a:prstGeom prst="hexagon">
              <a:avLst/>
            </a:prstGeom>
            <a:grpFill/>
            <a:ln w="317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64" name="Hexagon 163">
              <a:extLst>
                <a:ext uri="{FF2B5EF4-FFF2-40B4-BE49-F238E27FC236}">
                  <a16:creationId xmlns:a16="http://schemas.microsoft.com/office/drawing/2014/main" id="{1125DA24-3B27-437A-8275-326A22328730}"/>
                </a:ext>
              </a:extLst>
            </p:cNvPr>
            <p:cNvSpPr/>
            <p:nvPr/>
          </p:nvSpPr>
          <p:spPr bwMode="auto">
            <a:xfrm>
              <a:off x="11701827" y="3220231"/>
              <a:ext cx="571079" cy="492309"/>
            </a:xfrm>
            <a:prstGeom prst="hexagon">
              <a:avLst/>
            </a:prstGeom>
            <a:grpFill/>
            <a:ln w="317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73" name="Group 172">
            <a:extLst>
              <a:ext uri="{FF2B5EF4-FFF2-40B4-BE49-F238E27FC236}">
                <a16:creationId xmlns:a16="http://schemas.microsoft.com/office/drawing/2014/main" id="{152403D5-13FA-4526-8630-6898C54EDF05}"/>
              </a:ext>
            </a:extLst>
          </p:cNvPr>
          <p:cNvGrpSpPr/>
          <p:nvPr/>
        </p:nvGrpSpPr>
        <p:grpSpPr>
          <a:xfrm>
            <a:off x="5611257" y="6015123"/>
            <a:ext cx="648226" cy="648226"/>
            <a:chOff x="5995563" y="6029198"/>
            <a:chExt cx="648226" cy="648226"/>
          </a:xfrm>
        </p:grpSpPr>
        <p:grpSp>
          <p:nvGrpSpPr>
            <p:cNvPr id="174" name="Group 173">
              <a:extLst>
                <a:ext uri="{FF2B5EF4-FFF2-40B4-BE49-F238E27FC236}">
                  <a16:creationId xmlns:a16="http://schemas.microsoft.com/office/drawing/2014/main" id="{7192B108-9155-4A3C-A95A-7CC0C1778437}"/>
                </a:ext>
              </a:extLst>
            </p:cNvPr>
            <p:cNvGrpSpPr/>
            <p:nvPr/>
          </p:nvGrpSpPr>
          <p:grpSpPr>
            <a:xfrm>
              <a:off x="6211622" y="6183204"/>
              <a:ext cx="263975" cy="338085"/>
              <a:chOff x="6654800" y="5372100"/>
              <a:chExt cx="593725" cy="760413"/>
            </a:xfrm>
          </p:grpSpPr>
          <p:sp>
            <p:nvSpPr>
              <p:cNvPr id="183" name="Freeform 130">
                <a:extLst>
                  <a:ext uri="{FF2B5EF4-FFF2-40B4-BE49-F238E27FC236}">
                    <a16:creationId xmlns:a16="http://schemas.microsoft.com/office/drawing/2014/main" id="{025CF4D0-5BF2-4427-8C38-BEE7880FA8CB}"/>
                  </a:ext>
                </a:extLst>
              </p:cNvPr>
              <p:cNvSpPr>
                <a:spLocks/>
              </p:cNvSpPr>
              <p:nvPr/>
            </p:nvSpPr>
            <p:spPr bwMode="auto">
              <a:xfrm>
                <a:off x="6654800" y="5372100"/>
                <a:ext cx="433387" cy="760412"/>
              </a:xfrm>
              <a:custGeom>
                <a:avLst/>
                <a:gdLst>
                  <a:gd name="T0" fmla="*/ 161 w 273"/>
                  <a:gd name="T1" fmla="*/ 479 h 479"/>
                  <a:gd name="T2" fmla="*/ 0 w 273"/>
                  <a:gd name="T3" fmla="*/ 479 h 479"/>
                  <a:gd name="T4" fmla="*/ 0 w 273"/>
                  <a:gd name="T5" fmla="*/ 0 h 479"/>
                  <a:gd name="T6" fmla="*/ 273 w 273"/>
                  <a:gd name="T7" fmla="*/ 0 h 479"/>
                  <a:gd name="T8" fmla="*/ 273 w 273"/>
                  <a:gd name="T9" fmla="*/ 185 h 479"/>
                </a:gdLst>
                <a:ahLst/>
                <a:cxnLst>
                  <a:cxn ang="0">
                    <a:pos x="T0" y="T1"/>
                  </a:cxn>
                  <a:cxn ang="0">
                    <a:pos x="T2" y="T3"/>
                  </a:cxn>
                  <a:cxn ang="0">
                    <a:pos x="T4" y="T5"/>
                  </a:cxn>
                  <a:cxn ang="0">
                    <a:pos x="T6" y="T7"/>
                  </a:cxn>
                  <a:cxn ang="0">
                    <a:pos x="T8" y="T9"/>
                  </a:cxn>
                </a:cxnLst>
                <a:rect l="0" t="0" r="r" b="b"/>
                <a:pathLst>
                  <a:path w="273" h="479">
                    <a:moveTo>
                      <a:pt x="161" y="479"/>
                    </a:moveTo>
                    <a:lnTo>
                      <a:pt x="0" y="479"/>
                    </a:lnTo>
                    <a:lnTo>
                      <a:pt x="0" y="0"/>
                    </a:lnTo>
                    <a:lnTo>
                      <a:pt x="273" y="0"/>
                    </a:lnTo>
                    <a:lnTo>
                      <a:pt x="273" y="185"/>
                    </a:ln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30"/>
              </a:p>
            </p:txBody>
          </p:sp>
          <p:sp>
            <p:nvSpPr>
              <p:cNvPr id="185" name="Rectangle 134">
                <a:extLst>
                  <a:ext uri="{FF2B5EF4-FFF2-40B4-BE49-F238E27FC236}">
                    <a16:creationId xmlns:a16="http://schemas.microsoft.com/office/drawing/2014/main" id="{87D3E374-3BDE-4083-B2FE-EF49D9DAB05D}"/>
                  </a:ext>
                </a:extLst>
              </p:cNvPr>
              <p:cNvSpPr>
                <a:spLocks noChangeArrowheads="1"/>
              </p:cNvSpPr>
              <p:nvPr/>
            </p:nvSpPr>
            <p:spPr bwMode="auto">
              <a:xfrm>
                <a:off x="6910388" y="5665788"/>
                <a:ext cx="338137" cy="466725"/>
              </a:xfrm>
              <a:prstGeom prst="rect">
                <a:avLst/>
              </a:pr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30"/>
              </a:p>
            </p:txBody>
          </p:sp>
          <p:sp>
            <p:nvSpPr>
              <p:cNvPr id="186" name="Freeform 135">
                <a:extLst>
                  <a:ext uri="{FF2B5EF4-FFF2-40B4-BE49-F238E27FC236}">
                    <a16:creationId xmlns:a16="http://schemas.microsoft.com/office/drawing/2014/main" id="{9D549BC9-238C-4C72-AC2F-CB9754068115}"/>
                  </a:ext>
                </a:extLst>
              </p:cNvPr>
              <p:cNvSpPr>
                <a:spLocks/>
              </p:cNvSpPr>
              <p:nvPr/>
            </p:nvSpPr>
            <p:spPr bwMode="auto">
              <a:xfrm>
                <a:off x="7037388" y="6008688"/>
                <a:ext cx="79375" cy="123825"/>
              </a:xfrm>
              <a:custGeom>
                <a:avLst/>
                <a:gdLst>
                  <a:gd name="T0" fmla="*/ 28 w 28"/>
                  <a:gd name="T1" fmla="*/ 44 h 44"/>
                  <a:gd name="T2" fmla="*/ 1 w 28"/>
                  <a:gd name="T3" fmla="*/ 44 h 44"/>
                  <a:gd name="T4" fmla="*/ 0 w 28"/>
                  <a:gd name="T5" fmla="*/ 43 h 44"/>
                  <a:gd name="T6" fmla="*/ 0 w 28"/>
                  <a:gd name="T7" fmla="*/ 0 h 44"/>
                  <a:gd name="T8" fmla="*/ 1 w 28"/>
                  <a:gd name="T9" fmla="*/ 0 h 44"/>
                  <a:gd name="T10" fmla="*/ 28 w 28"/>
                  <a:gd name="T11" fmla="*/ 0 h 44"/>
                  <a:gd name="T12" fmla="*/ 28 w 28"/>
                  <a:gd name="T13" fmla="*/ 0 h 44"/>
                  <a:gd name="T14" fmla="*/ 28 w 28"/>
                  <a:gd name="T15" fmla="*/ 43 h 44"/>
                  <a:gd name="T16" fmla="*/ 28 w 28"/>
                  <a:gd name="T17"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44">
                    <a:moveTo>
                      <a:pt x="28" y="44"/>
                    </a:moveTo>
                    <a:cubicBezTo>
                      <a:pt x="1" y="44"/>
                      <a:pt x="1" y="44"/>
                      <a:pt x="1" y="44"/>
                    </a:cubicBezTo>
                    <a:cubicBezTo>
                      <a:pt x="1" y="44"/>
                      <a:pt x="0" y="44"/>
                      <a:pt x="0" y="43"/>
                    </a:cubicBezTo>
                    <a:cubicBezTo>
                      <a:pt x="0" y="0"/>
                      <a:pt x="0" y="0"/>
                      <a:pt x="0" y="0"/>
                    </a:cubicBezTo>
                    <a:cubicBezTo>
                      <a:pt x="0" y="0"/>
                      <a:pt x="1" y="0"/>
                      <a:pt x="1" y="0"/>
                    </a:cubicBezTo>
                    <a:cubicBezTo>
                      <a:pt x="28" y="0"/>
                      <a:pt x="28" y="0"/>
                      <a:pt x="28" y="0"/>
                    </a:cubicBezTo>
                    <a:cubicBezTo>
                      <a:pt x="28" y="0"/>
                      <a:pt x="28" y="0"/>
                      <a:pt x="28" y="0"/>
                    </a:cubicBezTo>
                    <a:cubicBezTo>
                      <a:pt x="28" y="43"/>
                      <a:pt x="28" y="43"/>
                      <a:pt x="28" y="43"/>
                    </a:cubicBezTo>
                    <a:cubicBezTo>
                      <a:pt x="28" y="44"/>
                      <a:pt x="28" y="44"/>
                      <a:pt x="28" y="44"/>
                    </a:cubicBezTo>
                    <a:close/>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30"/>
              </a:p>
            </p:txBody>
          </p:sp>
        </p:grpSp>
        <p:sp>
          <p:nvSpPr>
            <p:cNvPr id="175" name="Oval 174">
              <a:extLst>
                <a:ext uri="{FF2B5EF4-FFF2-40B4-BE49-F238E27FC236}">
                  <a16:creationId xmlns:a16="http://schemas.microsoft.com/office/drawing/2014/main" id="{4E403C89-1275-42F0-95A9-59D1EC58A1BC}"/>
                </a:ext>
              </a:extLst>
            </p:cNvPr>
            <p:cNvSpPr/>
            <p:nvPr/>
          </p:nvSpPr>
          <p:spPr bwMode="auto">
            <a:xfrm>
              <a:off x="5995563" y="6029198"/>
              <a:ext cx="648226" cy="648226"/>
            </a:xfrm>
            <a:prstGeom prst="ellipse">
              <a:avLst/>
            </a:prstGeom>
            <a:no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87" name="Group 186">
            <a:extLst>
              <a:ext uri="{FF2B5EF4-FFF2-40B4-BE49-F238E27FC236}">
                <a16:creationId xmlns:a16="http://schemas.microsoft.com/office/drawing/2014/main" id="{DE785CE5-F7D6-46B9-8F7D-F7CD47B9C60A}"/>
              </a:ext>
            </a:extLst>
          </p:cNvPr>
          <p:cNvGrpSpPr/>
          <p:nvPr/>
        </p:nvGrpSpPr>
        <p:grpSpPr>
          <a:xfrm>
            <a:off x="3766871" y="6015124"/>
            <a:ext cx="648226" cy="648225"/>
            <a:chOff x="3333563" y="6055609"/>
            <a:chExt cx="648226" cy="648225"/>
          </a:xfrm>
        </p:grpSpPr>
        <p:grpSp>
          <p:nvGrpSpPr>
            <p:cNvPr id="188" name="Group 187">
              <a:extLst>
                <a:ext uri="{FF2B5EF4-FFF2-40B4-BE49-F238E27FC236}">
                  <a16:creationId xmlns:a16="http://schemas.microsoft.com/office/drawing/2014/main" id="{DA0FCDBC-AE4A-4387-9376-CB4029EB88B6}"/>
                </a:ext>
              </a:extLst>
            </p:cNvPr>
            <p:cNvGrpSpPr/>
            <p:nvPr/>
          </p:nvGrpSpPr>
          <p:grpSpPr>
            <a:xfrm>
              <a:off x="3451935" y="6304635"/>
              <a:ext cx="411468" cy="192329"/>
              <a:chOff x="8529638" y="5526088"/>
              <a:chExt cx="1120775" cy="523875"/>
            </a:xfrm>
          </p:grpSpPr>
          <p:sp>
            <p:nvSpPr>
              <p:cNvPr id="190" name="Freeform 139">
                <a:extLst>
                  <a:ext uri="{FF2B5EF4-FFF2-40B4-BE49-F238E27FC236}">
                    <a16:creationId xmlns:a16="http://schemas.microsoft.com/office/drawing/2014/main" id="{A376CF4C-EDCE-4866-B373-4D1D0D0160C4}"/>
                  </a:ext>
                </a:extLst>
              </p:cNvPr>
              <p:cNvSpPr>
                <a:spLocks/>
              </p:cNvSpPr>
              <p:nvPr/>
            </p:nvSpPr>
            <p:spPr bwMode="auto">
              <a:xfrm>
                <a:off x="9199563" y="5526088"/>
                <a:ext cx="450850" cy="415925"/>
              </a:xfrm>
              <a:custGeom>
                <a:avLst/>
                <a:gdLst>
                  <a:gd name="T0" fmla="*/ 52 w 160"/>
                  <a:gd name="T1" fmla="*/ 146 h 146"/>
                  <a:gd name="T2" fmla="*/ 113 w 160"/>
                  <a:gd name="T3" fmla="*/ 146 h 146"/>
                  <a:gd name="T4" fmla="*/ 147 w 160"/>
                  <a:gd name="T5" fmla="*/ 132 h 146"/>
                  <a:gd name="T6" fmla="*/ 160 w 160"/>
                  <a:gd name="T7" fmla="*/ 98 h 146"/>
                  <a:gd name="T8" fmla="*/ 147 w 160"/>
                  <a:gd name="T9" fmla="*/ 64 h 146"/>
                  <a:gd name="T10" fmla="*/ 126 w 160"/>
                  <a:gd name="T11" fmla="*/ 52 h 146"/>
                  <a:gd name="T12" fmla="*/ 126 w 160"/>
                  <a:gd name="T13" fmla="*/ 48 h 146"/>
                  <a:gd name="T14" fmla="*/ 113 w 160"/>
                  <a:gd name="T15" fmla="*/ 14 h 146"/>
                  <a:gd name="T16" fmla="*/ 79 w 160"/>
                  <a:gd name="T17" fmla="*/ 0 h 146"/>
                  <a:gd name="T18" fmla="*/ 79 w 160"/>
                  <a:gd name="T19" fmla="*/ 0 h 146"/>
                  <a:gd name="T20" fmla="*/ 38 w 160"/>
                  <a:gd name="T21" fmla="*/ 23 h 146"/>
                  <a:gd name="T22" fmla="*/ 20 w 160"/>
                  <a:gd name="T23" fmla="*/ 20 h 146"/>
                  <a:gd name="T24" fmla="*/ 0 w 160"/>
                  <a:gd name="T25" fmla="*/ 24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 h="146">
                    <a:moveTo>
                      <a:pt x="52" y="146"/>
                    </a:moveTo>
                    <a:cubicBezTo>
                      <a:pt x="113" y="146"/>
                      <a:pt x="113" y="146"/>
                      <a:pt x="113" y="146"/>
                    </a:cubicBezTo>
                    <a:cubicBezTo>
                      <a:pt x="126" y="146"/>
                      <a:pt x="138" y="141"/>
                      <a:pt x="147" y="132"/>
                    </a:cubicBezTo>
                    <a:cubicBezTo>
                      <a:pt x="155" y="123"/>
                      <a:pt x="160" y="111"/>
                      <a:pt x="160" y="98"/>
                    </a:cubicBezTo>
                    <a:cubicBezTo>
                      <a:pt x="160" y="85"/>
                      <a:pt x="155" y="73"/>
                      <a:pt x="147" y="64"/>
                    </a:cubicBezTo>
                    <a:cubicBezTo>
                      <a:pt x="141" y="58"/>
                      <a:pt x="134" y="54"/>
                      <a:pt x="126" y="52"/>
                    </a:cubicBezTo>
                    <a:cubicBezTo>
                      <a:pt x="126" y="51"/>
                      <a:pt x="126" y="49"/>
                      <a:pt x="126" y="48"/>
                    </a:cubicBezTo>
                    <a:cubicBezTo>
                      <a:pt x="126" y="36"/>
                      <a:pt x="121" y="24"/>
                      <a:pt x="113" y="14"/>
                    </a:cubicBezTo>
                    <a:cubicBezTo>
                      <a:pt x="104" y="5"/>
                      <a:pt x="92" y="0"/>
                      <a:pt x="79" y="0"/>
                    </a:cubicBezTo>
                    <a:cubicBezTo>
                      <a:pt x="79" y="0"/>
                      <a:pt x="79" y="0"/>
                      <a:pt x="79" y="0"/>
                    </a:cubicBezTo>
                    <a:cubicBezTo>
                      <a:pt x="62" y="0"/>
                      <a:pt x="47" y="9"/>
                      <a:pt x="38" y="23"/>
                    </a:cubicBezTo>
                    <a:cubicBezTo>
                      <a:pt x="33" y="21"/>
                      <a:pt x="26" y="20"/>
                      <a:pt x="20" y="20"/>
                    </a:cubicBezTo>
                    <a:cubicBezTo>
                      <a:pt x="13" y="20"/>
                      <a:pt x="6" y="21"/>
                      <a:pt x="0" y="24"/>
                    </a:cubicBez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30"/>
              </a:p>
            </p:txBody>
          </p:sp>
          <p:sp>
            <p:nvSpPr>
              <p:cNvPr id="191" name="Freeform 140">
                <a:extLst>
                  <a:ext uri="{FF2B5EF4-FFF2-40B4-BE49-F238E27FC236}">
                    <a16:creationId xmlns:a16="http://schemas.microsoft.com/office/drawing/2014/main" id="{DC52EE09-66D0-45A6-BD45-A721BCD799B6}"/>
                  </a:ext>
                </a:extLst>
              </p:cNvPr>
              <p:cNvSpPr>
                <a:spLocks/>
              </p:cNvSpPr>
              <p:nvPr/>
            </p:nvSpPr>
            <p:spPr bwMode="auto">
              <a:xfrm>
                <a:off x="8529638" y="5529263"/>
                <a:ext cx="825500" cy="520700"/>
              </a:xfrm>
              <a:custGeom>
                <a:avLst/>
                <a:gdLst>
                  <a:gd name="T0" fmla="*/ 192 w 293"/>
                  <a:gd name="T1" fmla="*/ 0 h 183"/>
                  <a:gd name="T2" fmla="*/ 141 w 293"/>
                  <a:gd name="T3" fmla="*/ 30 h 183"/>
                  <a:gd name="T4" fmla="*/ 118 w 293"/>
                  <a:gd name="T5" fmla="*/ 25 h 183"/>
                  <a:gd name="T6" fmla="*/ 76 w 293"/>
                  <a:gd name="T7" fmla="*/ 41 h 183"/>
                  <a:gd name="T8" fmla="*/ 62 w 293"/>
                  <a:gd name="T9" fmla="*/ 63 h 183"/>
                  <a:gd name="T10" fmla="*/ 60 w 293"/>
                  <a:gd name="T11" fmla="*/ 63 h 183"/>
                  <a:gd name="T12" fmla="*/ 18 w 293"/>
                  <a:gd name="T13" fmla="*/ 81 h 183"/>
                  <a:gd name="T14" fmla="*/ 0 w 293"/>
                  <a:gd name="T15" fmla="*/ 123 h 183"/>
                  <a:gd name="T16" fmla="*/ 18 w 293"/>
                  <a:gd name="T17" fmla="*/ 165 h 183"/>
                  <a:gd name="T18" fmla="*/ 60 w 293"/>
                  <a:gd name="T19" fmla="*/ 183 h 183"/>
                  <a:gd name="T20" fmla="*/ 234 w 293"/>
                  <a:gd name="T21" fmla="*/ 183 h 183"/>
                  <a:gd name="T22" fmla="*/ 276 w 293"/>
                  <a:gd name="T23" fmla="*/ 165 h 183"/>
                  <a:gd name="T24" fmla="*/ 293 w 293"/>
                  <a:gd name="T25" fmla="*/ 123 h 183"/>
                  <a:gd name="T26" fmla="*/ 276 w 293"/>
                  <a:gd name="T27" fmla="*/ 81 h 183"/>
                  <a:gd name="T28" fmla="*/ 250 w 293"/>
                  <a:gd name="T29" fmla="*/ 65 h 183"/>
                  <a:gd name="T30" fmla="*/ 250 w 293"/>
                  <a:gd name="T31" fmla="*/ 61 h 183"/>
                  <a:gd name="T32" fmla="*/ 234 w 293"/>
                  <a:gd name="T33" fmla="*/ 19 h 183"/>
                  <a:gd name="T34" fmla="*/ 192 w 293"/>
                  <a:gd name="T35" fmla="*/ 0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93" h="183">
                    <a:moveTo>
                      <a:pt x="192" y="0"/>
                    </a:moveTo>
                    <a:cubicBezTo>
                      <a:pt x="171" y="0"/>
                      <a:pt x="152" y="12"/>
                      <a:pt x="141" y="30"/>
                    </a:cubicBezTo>
                    <a:cubicBezTo>
                      <a:pt x="134" y="27"/>
                      <a:pt x="126" y="25"/>
                      <a:pt x="118" y="25"/>
                    </a:cubicBezTo>
                    <a:cubicBezTo>
                      <a:pt x="102" y="25"/>
                      <a:pt x="88" y="31"/>
                      <a:pt x="76" y="41"/>
                    </a:cubicBezTo>
                    <a:cubicBezTo>
                      <a:pt x="70" y="47"/>
                      <a:pt x="65" y="55"/>
                      <a:pt x="62" y="63"/>
                    </a:cubicBezTo>
                    <a:cubicBezTo>
                      <a:pt x="61" y="63"/>
                      <a:pt x="60" y="63"/>
                      <a:pt x="60" y="63"/>
                    </a:cubicBezTo>
                    <a:cubicBezTo>
                      <a:pt x="44" y="63"/>
                      <a:pt x="29" y="69"/>
                      <a:pt x="18" y="81"/>
                    </a:cubicBezTo>
                    <a:cubicBezTo>
                      <a:pt x="6" y="92"/>
                      <a:pt x="0" y="107"/>
                      <a:pt x="0" y="123"/>
                    </a:cubicBezTo>
                    <a:cubicBezTo>
                      <a:pt x="0" y="139"/>
                      <a:pt x="6" y="154"/>
                      <a:pt x="18" y="165"/>
                    </a:cubicBezTo>
                    <a:cubicBezTo>
                      <a:pt x="29" y="177"/>
                      <a:pt x="44" y="183"/>
                      <a:pt x="60" y="183"/>
                    </a:cubicBezTo>
                    <a:cubicBezTo>
                      <a:pt x="234" y="183"/>
                      <a:pt x="234" y="183"/>
                      <a:pt x="234" y="183"/>
                    </a:cubicBezTo>
                    <a:cubicBezTo>
                      <a:pt x="250" y="183"/>
                      <a:pt x="265" y="177"/>
                      <a:pt x="276" y="165"/>
                    </a:cubicBezTo>
                    <a:cubicBezTo>
                      <a:pt x="287" y="154"/>
                      <a:pt x="293" y="139"/>
                      <a:pt x="293" y="123"/>
                    </a:cubicBezTo>
                    <a:cubicBezTo>
                      <a:pt x="293" y="107"/>
                      <a:pt x="287" y="92"/>
                      <a:pt x="276" y="81"/>
                    </a:cubicBezTo>
                    <a:cubicBezTo>
                      <a:pt x="269" y="73"/>
                      <a:pt x="260" y="68"/>
                      <a:pt x="250" y="65"/>
                    </a:cubicBezTo>
                    <a:cubicBezTo>
                      <a:pt x="250" y="64"/>
                      <a:pt x="250" y="62"/>
                      <a:pt x="250" y="61"/>
                    </a:cubicBezTo>
                    <a:cubicBezTo>
                      <a:pt x="250" y="45"/>
                      <a:pt x="245" y="30"/>
                      <a:pt x="234" y="19"/>
                    </a:cubicBezTo>
                    <a:cubicBezTo>
                      <a:pt x="223" y="7"/>
                      <a:pt x="208" y="0"/>
                      <a:pt x="192" y="0"/>
                    </a:cubicBezTo>
                    <a:close/>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30"/>
              </a:p>
            </p:txBody>
          </p:sp>
        </p:grpSp>
        <p:sp>
          <p:nvSpPr>
            <p:cNvPr id="189" name="Oval 188">
              <a:extLst>
                <a:ext uri="{FF2B5EF4-FFF2-40B4-BE49-F238E27FC236}">
                  <a16:creationId xmlns:a16="http://schemas.microsoft.com/office/drawing/2014/main" id="{6892276D-8792-40B4-B0C1-F3182365E80A}"/>
                </a:ext>
              </a:extLst>
            </p:cNvPr>
            <p:cNvSpPr/>
            <p:nvPr/>
          </p:nvSpPr>
          <p:spPr bwMode="auto">
            <a:xfrm>
              <a:off x="3333563" y="6055609"/>
              <a:ext cx="648226" cy="648225"/>
            </a:xfrm>
            <a:prstGeom prst="ellipse">
              <a:avLst/>
            </a:prstGeom>
            <a:no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92" name="Group 191">
            <a:extLst>
              <a:ext uri="{FF2B5EF4-FFF2-40B4-BE49-F238E27FC236}">
                <a16:creationId xmlns:a16="http://schemas.microsoft.com/office/drawing/2014/main" id="{69934867-BCBA-4C02-9366-1A102776234C}"/>
              </a:ext>
            </a:extLst>
          </p:cNvPr>
          <p:cNvGrpSpPr/>
          <p:nvPr/>
        </p:nvGrpSpPr>
        <p:grpSpPr>
          <a:xfrm>
            <a:off x="1922485" y="6015123"/>
            <a:ext cx="648226" cy="648226"/>
            <a:chOff x="868810" y="6029196"/>
            <a:chExt cx="648226" cy="648226"/>
          </a:xfrm>
        </p:grpSpPr>
        <p:grpSp>
          <p:nvGrpSpPr>
            <p:cNvPr id="193" name="Group 192">
              <a:extLst>
                <a:ext uri="{FF2B5EF4-FFF2-40B4-BE49-F238E27FC236}">
                  <a16:creationId xmlns:a16="http://schemas.microsoft.com/office/drawing/2014/main" id="{336D929C-B8B5-4AB9-8840-B206030DE5F2}"/>
                </a:ext>
              </a:extLst>
            </p:cNvPr>
            <p:cNvGrpSpPr/>
            <p:nvPr/>
          </p:nvGrpSpPr>
          <p:grpSpPr>
            <a:xfrm>
              <a:off x="962534" y="6219868"/>
              <a:ext cx="479454" cy="280723"/>
              <a:chOff x="2324101" y="5397500"/>
              <a:chExt cx="1336675" cy="782637"/>
            </a:xfrm>
          </p:grpSpPr>
          <p:sp>
            <p:nvSpPr>
              <p:cNvPr id="195" name="Freeform 121">
                <a:extLst>
                  <a:ext uri="{FF2B5EF4-FFF2-40B4-BE49-F238E27FC236}">
                    <a16:creationId xmlns:a16="http://schemas.microsoft.com/office/drawing/2014/main" id="{A317F1A6-EEAB-4B09-BADA-F71E8E3A9DF4}"/>
                  </a:ext>
                </a:extLst>
              </p:cNvPr>
              <p:cNvSpPr>
                <a:spLocks/>
              </p:cNvSpPr>
              <p:nvPr/>
            </p:nvSpPr>
            <p:spPr bwMode="auto">
              <a:xfrm>
                <a:off x="2324101" y="5397500"/>
                <a:ext cx="1011238" cy="666750"/>
              </a:xfrm>
              <a:custGeom>
                <a:avLst/>
                <a:gdLst>
                  <a:gd name="T0" fmla="*/ 355 w 359"/>
                  <a:gd name="T1" fmla="*/ 188 h 236"/>
                  <a:gd name="T2" fmla="*/ 113 w 359"/>
                  <a:gd name="T3" fmla="*/ 236 h 236"/>
                  <a:gd name="T4" fmla="*/ 109 w 359"/>
                  <a:gd name="T5" fmla="*/ 234 h 236"/>
                  <a:gd name="T6" fmla="*/ 1 w 359"/>
                  <a:gd name="T7" fmla="*/ 5 h 236"/>
                  <a:gd name="T8" fmla="*/ 4 w 359"/>
                  <a:gd name="T9" fmla="*/ 0 h 236"/>
                  <a:gd name="T10" fmla="*/ 250 w 359"/>
                  <a:gd name="T11" fmla="*/ 0 h 236"/>
                  <a:gd name="T12" fmla="*/ 253 w 359"/>
                  <a:gd name="T13" fmla="*/ 2 h 236"/>
                  <a:gd name="T14" fmla="*/ 357 w 359"/>
                  <a:gd name="T15" fmla="*/ 183 h 236"/>
                  <a:gd name="T16" fmla="*/ 355 w 359"/>
                  <a:gd name="T17" fmla="*/ 188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9" h="236">
                    <a:moveTo>
                      <a:pt x="355" y="188"/>
                    </a:moveTo>
                    <a:cubicBezTo>
                      <a:pt x="113" y="236"/>
                      <a:pt x="113" y="236"/>
                      <a:pt x="113" y="236"/>
                    </a:cubicBezTo>
                    <a:cubicBezTo>
                      <a:pt x="111" y="236"/>
                      <a:pt x="110" y="236"/>
                      <a:pt x="109" y="234"/>
                    </a:cubicBezTo>
                    <a:cubicBezTo>
                      <a:pt x="1" y="5"/>
                      <a:pt x="1" y="5"/>
                      <a:pt x="1" y="5"/>
                    </a:cubicBezTo>
                    <a:cubicBezTo>
                      <a:pt x="0" y="3"/>
                      <a:pt x="1" y="0"/>
                      <a:pt x="4" y="0"/>
                    </a:cubicBezTo>
                    <a:cubicBezTo>
                      <a:pt x="250" y="0"/>
                      <a:pt x="250" y="0"/>
                      <a:pt x="250" y="0"/>
                    </a:cubicBezTo>
                    <a:cubicBezTo>
                      <a:pt x="251" y="0"/>
                      <a:pt x="252" y="1"/>
                      <a:pt x="253" y="2"/>
                    </a:cubicBezTo>
                    <a:cubicBezTo>
                      <a:pt x="357" y="183"/>
                      <a:pt x="357" y="183"/>
                      <a:pt x="357" y="183"/>
                    </a:cubicBezTo>
                    <a:cubicBezTo>
                      <a:pt x="359" y="185"/>
                      <a:pt x="357" y="188"/>
                      <a:pt x="355" y="188"/>
                    </a:cubicBezTo>
                    <a:close/>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30"/>
              </a:p>
            </p:txBody>
          </p:sp>
          <p:sp>
            <p:nvSpPr>
              <p:cNvPr id="196" name="Freeform 122">
                <a:extLst>
                  <a:ext uri="{FF2B5EF4-FFF2-40B4-BE49-F238E27FC236}">
                    <a16:creationId xmlns:a16="http://schemas.microsoft.com/office/drawing/2014/main" id="{99F07C74-9979-4857-87E3-F5FCF907D99F}"/>
                  </a:ext>
                </a:extLst>
              </p:cNvPr>
              <p:cNvSpPr>
                <a:spLocks/>
              </p:cNvSpPr>
              <p:nvPr/>
            </p:nvSpPr>
            <p:spPr bwMode="auto">
              <a:xfrm>
                <a:off x="2455863" y="5730875"/>
                <a:ext cx="1204913" cy="449262"/>
              </a:xfrm>
              <a:custGeom>
                <a:avLst/>
                <a:gdLst>
                  <a:gd name="T0" fmla="*/ 7 w 428"/>
                  <a:gd name="T1" fmla="*/ 0 h 159"/>
                  <a:gd name="T2" fmla="*/ 0 w 428"/>
                  <a:gd name="T3" fmla="*/ 100 h 159"/>
                  <a:gd name="T4" fmla="*/ 3 w 428"/>
                  <a:gd name="T5" fmla="*/ 104 h 159"/>
                  <a:gd name="T6" fmla="*/ 195 w 428"/>
                  <a:gd name="T7" fmla="*/ 158 h 159"/>
                  <a:gd name="T8" fmla="*/ 210 w 428"/>
                  <a:gd name="T9" fmla="*/ 158 h 159"/>
                  <a:gd name="T10" fmla="*/ 424 w 428"/>
                  <a:gd name="T11" fmla="*/ 106 h 159"/>
                  <a:gd name="T12" fmla="*/ 425 w 428"/>
                  <a:gd name="T13" fmla="*/ 99 h 159"/>
                  <a:gd name="T14" fmla="*/ 313 w 428"/>
                  <a:gd name="T15" fmla="*/ 69 h 1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8" h="159">
                    <a:moveTo>
                      <a:pt x="7" y="0"/>
                    </a:moveTo>
                    <a:cubicBezTo>
                      <a:pt x="0" y="100"/>
                      <a:pt x="0" y="100"/>
                      <a:pt x="0" y="100"/>
                    </a:cubicBezTo>
                    <a:cubicBezTo>
                      <a:pt x="0" y="102"/>
                      <a:pt x="1" y="104"/>
                      <a:pt x="3" y="104"/>
                    </a:cubicBezTo>
                    <a:cubicBezTo>
                      <a:pt x="195" y="158"/>
                      <a:pt x="195" y="158"/>
                      <a:pt x="195" y="158"/>
                    </a:cubicBezTo>
                    <a:cubicBezTo>
                      <a:pt x="200" y="159"/>
                      <a:pt x="205" y="159"/>
                      <a:pt x="210" y="158"/>
                    </a:cubicBezTo>
                    <a:cubicBezTo>
                      <a:pt x="424" y="106"/>
                      <a:pt x="424" y="106"/>
                      <a:pt x="424" y="106"/>
                    </a:cubicBezTo>
                    <a:cubicBezTo>
                      <a:pt x="428" y="105"/>
                      <a:pt x="428" y="100"/>
                      <a:pt x="425" y="99"/>
                    </a:cubicBezTo>
                    <a:cubicBezTo>
                      <a:pt x="313" y="69"/>
                      <a:pt x="313" y="69"/>
                      <a:pt x="313" y="69"/>
                    </a:cubicBez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30"/>
              </a:p>
            </p:txBody>
          </p:sp>
        </p:grpSp>
        <p:sp>
          <p:nvSpPr>
            <p:cNvPr id="194" name="Oval 193">
              <a:extLst>
                <a:ext uri="{FF2B5EF4-FFF2-40B4-BE49-F238E27FC236}">
                  <a16:creationId xmlns:a16="http://schemas.microsoft.com/office/drawing/2014/main" id="{D017C705-8625-4936-B1CE-1B1E3905CA1D}"/>
                </a:ext>
              </a:extLst>
            </p:cNvPr>
            <p:cNvSpPr/>
            <p:nvPr/>
          </p:nvSpPr>
          <p:spPr bwMode="auto">
            <a:xfrm>
              <a:off x="868810" y="6029196"/>
              <a:ext cx="648226" cy="648226"/>
            </a:xfrm>
            <a:prstGeom prst="ellipse">
              <a:avLst/>
            </a:prstGeom>
            <a:no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03" name="Group 202">
            <a:extLst>
              <a:ext uri="{FF2B5EF4-FFF2-40B4-BE49-F238E27FC236}">
                <a16:creationId xmlns:a16="http://schemas.microsoft.com/office/drawing/2014/main" id="{8E3ED2F5-5CA7-48EE-AB01-C0BC995A9E17}"/>
              </a:ext>
            </a:extLst>
          </p:cNvPr>
          <p:cNvGrpSpPr/>
          <p:nvPr/>
        </p:nvGrpSpPr>
        <p:grpSpPr>
          <a:xfrm>
            <a:off x="9300028" y="6015124"/>
            <a:ext cx="648226" cy="648225"/>
            <a:chOff x="10435471" y="6046372"/>
            <a:chExt cx="648226" cy="648225"/>
          </a:xfrm>
        </p:grpSpPr>
        <p:pic>
          <p:nvPicPr>
            <p:cNvPr id="204" name="Graphic 203">
              <a:extLst>
                <a:ext uri="{FF2B5EF4-FFF2-40B4-BE49-F238E27FC236}">
                  <a16:creationId xmlns:a16="http://schemas.microsoft.com/office/drawing/2014/main" id="{5C0C8F41-09E6-4F2C-99F6-65968466582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472966" y="6082802"/>
              <a:ext cx="573236" cy="573236"/>
            </a:xfrm>
            <a:prstGeom prst="rect">
              <a:avLst/>
            </a:prstGeom>
          </p:spPr>
        </p:pic>
        <p:sp>
          <p:nvSpPr>
            <p:cNvPr id="205" name="Oval 204">
              <a:extLst>
                <a:ext uri="{FF2B5EF4-FFF2-40B4-BE49-F238E27FC236}">
                  <a16:creationId xmlns:a16="http://schemas.microsoft.com/office/drawing/2014/main" id="{F96E1EC2-EB2D-4AE6-9E37-AE8DB63994AF}"/>
                </a:ext>
              </a:extLst>
            </p:cNvPr>
            <p:cNvSpPr/>
            <p:nvPr/>
          </p:nvSpPr>
          <p:spPr bwMode="auto">
            <a:xfrm>
              <a:off x="10435471" y="6046372"/>
              <a:ext cx="648226" cy="648225"/>
            </a:xfrm>
            <a:prstGeom prst="ellipse">
              <a:avLst/>
            </a:prstGeom>
            <a:no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pic>
        <p:nvPicPr>
          <p:cNvPr id="206" name="Graphic 205">
            <a:extLst>
              <a:ext uri="{FF2B5EF4-FFF2-40B4-BE49-F238E27FC236}">
                <a16:creationId xmlns:a16="http://schemas.microsoft.com/office/drawing/2014/main" id="{9B8687A7-0544-413B-A28C-0C065752E46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487169" y="5386637"/>
            <a:ext cx="459078" cy="459078"/>
          </a:xfrm>
          <a:prstGeom prst="rect">
            <a:avLst/>
          </a:prstGeom>
        </p:spPr>
      </p:pic>
      <p:sp>
        <p:nvSpPr>
          <p:cNvPr id="3" name="Rectangle 2">
            <a:extLst>
              <a:ext uri="{FF2B5EF4-FFF2-40B4-BE49-F238E27FC236}">
                <a16:creationId xmlns:a16="http://schemas.microsoft.com/office/drawing/2014/main" id="{E6A05941-0AA0-4074-AE8D-35220636F61A}"/>
              </a:ext>
            </a:extLst>
          </p:cNvPr>
          <p:cNvSpPr/>
          <p:nvPr/>
        </p:nvSpPr>
        <p:spPr>
          <a:xfrm>
            <a:off x="4973741" y="5399686"/>
            <a:ext cx="2235100" cy="480131"/>
          </a:xfrm>
          <a:prstGeom prst="rect">
            <a:avLst/>
          </a:prstGeom>
        </p:spPr>
        <p:txBody>
          <a:bodyPr wrap="none">
            <a:spAutoFit/>
          </a:bodyPr>
          <a:lstStyle/>
          <a:p>
            <a:pPr algn="ctr" defTabSz="914102" fontAlgn="base">
              <a:lnSpc>
                <a:spcPct val="90000"/>
              </a:lnSpc>
              <a:spcBef>
                <a:spcPct val="0"/>
              </a:spcBef>
              <a:spcAft>
                <a:spcPct val="0"/>
              </a:spcAft>
            </a:pPr>
            <a:r>
              <a:rPr lang="en-US" sz="2800" b="1" dirty="0">
                <a:solidFill>
                  <a:srgbClr val="DD5900"/>
                </a:solidFill>
                <a:latin typeface="Segoe UI Light" panose="020B0502040204020203" pitchFamily="34" charset="0"/>
                <a:ea typeface="Segoe UI" pitchFamily="34" charset="0"/>
                <a:cs typeface="Segoe UI Light" panose="020B0502040204020203" pitchFamily="34" charset="0"/>
              </a:rPr>
              <a:t>Service Fabric</a:t>
            </a:r>
          </a:p>
        </p:txBody>
      </p:sp>
      <p:grpSp>
        <p:nvGrpSpPr>
          <p:cNvPr id="165" name="Group 164">
            <a:extLst>
              <a:ext uri="{FF2B5EF4-FFF2-40B4-BE49-F238E27FC236}">
                <a16:creationId xmlns:a16="http://schemas.microsoft.com/office/drawing/2014/main" id="{2231BF4C-4D4E-47AA-94AB-620FAE62D656}"/>
              </a:ext>
            </a:extLst>
          </p:cNvPr>
          <p:cNvGrpSpPr/>
          <p:nvPr/>
        </p:nvGrpSpPr>
        <p:grpSpPr>
          <a:xfrm>
            <a:off x="7455643" y="6015124"/>
            <a:ext cx="648226" cy="648225"/>
            <a:chOff x="7455643" y="6015124"/>
            <a:chExt cx="648226" cy="648225"/>
          </a:xfrm>
        </p:grpSpPr>
        <p:sp>
          <p:nvSpPr>
            <p:cNvPr id="197" name="Oval 196">
              <a:extLst>
                <a:ext uri="{FF2B5EF4-FFF2-40B4-BE49-F238E27FC236}">
                  <a16:creationId xmlns:a16="http://schemas.microsoft.com/office/drawing/2014/main" id="{E66D249E-CB63-4159-B79C-D854C83D9D0F}"/>
                </a:ext>
              </a:extLst>
            </p:cNvPr>
            <p:cNvSpPr/>
            <p:nvPr/>
          </p:nvSpPr>
          <p:spPr bwMode="auto">
            <a:xfrm>
              <a:off x="7455643" y="6015124"/>
              <a:ext cx="648226" cy="648225"/>
            </a:xfrm>
            <a:prstGeom prst="ellipse">
              <a:avLst/>
            </a:prstGeom>
            <a:no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207" name="Graphic 206">
              <a:extLst>
                <a:ext uri="{FF2B5EF4-FFF2-40B4-BE49-F238E27FC236}">
                  <a16:creationId xmlns:a16="http://schemas.microsoft.com/office/drawing/2014/main" id="{3660F5D2-878E-4F4B-BD8C-01ECE7124122}"/>
                </a:ext>
              </a:extLst>
            </p:cNvPr>
            <p:cNvPicPr>
              <a:picLocks noChangeAspect="1"/>
            </p:cNvPicPr>
            <p:nvPr/>
          </p:nvPicPr>
          <p:blipFill rotWithShape="1">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r="11052"/>
            <a:stretch/>
          </p:blipFill>
          <p:spPr>
            <a:xfrm>
              <a:off x="7550265" y="6100217"/>
              <a:ext cx="458980" cy="398976"/>
            </a:xfrm>
            <a:prstGeom prst="rect">
              <a:avLst/>
            </a:prstGeom>
          </p:spPr>
        </p:pic>
      </p:grpSp>
    </p:spTree>
    <p:extLst>
      <p:ext uri="{BB962C8B-B14F-4D97-AF65-F5344CB8AC3E}">
        <p14:creationId xmlns:p14="http://schemas.microsoft.com/office/powerpoint/2010/main" val="4052469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a14="http://schemas.microsoft.com/office/drawing/2010/main" xmlns:asvg="http://schemas.microsoft.com/office/drawing/2016/SVG/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par>
                                <p:cTn id="8" presetID="10" presetClass="entr" presetSubtype="0" fill="hold" nodeType="withEffect">
                                  <p:stCondLst>
                                    <p:cond delay="500"/>
                                  </p:stCondLst>
                                  <p:childTnLst>
                                    <p:set>
                                      <p:cBhvr>
                                        <p:cTn id="9" dur="1" fill="hold">
                                          <p:stCondLst>
                                            <p:cond delay="0"/>
                                          </p:stCondLst>
                                        </p:cTn>
                                        <p:tgtEl>
                                          <p:spTgt spid="7">
                                            <p:txEl>
                                              <p:pRg st="2" end="2"/>
                                            </p:txEl>
                                          </p:spTgt>
                                        </p:tgtEl>
                                        <p:attrNameLst>
                                          <p:attrName>style.visibility</p:attrName>
                                        </p:attrNameLst>
                                      </p:cBhvr>
                                      <p:to>
                                        <p:strVal val="visible"/>
                                      </p:to>
                                    </p:set>
                                    <p:animEffect transition="in" filter="fade">
                                      <p:cBhvr>
                                        <p:cTn id="10" dur="500"/>
                                        <p:tgtEl>
                                          <p:spTgt spid="7">
                                            <p:txEl>
                                              <p:pRg st="2" end="2"/>
                                            </p:txEl>
                                          </p:spTgt>
                                        </p:tgtEl>
                                      </p:cBhvr>
                                    </p:animEffect>
                                  </p:childTnLst>
                                </p:cTn>
                              </p:par>
                              <p:par>
                                <p:cTn id="11" presetID="10" presetClass="entr" presetSubtype="0" fill="hold" nodeType="withEffect">
                                  <p:stCondLst>
                                    <p:cond delay="1000"/>
                                  </p:stCondLst>
                                  <p:childTnLst>
                                    <p:set>
                                      <p:cBhvr>
                                        <p:cTn id="12" dur="1" fill="hold">
                                          <p:stCondLst>
                                            <p:cond delay="0"/>
                                          </p:stCondLst>
                                        </p:cTn>
                                        <p:tgtEl>
                                          <p:spTgt spid="7">
                                            <p:txEl>
                                              <p:pRg st="4" end="4"/>
                                            </p:txEl>
                                          </p:spTgt>
                                        </p:tgtEl>
                                        <p:attrNameLst>
                                          <p:attrName>style.visibility</p:attrName>
                                        </p:attrNameLst>
                                      </p:cBhvr>
                                      <p:to>
                                        <p:strVal val="visible"/>
                                      </p:to>
                                    </p:set>
                                    <p:animEffect transition="in" filter="fade">
                                      <p:cBhvr>
                                        <p:cTn id="13" dur="500"/>
                                        <p:tgtEl>
                                          <p:spTgt spid="7">
                                            <p:txEl>
                                              <p:pRg st="4" end="4"/>
                                            </p:txEl>
                                          </p:spTgt>
                                        </p:tgtEl>
                                      </p:cBhvr>
                                    </p:animEffect>
                                  </p:childTnLst>
                                </p:cTn>
                              </p:par>
                              <p:par>
                                <p:cTn id="14" presetID="10" presetClass="entr" presetSubtype="0" fill="hold" nodeType="withEffect">
                                  <p:stCondLst>
                                    <p:cond delay="1500"/>
                                  </p:stCondLst>
                                  <p:childTnLst>
                                    <p:set>
                                      <p:cBhvr>
                                        <p:cTn id="15" dur="1" fill="hold">
                                          <p:stCondLst>
                                            <p:cond delay="0"/>
                                          </p:stCondLst>
                                        </p:cTn>
                                        <p:tgtEl>
                                          <p:spTgt spid="7">
                                            <p:txEl>
                                              <p:pRg st="6" end="6"/>
                                            </p:txEl>
                                          </p:spTgt>
                                        </p:tgtEl>
                                        <p:attrNameLst>
                                          <p:attrName>style.visibility</p:attrName>
                                        </p:attrNameLst>
                                      </p:cBhvr>
                                      <p:to>
                                        <p:strVal val="visible"/>
                                      </p:to>
                                    </p:set>
                                    <p:animEffect transition="in" filter="fade">
                                      <p:cBhvr>
                                        <p:cTn id="16" dur="500"/>
                                        <p:tgtEl>
                                          <p:spTgt spid="7">
                                            <p:txEl>
                                              <p:pRg st="6" end="6"/>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119"/>
                                        </p:tgtEl>
                                        <p:attrNameLst>
                                          <p:attrName>style.visibility</p:attrName>
                                        </p:attrNameLst>
                                      </p:cBhvr>
                                      <p:to>
                                        <p:strVal val="visible"/>
                                      </p:to>
                                    </p:set>
                                    <p:animEffect transition="in" filter="fade">
                                      <p:cBhvr>
                                        <p:cTn id="19" dur="500"/>
                                        <p:tgtEl>
                                          <p:spTgt spid="119"/>
                                        </p:tgtEl>
                                      </p:cBhvr>
                                    </p:animEffect>
                                  </p:childTnLst>
                                </p:cTn>
                              </p:par>
                              <p:par>
                                <p:cTn id="20" presetID="10" presetClass="entr" presetSubtype="0" fill="hold" nodeType="withEffect">
                                  <p:stCondLst>
                                    <p:cond delay="100"/>
                                  </p:stCondLst>
                                  <p:childTnLst>
                                    <p:set>
                                      <p:cBhvr>
                                        <p:cTn id="21" dur="1" fill="hold">
                                          <p:stCondLst>
                                            <p:cond delay="0"/>
                                          </p:stCondLst>
                                        </p:cTn>
                                        <p:tgtEl>
                                          <p:spTgt spid="154"/>
                                        </p:tgtEl>
                                        <p:attrNameLst>
                                          <p:attrName>style.visibility</p:attrName>
                                        </p:attrNameLst>
                                      </p:cBhvr>
                                      <p:to>
                                        <p:strVal val="visible"/>
                                      </p:to>
                                    </p:set>
                                    <p:animEffect transition="in" filter="fade">
                                      <p:cBhvr>
                                        <p:cTn id="22" dur="500"/>
                                        <p:tgtEl>
                                          <p:spTgt spid="154"/>
                                        </p:tgtEl>
                                      </p:cBhvr>
                                    </p:animEffect>
                                  </p:childTnLst>
                                </p:cTn>
                              </p:par>
                              <p:par>
                                <p:cTn id="23" presetID="10" presetClass="entr" presetSubtype="0" fill="hold" nodeType="withEffect">
                                  <p:stCondLst>
                                    <p:cond delay="200"/>
                                  </p:stCondLst>
                                  <p:childTnLst>
                                    <p:set>
                                      <p:cBhvr>
                                        <p:cTn id="24" dur="1" fill="hold">
                                          <p:stCondLst>
                                            <p:cond delay="0"/>
                                          </p:stCondLst>
                                        </p:cTn>
                                        <p:tgtEl>
                                          <p:spTgt spid="168"/>
                                        </p:tgtEl>
                                        <p:attrNameLst>
                                          <p:attrName>style.visibility</p:attrName>
                                        </p:attrNameLst>
                                      </p:cBhvr>
                                      <p:to>
                                        <p:strVal val="visible"/>
                                      </p:to>
                                    </p:set>
                                    <p:animEffect transition="in" filter="fade">
                                      <p:cBhvr>
                                        <p:cTn id="25" dur="500"/>
                                        <p:tgtEl>
                                          <p:spTgt spid="168"/>
                                        </p:tgtEl>
                                      </p:cBhvr>
                                    </p:animEffect>
                                  </p:childTnLst>
                                </p:cTn>
                              </p:par>
                              <p:par>
                                <p:cTn id="26" presetID="10" presetClass="entr" presetSubtype="0" fill="hold" nodeType="withEffect">
                                  <p:stCondLst>
                                    <p:cond delay="300"/>
                                  </p:stCondLst>
                                  <p:childTnLst>
                                    <p:set>
                                      <p:cBhvr>
                                        <p:cTn id="27" dur="1" fill="hold">
                                          <p:stCondLst>
                                            <p:cond delay="0"/>
                                          </p:stCondLst>
                                        </p:cTn>
                                        <p:tgtEl>
                                          <p:spTgt spid="176"/>
                                        </p:tgtEl>
                                        <p:attrNameLst>
                                          <p:attrName>style.visibility</p:attrName>
                                        </p:attrNameLst>
                                      </p:cBhvr>
                                      <p:to>
                                        <p:strVal val="visible"/>
                                      </p:to>
                                    </p:set>
                                    <p:animEffect transition="in" filter="fade">
                                      <p:cBhvr>
                                        <p:cTn id="28" dur="500"/>
                                        <p:tgtEl>
                                          <p:spTgt spid="176"/>
                                        </p:tgtEl>
                                      </p:cBhvr>
                                    </p:animEffect>
                                  </p:childTnLst>
                                </p:cTn>
                              </p:par>
                              <p:par>
                                <p:cTn id="29" presetID="10" presetClass="entr" presetSubtype="0" fill="hold" nodeType="withEffect">
                                  <p:stCondLst>
                                    <p:cond delay="0"/>
                                  </p:stCondLst>
                                  <p:childTnLst>
                                    <p:set>
                                      <p:cBhvr>
                                        <p:cTn id="30" dur="1" fill="hold">
                                          <p:stCondLst>
                                            <p:cond delay="0"/>
                                          </p:stCondLst>
                                        </p:cTn>
                                        <p:tgtEl>
                                          <p:spTgt spid="2"/>
                                        </p:tgtEl>
                                        <p:attrNameLst>
                                          <p:attrName>style.visibility</p:attrName>
                                        </p:attrNameLst>
                                      </p:cBhvr>
                                      <p:to>
                                        <p:strVal val="visible"/>
                                      </p:to>
                                    </p:set>
                                    <p:animEffect transition="in" filter="fade">
                                      <p:cBhvr>
                                        <p:cTn id="31" dur="1000"/>
                                        <p:tgtEl>
                                          <p:spTgt spid="2"/>
                                        </p:tgtEl>
                                      </p:cBhvr>
                                    </p:animEffect>
                                  </p:childTnLst>
                                </p:cTn>
                              </p:par>
                              <p:par>
                                <p:cTn id="32" presetID="10" presetClass="entr" presetSubtype="0" fill="hold" nodeType="withEffect">
                                  <p:stCondLst>
                                    <p:cond delay="500"/>
                                  </p:stCondLst>
                                  <p:childTnLst>
                                    <p:set>
                                      <p:cBhvr>
                                        <p:cTn id="33" dur="1" fill="hold">
                                          <p:stCondLst>
                                            <p:cond delay="0"/>
                                          </p:stCondLst>
                                        </p:cTn>
                                        <p:tgtEl>
                                          <p:spTgt spid="4"/>
                                        </p:tgtEl>
                                        <p:attrNameLst>
                                          <p:attrName>style.visibility</p:attrName>
                                        </p:attrNameLst>
                                      </p:cBhvr>
                                      <p:to>
                                        <p:strVal val="visible"/>
                                      </p:to>
                                    </p:set>
                                    <p:animEffect transition="in" filter="fade">
                                      <p:cBhvr>
                                        <p:cTn id="34" dur="500"/>
                                        <p:tgtEl>
                                          <p:spTgt spid="4"/>
                                        </p:tgtEl>
                                      </p:cBhvr>
                                    </p:animEffect>
                                  </p:childTnLst>
                                </p:cTn>
                              </p:par>
                              <p:par>
                                <p:cTn id="35" presetID="10" presetClass="entr" presetSubtype="0" fill="hold" nodeType="withEffect">
                                  <p:stCondLst>
                                    <p:cond delay="20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300"/>
                                        <p:tgtEl>
                                          <p:spTgt spid="12"/>
                                        </p:tgtEl>
                                      </p:cBhvr>
                                    </p:animEffect>
                                  </p:childTnLst>
                                </p:cTn>
                              </p:par>
                              <p:par>
                                <p:cTn id="38" presetID="10" presetClass="entr" presetSubtype="0" fill="hold" nodeType="withEffect">
                                  <p:stCondLst>
                                    <p:cond delay="900"/>
                                  </p:stCondLst>
                                  <p:childTnLst>
                                    <p:set>
                                      <p:cBhvr>
                                        <p:cTn id="39" dur="1" fill="hold">
                                          <p:stCondLst>
                                            <p:cond delay="0"/>
                                          </p:stCondLst>
                                        </p:cTn>
                                        <p:tgtEl>
                                          <p:spTgt spid="179"/>
                                        </p:tgtEl>
                                        <p:attrNameLst>
                                          <p:attrName>style.visibility</p:attrName>
                                        </p:attrNameLst>
                                      </p:cBhvr>
                                      <p:to>
                                        <p:strVal val="visible"/>
                                      </p:to>
                                    </p:set>
                                    <p:animEffect transition="in" filter="fade">
                                      <p:cBhvr>
                                        <p:cTn id="40" dur="500"/>
                                        <p:tgtEl>
                                          <p:spTgt spid="179"/>
                                        </p:tgtEl>
                                      </p:cBhvr>
                                    </p:animEffect>
                                  </p:childTnLst>
                                </p:cTn>
                              </p:par>
                              <p:par>
                                <p:cTn id="41" presetID="10" presetClass="entr" presetSubtype="0" fill="hold" nodeType="withEffect">
                                  <p:stCondLst>
                                    <p:cond delay="300"/>
                                  </p:stCondLst>
                                  <p:childTnLst>
                                    <p:set>
                                      <p:cBhvr>
                                        <p:cTn id="42" dur="1" fill="hold">
                                          <p:stCondLst>
                                            <p:cond delay="0"/>
                                          </p:stCondLst>
                                        </p:cTn>
                                        <p:tgtEl>
                                          <p:spTgt spid="200"/>
                                        </p:tgtEl>
                                        <p:attrNameLst>
                                          <p:attrName>style.visibility</p:attrName>
                                        </p:attrNameLst>
                                      </p:cBhvr>
                                      <p:to>
                                        <p:strVal val="visible"/>
                                      </p:to>
                                    </p:set>
                                    <p:animEffect transition="in" filter="fade">
                                      <p:cBhvr>
                                        <p:cTn id="43" dur="500"/>
                                        <p:tgtEl>
                                          <p:spTgt spid="2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Rectangle 101">
            <a:extLst>
              <a:ext uri="{FF2B5EF4-FFF2-40B4-BE49-F238E27FC236}">
                <a16:creationId xmlns:a16="http://schemas.microsoft.com/office/drawing/2014/main" id="{BF77D29D-6F59-45E8-841C-5E15A511ABFE}"/>
              </a:ext>
            </a:extLst>
          </p:cNvPr>
          <p:cNvSpPr/>
          <p:nvPr/>
        </p:nvSpPr>
        <p:spPr bwMode="auto">
          <a:xfrm>
            <a:off x="0" y="5277700"/>
            <a:ext cx="12192000" cy="15803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2800"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endParaRPr>
          </a:p>
        </p:txBody>
      </p:sp>
      <p:grpSp>
        <p:nvGrpSpPr>
          <p:cNvPr id="103" name="Group 102">
            <a:extLst>
              <a:ext uri="{FF2B5EF4-FFF2-40B4-BE49-F238E27FC236}">
                <a16:creationId xmlns:a16="http://schemas.microsoft.com/office/drawing/2014/main" id="{5EC06068-B46E-4FAA-B47B-EA38EFA1FB48}"/>
              </a:ext>
            </a:extLst>
          </p:cNvPr>
          <p:cNvGrpSpPr/>
          <p:nvPr/>
        </p:nvGrpSpPr>
        <p:grpSpPr>
          <a:xfrm>
            <a:off x="-232440" y="4050821"/>
            <a:ext cx="12383752" cy="1121463"/>
            <a:chOff x="-359166" y="1894404"/>
            <a:chExt cx="12632072" cy="1143951"/>
          </a:xfrm>
        </p:grpSpPr>
        <p:grpSp>
          <p:nvGrpSpPr>
            <p:cNvPr id="104" name="Group 103">
              <a:extLst>
                <a:ext uri="{FF2B5EF4-FFF2-40B4-BE49-F238E27FC236}">
                  <a16:creationId xmlns:a16="http://schemas.microsoft.com/office/drawing/2014/main" id="{06528054-BBC7-4535-A68B-1BACFF239CDA}"/>
                </a:ext>
              </a:extLst>
            </p:cNvPr>
            <p:cNvGrpSpPr/>
            <p:nvPr/>
          </p:nvGrpSpPr>
          <p:grpSpPr>
            <a:xfrm>
              <a:off x="-359166" y="1894404"/>
              <a:ext cx="12106163" cy="492309"/>
              <a:chOff x="-359166" y="1894404"/>
              <a:chExt cx="12106163" cy="492309"/>
            </a:xfrm>
          </p:grpSpPr>
          <p:sp>
            <p:nvSpPr>
              <p:cNvPr id="131" name="Hexagon 130">
                <a:extLst>
                  <a:ext uri="{FF2B5EF4-FFF2-40B4-BE49-F238E27FC236}">
                    <a16:creationId xmlns:a16="http://schemas.microsoft.com/office/drawing/2014/main" id="{4B932B4C-12FA-4ADF-AFBB-DC1F53B72D0D}"/>
                  </a:ext>
                </a:extLst>
              </p:cNvPr>
              <p:cNvSpPr/>
              <p:nvPr/>
            </p:nvSpPr>
            <p:spPr bwMode="auto">
              <a:xfrm>
                <a:off x="-359166" y="1894404"/>
                <a:ext cx="571079" cy="492309"/>
              </a:xfrm>
              <a:prstGeom prst="hexagon">
                <a:avLst/>
              </a:prstGeom>
              <a:noFill/>
              <a:ln w="19050">
                <a:solidFill>
                  <a:srgbClr val="00BCF2">
                    <a:alpha val="3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32" name="Hexagon 131">
                <a:extLst>
                  <a:ext uri="{FF2B5EF4-FFF2-40B4-BE49-F238E27FC236}">
                    <a16:creationId xmlns:a16="http://schemas.microsoft.com/office/drawing/2014/main" id="{B5CCD27D-E5DC-4EDB-B2D1-2AA6F3D24492}"/>
                  </a:ext>
                </a:extLst>
              </p:cNvPr>
              <p:cNvSpPr/>
              <p:nvPr/>
            </p:nvSpPr>
            <p:spPr bwMode="auto">
              <a:xfrm>
                <a:off x="689478" y="1894404"/>
                <a:ext cx="571079" cy="492309"/>
              </a:xfrm>
              <a:prstGeom prst="hexagon">
                <a:avLst/>
              </a:prstGeom>
              <a:noFill/>
              <a:ln w="19050">
                <a:solidFill>
                  <a:srgbClr val="00BCF2">
                    <a:alpha val="3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33" name="Hexagon 132">
                <a:extLst>
                  <a:ext uri="{FF2B5EF4-FFF2-40B4-BE49-F238E27FC236}">
                    <a16:creationId xmlns:a16="http://schemas.microsoft.com/office/drawing/2014/main" id="{001948B2-840A-48FF-A142-8573F16B300E}"/>
                  </a:ext>
                </a:extLst>
              </p:cNvPr>
              <p:cNvSpPr/>
              <p:nvPr/>
            </p:nvSpPr>
            <p:spPr bwMode="auto">
              <a:xfrm>
                <a:off x="1738122" y="1894404"/>
                <a:ext cx="571079" cy="492309"/>
              </a:xfrm>
              <a:prstGeom prst="hexagon">
                <a:avLst/>
              </a:prstGeom>
              <a:noFill/>
              <a:ln w="19050">
                <a:solidFill>
                  <a:srgbClr val="00BCF2">
                    <a:alpha val="3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43" name="Hexagon 142">
                <a:extLst>
                  <a:ext uri="{FF2B5EF4-FFF2-40B4-BE49-F238E27FC236}">
                    <a16:creationId xmlns:a16="http://schemas.microsoft.com/office/drawing/2014/main" id="{70436CAA-1A34-4EA5-98EF-1598E1804005}"/>
                  </a:ext>
                </a:extLst>
              </p:cNvPr>
              <p:cNvSpPr/>
              <p:nvPr/>
            </p:nvSpPr>
            <p:spPr bwMode="auto">
              <a:xfrm>
                <a:off x="2786766" y="1894404"/>
                <a:ext cx="571079" cy="492309"/>
              </a:xfrm>
              <a:prstGeom prst="hexagon">
                <a:avLst/>
              </a:prstGeom>
              <a:noFill/>
              <a:ln w="19050">
                <a:solidFill>
                  <a:srgbClr val="00BCF2">
                    <a:alpha val="3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44" name="Hexagon 143">
                <a:extLst>
                  <a:ext uri="{FF2B5EF4-FFF2-40B4-BE49-F238E27FC236}">
                    <a16:creationId xmlns:a16="http://schemas.microsoft.com/office/drawing/2014/main" id="{EA904647-A17F-4DA4-85CB-CE796A2FB92D}"/>
                  </a:ext>
                </a:extLst>
              </p:cNvPr>
              <p:cNvSpPr/>
              <p:nvPr/>
            </p:nvSpPr>
            <p:spPr bwMode="auto">
              <a:xfrm>
                <a:off x="3835410" y="1894404"/>
                <a:ext cx="571079" cy="492309"/>
              </a:xfrm>
              <a:prstGeom prst="hexagon">
                <a:avLst/>
              </a:prstGeom>
              <a:noFill/>
              <a:ln w="19050">
                <a:solidFill>
                  <a:srgbClr val="00BCF2">
                    <a:alpha val="3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45" name="Hexagon 144">
                <a:extLst>
                  <a:ext uri="{FF2B5EF4-FFF2-40B4-BE49-F238E27FC236}">
                    <a16:creationId xmlns:a16="http://schemas.microsoft.com/office/drawing/2014/main" id="{F4612F5C-2C94-4EF3-A33E-71B45E4EC976}"/>
                  </a:ext>
                </a:extLst>
              </p:cNvPr>
              <p:cNvSpPr/>
              <p:nvPr/>
            </p:nvSpPr>
            <p:spPr bwMode="auto">
              <a:xfrm>
                <a:off x="4884054" y="1894404"/>
                <a:ext cx="571079" cy="492309"/>
              </a:xfrm>
              <a:prstGeom prst="hexagon">
                <a:avLst/>
              </a:prstGeom>
              <a:noFill/>
              <a:ln w="19050">
                <a:solidFill>
                  <a:srgbClr val="00BCF2">
                    <a:alpha val="3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46" name="Hexagon 145">
                <a:extLst>
                  <a:ext uri="{FF2B5EF4-FFF2-40B4-BE49-F238E27FC236}">
                    <a16:creationId xmlns:a16="http://schemas.microsoft.com/office/drawing/2014/main" id="{F67ED48E-C42D-456B-8F10-074A7A52ED19}"/>
                  </a:ext>
                </a:extLst>
              </p:cNvPr>
              <p:cNvSpPr/>
              <p:nvPr/>
            </p:nvSpPr>
            <p:spPr bwMode="auto">
              <a:xfrm>
                <a:off x="5932698" y="1894404"/>
                <a:ext cx="571079" cy="492309"/>
              </a:xfrm>
              <a:prstGeom prst="hexagon">
                <a:avLst/>
              </a:prstGeom>
              <a:noFill/>
              <a:ln w="19050">
                <a:solidFill>
                  <a:srgbClr val="00BCF2">
                    <a:alpha val="3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47" name="Hexagon 146">
                <a:extLst>
                  <a:ext uri="{FF2B5EF4-FFF2-40B4-BE49-F238E27FC236}">
                    <a16:creationId xmlns:a16="http://schemas.microsoft.com/office/drawing/2014/main" id="{EB3310F5-D3C7-4696-BD06-6929FC41B673}"/>
                  </a:ext>
                </a:extLst>
              </p:cNvPr>
              <p:cNvSpPr/>
              <p:nvPr/>
            </p:nvSpPr>
            <p:spPr bwMode="auto">
              <a:xfrm>
                <a:off x="6981342" y="1894404"/>
                <a:ext cx="571079" cy="492309"/>
              </a:xfrm>
              <a:prstGeom prst="hexagon">
                <a:avLst/>
              </a:prstGeom>
              <a:noFill/>
              <a:ln w="19050">
                <a:solidFill>
                  <a:srgbClr val="00BCF2">
                    <a:alpha val="3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48" name="Hexagon 147">
                <a:extLst>
                  <a:ext uri="{FF2B5EF4-FFF2-40B4-BE49-F238E27FC236}">
                    <a16:creationId xmlns:a16="http://schemas.microsoft.com/office/drawing/2014/main" id="{06C3E145-E2EB-49F3-95EE-A233FFA7E29B}"/>
                  </a:ext>
                </a:extLst>
              </p:cNvPr>
              <p:cNvSpPr/>
              <p:nvPr/>
            </p:nvSpPr>
            <p:spPr bwMode="auto">
              <a:xfrm>
                <a:off x="8029986" y="1894404"/>
                <a:ext cx="571079" cy="492309"/>
              </a:xfrm>
              <a:prstGeom prst="hexagon">
                <a:avLst/>
              </a:prstGeom>
              <a:noFill/>
              <a:ln w="19050">
                <a:solidFill>
                  <a:srgbClr val="00BCF2">
                    <a:alpha val="3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49" name="Hexagon 148">
                <a:extLst>
                  <a:ext uri="{FF2B5EF4-FFF2-40B4-BE49-F238E27FC236}">
                    <a16:creationId xmlns:a16="http://schemas.microsoft.com/office/drawing/2014/main" id="{11CB5F25-02C3-43E2-AB99-74320F1A7841}"/>
                  </a:ext>
                </a:extLst>
              </p:cNvPr>
              <p:cNvSpPr/>
              <p:nvPr/>
            </p:nvSpPr>
            <p:spPr bwMode="auto">
              <a:xfrm>
                <a:off x="9078630" y="1894404"/>
                <a:ext cx="571079" cy="492309"/>
              </a:xfrm>
              <a:prstGeom prst="hexagon">
                <a:avLst/>
              </a:prstGeom>
              <a:noFill/>
              <a:ln w="19050">
                <a:solidFill>
                  <a:srgbClr val="00BCF2">
                    <a:alpha val="3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50" name="Hexagon 149">
                <a:extLst>
                  <a:ext uri="{FF2B5EF4-FFF2-40B4-BE49-F238E27FC236}">
                    <a16:creationId xmlns:a16="http://schemas.microsoft.com/office/drawing/2014/main" id="{27A96F8F-BCE3-43D6-94C3-EA7B9DC9FF23}"/>
                  </a:ext>
                </a:extLst>
              </p:cNvPr>
              <p:cNvSpPr/>
              <p:nvPr/>
            </p:nvSpPr>
            <p:spPr bwMode="auto">
              <a:xfrm>
                <a:off x="10127274" y="1894404"/>
                <a:ext cx="571079" cy="492309"/>
              </a:xfrm>
              <a:prstGeom prst="hexagon">
                <a:avLst/>
              </a:prstGeom>
              <a:noFill/>
              <a:ln w="19050">
                <a:solidFill>
                  <a:srgbClr val="00BCF2">
                    <a:alpha val="3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54" name="Hexagon 153">
                <a:extLst>
                  <a:ext uri="{FF2B5EF4-FFF2-40B4-BE49-F238E27FC236}">
                    <a16:creationId xmlns:a16="http://schemas.microsoft.com/office/drawing/2014/main" id="{8B3B53D7-31E0-494D-B29A-6B7A8BF91535}"/>
                  </a:ext>
                </a:extLst>
              </p:cNvPr>
              <p:cNvSpPr/>
              <p:nvPr/>
            </p:nvSpPr>
            <p:spPr bwMode="auto">
              <a:xfrm>
                <a:off x="11175918" y="1894404"/>
                <a:ext cx="571079" cy="492309"/>
              </a:xfrm>
              <a:prstGeom prst="hexagon">
                <a:avLst/>
              </a:prstGeom>
              <a:noFill/>
              <a:ln w="19050">
                <a:solidFill>
                  <a:srgbClr val="00BCF2">
                    <a:alpha val="3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05" name="Group 104">
              <a:extLst>
                <a:ext uri="{FF2B5EF4-FFF2-40B4-BE49-F238E27FC236}">
                  <a16:creationId xmlns:a16="http://schemas.microsoft.com/office/drawing/2014/main" id="{BCFFFB85-3A23-4548-97EC-6A386FC945B3}"/>
                </a:ext>
              </a:extLst>
            </p:cNvPr>
            <p:cNvGrpSpPr/>
            <p:nvPr/>
          </p:nvGrpSpPr>
          <p:grpSpPr>
            <a:xfrm>
              <a:off x="166743" y="2231934"/>
              <a:ext cx="12106163" cy="492309"/>
              <a:chOff x="166743" y="2231934"/>
              <a:chExt cx="12106163" cy="492309"/>
            </a:xfrm>
          </p:grpSpPr>
          <p:sp>
            <p:nvSpPr>
              <p:cNvPr id="119" name="Hexagon 118">
                <a:extLst>
                  <a:ext uri="{FF2B5EF4-FFF2-40B4-BE49-F238E27FC236}">
                    <a16:creationId xmlns:a16="http://schemas.microsoft.com/office/drawing/2014/main" id="{BFBACA4E-A41E-4794-93CA-C77907FE0A06}"/>
                  </a:ext>
                </a:extLst>
              </p:cNvPr>
              <p:cNvSpPr/>
              <p:nvPr/>
            </p:nvSpPr>
            <p:spPr bwMode="auto">
              <a:xfrm>
                <a:off x="166743" y="2231934"/>
                <a:ext cx="571079" cy="492309"/>
              </a:xfrm>
              <a:prstGeom prst="hexagon">
                <a:avLst/>
              </a:prstGeom>
              <a:noFill/>
              <a:ln w="19050">
                <a:solidFill>
                  <a:srgbClr val="00188F">
                    <a:alpha val="4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20" name="Hexagon 119">
                <a:extLst>
                  <a:ext uri="{FF2B5EF4-FFF2-40B4-BE49-F238E27FC236}">
                    <a16:creationId xmlns:a16="http://schemas.microsoft.com/office/drawing/2014/main" id="{D15F17B4-D7FE-4D4F-9797-26C05F99578A}"/>
                  </a:ext>
                </a:extLst>
              </p:cNvPr>
              <p:cNvSpPr/>
              <p:nvPr/>
            </p:nvSpPr>
            <p:spPr bwMode="auto">
              <a:xfrm>
                <a:off x="1215387" y="2231934"/>
                <a:ext cx="571079" cy="492309"/>
              </a:xfrm>
              <a:prstGeom prst="hexagon">
                <a:avLst/>
              </a:prstGeom>
              <a:noFill/>
              <a:ln w="19050">
                <a:solidFill>
                  <a:srgbClr val="00188F">
                    <a:alpha val="4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21" name="Hexagon 120">
                <a:extLst>
                  <a:ext uri="{FF2B5EF4-FFF2-40B4-BE49-F238E27FC236}">
                    <a16:creationId xmlns:a16="http://schemas.microsoft.com/office/drawing/2014/main" id="{45C7D336-505F-41F3-B0F1-F50ACE19B7CE}"/>
                  </a:ext>
                </a:extLst>
              </p:cNvPr>
              <p:cNvSpPr/>
              <p:nvPr/>
            </p:nvSpPr>
            <p:spPr bwMode="auto">
              <a:xfrm>
                <a:off x="2264031" y="2231934"/>
                <a:ext cx="571079" cy="492309"/>
              </a:xfrm>
              <a:prstGeom prst="hexagon">
                <a:avLst/>
              </a:prstGeom>
              <a:noFill/>
              <a:ln w="19050">
                <a:solidFill>
                  <a:srgbClr val="00188F">
                    <a:alpha val="4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22" name="Hexagon 121">
                <a:extLst>
                  <a:ext uri="{FF2B5EF4-FFF2-40B4-BE49-F238E27FC236}">
                    <a16:creationId xmlns:a16="http://schemas.microsoft.com/office/drawing/2014/main" id="{50D8F2E8-1AE6-4C9E-911F-E08810146177}"/>
                  </a:ext>
                </a:extLst>
              </p:cNvPr>
              <p:cNvSpPr/>
              <p:nvPr/>
            </p:nvSpPr>
            <p:spPr bwMode="auto">
              <a:xfrm>
                <a:off x="3312675" y="2231934"/>
                <a:ext cx="571079" cy="492309"/>
              </a:xfrm>
              <a:prstGeom prst="hexagon">
                <a:avLst/>
              </a:prstGeom>
              <a:noFill/>
              <a:ln w="19050">
                <a:solidFill>
                  <a:srgbClr val="00188F">
                    <a:alpha val="4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23" name="Hexagon 122">
                <a:extLst>
                  <a:ext uri="{FF2B5EF4-FFF2-40B4-BE49-F238E27FC236}">
                    <a16:creationId xmlns:a16="http://schemas.microsoft.com/office/drawing/2014/main" id="{D4F31820-4BC5-4B6E-A16D-38F3E58F8620}"/>
                  </a:ext>
                </a:extLst>
              </p:cNvPr>
              <p:cNvSpPr/>
              <p:nvPr/>
            </p:nvSpPr>
            <p:spPr bwMode="auto">
              <a:xfrm>
                <a:off x="4361319" y="2231934"/>
                <a:ext cx="571079" cy="492309"/>
              </a:xfrm>
              <a:prstGeom prst="hexagon">
                <a:avLst/>
              </a:prstGeom>
              <a:noFill/>
              <a:ln w="19050">
                <a:solidFill>
                  <a:srgbClr val="00188F">
                    <a:alpha val="4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24" name="Hexagon 123">
                <a:extLst>
                  <a:ext uri="{FF2B5EF4-FFF2-40B4-BE49-F238E27FC236}">
                    <a16:creationId xmlns:a16="http://schemas.microsoft.com/office/drawing/2014/main" id="{8D4825A5-CDB2-47DF-A258-E6DFC996D676}"/>
                  </a:ext>
                </a:extLst>
              </p:cNvPr>
              <p:cNvSpPr/>
              <p:nvPr/>
            </p:nvSpPr>
            <p:spPr bwMode="auto">
              <a:xfrm>
                <a:off x="5409963" y="2231934"/>
                <a:ext cx="571079" cy="492309"/>
              </a:xfrm>
              <a:prstGeom prst="hexagon">
                <a:avLst/>
              </a:prstGeom>
              <a:noFill/>
              <a:ln w="19050">
                <a:solidFill>
                  <a:srgbClr val="00188F">
                    <a:alpha val="4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25" name="Hexagon 124">
                <a:extLst>
                  <a:ext uri="{FF2B5EF4-FFF2-40B4-BE49-F238E27FC236}">
                    <a16:creationId xmlns:a16="http://schemas.microsoft.com/office/drawing/2014/main" id="{68F43D1C-A3EE-47F3-8586-021AD4CD182A}"/>
                  </a:ext>
                </a:extLst>
              </p:cNvPr>
              <p:cNvSpPr/>
              <p:nvPr/>
            </p:nvSpPr>
            <p:spPr bwMode="auto">
              <a:xfrm>
                <a:off x="6458607" y="2231934"/>
                <a:ext cx="571079" cy="492309"/>
              </a:xfrm>
              <a:prstGeom prst="hexagon">
                <a:avLst/>
              </a:prstGeom>
              <a:noFill/>
              <a:ln w="19050">
                <a:solidFill>
                  <a:srgbClr val="00188F">
                    <a:alpha val="4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26" name="Hexagon 125">
                <a:extLst>
                  <a:ext uri="{FF2B5EF4-FFF2-40B4-BE49-F238E27FC236}">
                    <a16:creationId xmlns:a16="http://schemas.microsoft.com/office/drawing/2014/main" id="{F75F0405-AF4F-415C-BDA4-0FEB12160D64}"/>
                  </a:ext>
                </a:extLst>
              </p:cNvPr>
              <p:cNvSpPr/>
              <p:nvPr/>
            </p:nvSpPr>
            <p:spPr bwMode="auto">
              <a:xfrm>
                <a:off x="7507251" y="2231934"/>
                <a:ext cx="571079" cy="492309"/>
              </a:xfrm>
              <a:prstGeom prst="hexagon">
                <a:avLst/>
              </a:prstGeom>
              <a:noFill/>
              <a:ln w="19050">
                <a:solidFill>
                  <a:srgbClr val="00188F">
                    <a:alpha val="4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27" name="Hexagon 126">
                <a:extLst>
                  <a:ext uri="{FF2B5EF4-FFF2-40B4-BE49-F238E27FC236}">
                    <a16:creationId xmlns:a16="http://schemas.microsoft.com/office/drawing/2014/main" id="{8FF86C56-335D-4536-BD4F-4F45E2384578}"/>
                  </a:ext>
                </a:extLst>
              </p:cNvPr>
              <p:cNvSpPr/>
              <p:nvPr/>
            </p:nvSpPr>
            <p:spPr bwMode="auto">
              <a:xfrm>
                <a:off x="8555895" y="2231934"/>
                <a:ext cx="571079" cy="492309"/>
              </a:xfrm>
              <a:prstGeom prst="hexagon">
                <a:avLst/>
              </a:prstGeom>
              <a:noFill/>
              <a:ln w="19050">
                <a:solidFill>
                  <a:srgbClr val="00188F">
                    <a:alpha val="4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28" name="Hexagon 127">
                <a:extLst>
                  <a:ext uri="{FF2B5EF4-FFF2-40B4-BE49-F238E27FC236}">
                    <a16:creationId xmlns:a16="http://schemas.microsoft.com/office/drawing/2014/main" id="{4462F906-34A5-4A57-A5C5-7C36519A2C42}"/>
                  </a:ext>
                </a:extLst>
              </p:cNvPr>
              <p:cNvSpPr/>
              <p:nvPr/>
            </p:nvSpPr>
            <p:spPr bwMode="auto">
              <a:xfrm>
                <a:off x="9604539" y="2231934"/>
                <a:ext cx="571079" cy="492309"/>
              </a:xfrm>
              <a:prstGeom prst="hexagon">
                <a:avLst/>
              </a:prstGeom>
              <a:noFill/>
              <a:ln w="19050">
                <a:solidFill>
                  <a:srgbClr val="00188F">
                    <a:alpha val="4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29" name="Hexagon 128">
                <a:extLst>
                  <a:ext uri="{FF2B5EF4-FFF2-40B4-BE49-F238E27FC236}">
                    <a16:creationId xmlns:a16="http://schemas.microsoft.com/office/drawing/2014/main" id="{7EE82C97-2D6F-4D85-9624-CD92C241FF29}"/>
                  </a:ext>
                </a:extLst>
              </p:cNvPr>
              <p:cNvSpPr/>
              <p:nvPr/>
            </p:nvSpPr>
            <p:spPr bwMode="auto">
              <a:xfrm>
                <a:off x="10653183" y="2231934"/>
                <a:ext cx="571079" cy="492309"/>
              </a:xfrm>
              <a:prstGeom prst="hexagon">
                <a:avLst/>
              </a:prstGeom>
              <a:noFill/>
              <a:ln w="19050">
                <a:solidFill>
                  <a:srgbClr val="00188F">
                    <a:alpha val="4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30" name="Hexagon 129">
                <a:extLst>
                  <a:ext uri="{FF2B5EF4-FFF2-40B4-BE49-F238E27FC236}">
                    <a16:creationId xmlns:a16="http://schemas.microsoft.com/office/drawing/2014/main" id="{8A3461EB-C868-4131-A1AD-5C2FFD8D14BF}"/>
                  </a:ext>
                </a:extLst>
              </p:cNvPr>
              <p:cNvSpPr/>
              <p:nvPr/>
            </p:nvSpPr>
            <p:spPr bwMode="auto">
              <a:xfrm>
                <a:off x="11701827" y="2231934"/>
                <a:ext cx="571079" cy="492309"/>
              </a:xfrm>
              <a:prstGeom prst="hexagon">
                <a:avLst/>
              </a:prstGeom>
              <a:noFill/>
              <a:ln w="19050">
                <a:solidFill>
                  <a:srgbClr val="00188F">
                    <a:alpha val="4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06" name="Group 105">
              <a:extLst>
                <a:ext uri="{FF2B5EF4-FFF2-40B4-BE49-F238E27FC236}">
                  <a16:creationId xmlns:a16="http://schemas.microsoft.com/office/drawing/2014/main" id="{0EB5CFA5-2606-4CF2-92C7-DAB41AD665CA}"/>
                </a:ext>
              </a:extLst>
            </p:cNvPr>
            <p:cNvGrpSpPr/>
            <p:nvPr/>
          </p:nvGrpSpPr>
          <p:grpSpPr>
            <a:xfrm>
              <a:off x="-359166" y="2546046"/>
              <a:ext cx="12106163" cy="492309"/>
              <a:chOff x="-359166" y="2546046"/>
              <a:chExt cx="12106163" cy="492309"/>
            </a:xfrm>
          </p:grpSpPr>
          <p:sp>
            <p:nvSpPr>
              <p:cNvPr id="107" name="Hexagon 106">
                <a:extLst>
                  <a:ext uri="{FF2B5EF4-FFF2-40B4-BE49-F238E27FC236}">
                    <a16:creationId xmlns:a16="http://schemas.microsoft.com/office/drawing/2014/main" id="{4054881E-FC13-4C32-9DE5-B42A1A9DF0E8}"/>
                  </a:ext>
                </a:extLst>
              </p:cNvPr>
              <p:cNvSpPr/>
              <p:nvPr/>
            </p:nvSpPr>
            <p:spPr bwMode="auto">
              <a:xfrm>
                <a:off x="-359166" y="2546046"/>
                <a:ext cx="571079" cy="492309"/>
              </a:xfrm>
              <a:prstGeom prst="hexagon">
                <a:avLst/>
              </a:prstGeom>
              <a:noFill/>
              <a:ln w="19050">
                <a:solidFill>
                  <a:srgbClr val="0078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08" name="Hexagon 107">
                <a:extLst>
                  <a:ext uri="{FF2B5EF4-FFF2-40B4-BE49-F238E27FC236}">
                    <a16:creationId xmlns:a16="http://schemas.microsoft.com/office/drawing/2014/main" id="{47899F87-3FEF-4C7D-89E6-73A1DBA44948}"/>
                  </a:ext>
                </a:extLst>
              </p:cNvPr>
              <p:cNvSpPr/>
              <p:nvPr/>
            </p:nvSpPr>
            <p:spPr bwMode="auto">
              <a:xfrm>
                <a:off x="689478" y="2546046"/>
                <a:ext cx="571079" cy="492309"/>
              </a:xfrm>
              <a:prstGeom prst="hexagon">
                <a:avLst/>
              </a:prstGeom>
              <a:noFill/>
              <a:ln w="19050">
                <a:solidFill>
                  <a:srgbClr val="0078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09" name="Hexagon 108">
                <a:extLst>
                  <a:ext uri="{FF2B5EF4-FFF2-40B4-BE49-F238E27FC236}">
                    <a16:creationId xmlns:a16="http://schemas.microsoft.com/office/drawing/2014/main" id="{75C6A332-F329-4557-8839-51F5145307CF}"/>
                  </a:ext>
                </a:extLst>
              </p:cNvPr>
              <p:cNvSpPr/>
              <p:nvPr/>
            </p:nvSpPr>
            <p:spPr bwMode="auto">
              <a:xfrm>
                <a:off x="1738122" y="2546046"/>
                <a:ext cx="571079" cy="492309"/>
              </a:xfrm>
              <a:prstGeom prst="hexagon">
                <a:avLst/>
              </a:prstGeom>
              <a:noFill/>
              <a:ln w="19050">
                <a:solidFill>
                  <a:srgbClr val="0078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10" name="Hexagon 109">
                <a:extLst>
                  <a:ext uri="{FF2B5EF4-FFF2-40B4-BE49-F238E27FC236}">
                    <a16:creationId xmlns:a16="http://schemas.microsoft.com/office/drawing/2014/main" id="{2292596D-DFDB-49A8-A847-BA42E132A516}"/>
                  </a:ext>
                </a:extLst>
              </p:cNvPr>
              <p:cNvSpPr/>
              <p:nvPr/>
            </p:nvSpPr>
            <p:spPr bwMode="auto">
              <a:xfrm>
                <a:off x="2786766" y="2546046"/>
                <a:ext cx="571079" cy="492309"/>
              </a:xfrm>
              <a:prstGeom prst="hexagon">
                <a:avLst/>
              </a:prstGeom>
              <a:noFill/>
              <a:ln w="19050">
                <a:solidFill>
                  <a:srgbClr val="0078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11" name="Hexagon 110">
                <a:extLst>
                  <a:ext uri="{FF2B5EF4-FFF2-40B4-BE49-F238E27FC236}">
                    <a16:creationId xmlns:a16="http://schemas.microsoft.com/office/drawing/2014/main" id="{0BF99EB8-6A9D-49DD-9112-D602361F092F}"/>
                  </a:ext>
                </a:extLst>
              </p:cNvPr>
              <p:cNvSpPr/>
              <p:nvPr/>
            </p:nvSpPr>
            <p:spPr bwMode="auto">
              <a:xfrm>
                <a:off x="3835410" y="2546046"/>
                <a:ext cx="571079" cy="492309"/>
              </a:xfrm>
              <a:prstGeom prst="hexagon">
                <a:avLst/>
              </a:prstGeom>
              <a:noFill/>
              <a:ln w="19050">
                <a:solidFill>
                  <a:srgbClr val="0078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12" name="Hexagon 111">
                <a:extLst>
                  <a:ext uri="{FF2B5EF4-FFF2-40B4-BE49-F238E27FC236}">
                    <a16:creationId xmlns:a16="http://schemas.microsoft.com/office/drawing/2014/main" id="{04C59022-ACA5-4FC2-8FD2-B50A355EF34B}"/>
                  </a:ext>
                </a:extLst>
              </p:cNvPr>
              <p:cNvSpPr/>
              <p:nvPr/>
            </p:nvSpPr>
            <p:spPr bwMode="auto">
              <a:xfrm>
                <a:off x="4884054" y="2546046"/>
                <a:ext cx="571079" cy="492309"/>
              </a:xfrm>
              <a:prstGeom prst="hexagon">
                <a:avLst/>
              </a:prstGeom>
              <a:noFill/>
              <a:ln w="19050">
                <a:solidFill>
                  <a:srgbClr val="0078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13" name="Hexagon 112">
                <a:extLst>
                  <a:ext uri="{FF2B5EF4-FFF2-40B4-BE49-F238E27FC236}">
                    <a16:creationId xmlns:a16="http://schemas.microsoft.com/office/drawing/2014/main" id="{C0ADF1F8-4B2F-49AF-B9A9-8C1A0E4F2009}"/>
                  </a:ext>
                </a:extLst>
              </p:cNvPr>
              <p:cNvSpPr/>
              <p:nvPr/>
            </p:nvSpPr>
            <p:spPr bwMode="auto">
              <a:xfrm>
                <a:off x="5932698" y="2546046"/>
                <a:ext cx="571079" cy="492309"/>
              </a:xfrm>
              <a:prstGeom prst="hexagon">
                <a:avLst/>
              </a:prstGeom>
              <a:noFill/>
              <a:ln w="19050">
                <a:solidFill>
                  <a:srgbClr val="0078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14" name="Hexagon 113">
                <a:extLst>
                  <a:ext uri="{FF2B5EF4-FFF2-40B4-BE49-F238E27FC236}">
                    <a16:creationId xmlns:a16="http://schemas.microsoft.com/office/drawing/2014/main" id="{D79BFD56-69F4-4487-87B3-CBCA35DBD067}"/>
                  </a:ext>
                </a:extLst>
              </p:cNvPr>
              <p:cNvSpPr/>
              <p:nvPr/>
            </p:nvSpPr>
            <p:spPr bwMode="auto">
              <a:xfrm>
                <a:off x="6981342" y="2546046"/>
                <a:ext cx="571079" cy="492309"/>
              </a:xfrm>
              <a:prstGeom prst="hexagon">
                <a:avLst/>
              </a:prstGeom>
              <a:noFill/>
              <a:ln w="19050">
                <a:solidFill>
                  <a:srgbClr val="0078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15" name="Hexagon 114">
                <a:extLst>
                  <a:ext uri="{FF2B5EF4-FFF2-40B4-BE49-F238E27FC236}">
                    <a16:creationId xmlns:a16="http://schemas.microsoft.com/office/drawing/2014/main" id="{948A7ADF-5DA6-49E6-933A-CCFDEF8A4075}"/>
                  </a:ext>
                </a:extLst>
              </p:cNvPr>
              <p:cNvSpPr/>
              <p:nvPr/>
            </p:nvSpPr>
            <p:spPr bwMode="auto">
              <a:xfrm>
                <a:off x="8029986" y="2546046"/>
                <a:ext cx="571079" cy="492309"/>
              </a:xfrm>
              <a:prstGeom prst="hexagon">
                <a:avLst/>
              </a:prstGeom>
              <a:noFill/>
              <a:ln w="19050">
                <a:solidFill>
                  <a:srgbClr val="0078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16" name="Hexagon 115">
                <a:extLst>
                  <a:ext uri="{FF2B5EF4-FFF2-40B4-BE49-F238E27FC236}">
                    <a16:creationId xmlns:a16="http://schemas.microsoft.com/office/drawing/2014/main" id="{519ECC15-E484-4079-950A-1079A43EF934}"/>
                  </a:ext>
                </a:extLst>
              </p:cNvPr>
              <p:cNvSpPr/>
              <p:nvPr/>
            </p:nvSpPr>
            <p:spPr bwMode="auto">
              <a:xfrm>
                <a:off x="9078630" y="2546046"/>
                <a:ext cx="571079" cy="492309"/>
              </a:xfrm>
              <a:prstGeom prst="hexagon">
                <a:avLst/>
              </a:prstGeom>
              <a:noFill/>
              <a:ln w="19050">
                <a:solidFill>
                  <a:srgbClr val="0078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17" name="Hexagon 116">
                <a:extLst>
                  <a:ext uri="{FF2B5EF4-FFF2-40B4-BE49-F238E27FC236}">
                    <a16:creationId xmlns:a16="http://schemas.microsoft.com/office/drawing/2014/main" id="{B61C129E-2A7D-453A-ADF9-1ED2750C8063}"/>
                  </a:ext>
                </a:extLst>
              </p:cNvPr>
              <p:cNvSpPr/>
              <p:nvPr/>
            </p:nvSpPr>
            <p:spPr bwMode="auto">
              <a:xfrm>
                <a:off x="10127274" y="2546046"/>
                <a:ext cx="571079" cy="492309"/>
              </a:xfrm>
              <a:prstGeom prst="hexagon">
                <a:avLst/>
              </a:prstGeom>
              <a:noFill/>
              <a:ln w="19050">
                <a:solidFill>
                  <a:srgbClr val="0078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18" name="Hexagon 117">
                <a:extLst>
                  <a:ext uri="{FF2B5EF4-FFF2-40B4-BE49-F238E27FC236}">
                    <a16:creationId xmlns:a16="http://schemas.microsoft.com/office/drawing/2014/main" id="{E102FAAA-1729-43E8-AFBB-2D738066E8C2}"/>
                  </a:ext>
                </a:extLst>
              </p:cNvPr>
              <p:cNvSpPr/>
              <p:nvPr/>
            </p:nvSpPr>
            <p:spPr bwMode="auto">
              <a:xfrm>
                <a:off x="11175918" y="2546046"/>
                <a:ext cx="571079" cy="492309"/>
              </a:xfrm>
              <a:prstGeom prst="hexagon">
                <a:avLst/>
              </a:prstGeom>
              <a:noFill/>
              <a:ln w="19050">
                <a:solidFill>
                  <a:srgbClr val="0078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grpSp>
      <p:sp>
        <p:nvSpPr>
          <p:cNvPr id="155" name="Rectangle 154">
            <a:extLst>
              <a:ext uri="{FF2B5EF4-FFF2-40B4-BE49-F238E27FC236}">
                <a16:creationId xmlns:a16="http://schemas.microsoft.com/office/drawing/2014/main" id="{AB9C5290-E68A-4BC7-8616-44305C52C409}"/>
              </a:ext>
            </a:extLst>
          </p:cNvPr>
          <p:cNvSpPr/>
          <p:nvPr/>
        </p:nvSpPr>
        <p:spPr bwMode="auto">
          <a:xfrm>
            <a:off x="0" y="3888226"/>
            <a:ext cx="12192000" cy="1393868"/>
          </a:xfrm>
          <a:prstGeom prst="rect">
            <a:avLst/>
          </a:prstGeom>
          <a:gradFill>
            <a:gsLst>
              <a:gs pos="30000">
                <a:schemeClr val="bg1"/>
              </a:gs>
              <a:gs pos="100000">
                <a:schemeClr val="bg1">
                  <a:alpha val="0"/>
                </a:scheme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56" name="Group 155">
            <a:extLst>
              <a:ext uri="{FF2B5EF4-FFF2-40B4-BE49-F238E27FC236}">
                <a16:creationId xmlns:a16="http://schemas.microsoft.com/office/drawing/2014/main" id="{83B282C0-FFA1-4DCC-BCAD-67CC4C1AC83E}"/>
              </a:ext>
            </a:extLst>
          </p:cNvPr>
          <p:cNvGrpSpPr/>
          <p:nvPr/>
        </p:nvGrpSpPr>
        <p:grpSpPr>
          <a:xfrm>
            <a:off x="259433" y="5066870"/>
            <a:ext cx="11868183" cy="482631"/>
            <a:chOff x="166743" y="3220231"/>
            <a:chExt cx="12106163" cy="492309"/>
          </a:xfrm>
          <a:solidFill>
            <a:schemeClr val="tx1"/>
          </a:solidFill>
        </p:grpSpPr>
        <p:sp>
          <p:nvSpPr>
            <p:cNvPr id="157" name="Hexagon 156">
              <a:extLst>
                <a:ext uri="{FF2B5EF4-FFF2-40B4-BE49-F238E27FC236}">
                  <a16:creationId xmlns:a16="http://schemas.microsoft.com/office/drawing/2014/main" id="{40E2CF88-A8CA-4F4A-A9E0-BBE2B754670D}"/>
                </a:ext>
              </a:extLst>
            </p:cNvPr>
            <p:cNvSpPr/>
            <p:nvPr/>
          </p:nvSpPr>
          <p:spPr bwMode="auto">
            <a:xfrm>
              <a:off x="166743" y="3220231"/>
              <a:ext cx="571079" cy="492309"/>
            </a:xfrm>
            <a:prstGeom prst="hexagon">
              <a:avLst/>
            </a:prstGeom>
            <a:grpFill/>
            <a:ln w="317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58" name="Hexagon 157">
              <a:extLst>
                <a:ext uri="{FF2B5EF4-FFF2-40B4-BE49-F238E27FC236}">
                  <a16:creationId xmlns:a16="http://schemas.microsoft.com/office/drawing/2014/main" id="{CCF18989-665C-46E3-99F4-12ABE738D1F3}"/>
                </a:ext>
              </a:extLst>
            </p:cNvPr>
            <p:cNvSpPr/>
            <p:nvPr/>
          </p:nvSpPr>
          <p:spPr bwMode="auto">
            <a:xfrm>
              <a:off x="1215387" y="3220231"/>
              <a:ext cx="571079" cy="492309"/>
            </a:xfrm>
            <a:prstGeom prst="hexagon">
              <a:avLst/>
            </a:prstGeom>
            <a:grpFill/>
            <a:ln w="317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59" name="Hexagon 158">
              <a:extLst>
                <a:ext uri="{FF2B5EF4-FFF2-40B4-BE49-F238E27FC236}">
                  <a16:creationId xmlns:a16="http://schemas.microsoft.com/office/drawing/2014/main" id="{E8B434DF-B137-458A-B910-957FF5F0C871}"/>
                </a:ext>
              </a:extLst>
            </p:cNvPr>
            <p:cNvSpPr/>
            <p:nvPr/>
          </p:nvSpPr>
          <p:spPr bwMode="auto">
            <a:xfrm>
              <a:off x="2264031" y="3220231"/>
              <a:ext cx="571079" cy="492309"/>
            </a:xfrm>
            <a:prstGeom prst="hexagon">
              <a:avLst/>
            </a:prstGeom>
            <a:grpFill/>
            <a:ln w="317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60" name="Hexagon 159">
              <a:extLst>
                <a:ext uri="{FF2B5EF4-FFF2-40B4-BE49-F238E27FC236}">
                  <a16:creationId xmlns:a16="http://schemas.microsoft.com/office/drawing/2014/main" id="{359ACDC3-B596-4DD6-9B0B-F98CC4820A22}"/>
                </a:ext>
              </a:extLst>
            </p:cNvPr>
            <p:cNvSpPr/>
            <p:nvPr/>
          </p:nvSpPr>
          <p:spPr bwMode="auto">
            <a:xfrm>
              <a:off x="3312675" y="3220231"/>
              <a:ext cx="571079" cy="492309"/>
            </a:xfrm>
            <a:prstGeom prst="hexagon">
              <a:avLst/>
            </a:prstGeom>
            <a:grpFill/>
            <a:ln w="317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61" name="Hexagon 160">
              <a:extLst>
                <a:ext uri="{FF2B5EF4-FFF2-40B4-BE49-F238E27FC236}">
                  <a16:creationId xmlns:a16="http://schemas.microsoft.com/office/drawing/2014/main" id="{FED16521-0A6A-499D-BA93-F6BF41CEB4B1}"/>
                </a:ext>
              </a:extLst>
            </p:cNvPr>
            <p:cNvSpPr/>
            <p:nvPr/>
          </p:nvSpPr>
          <p:spPr bwMode="auto">
            <a:xfrm>
              <a:off x="4361319" y="3220231"/>
              <a:ext cx="571079" cy="492309"/>
            </a:xfrm>
            <a:prstGeom prst="hexagon">
              <a:avLst/>
            </a:prstGeom>
            <a:grpFill/>
            <a:ln w="317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62" name="Hexagon 161">
              <a:extLst>
                <a:ext uri="{FF2B5EF4-FFF2-40B4-BE49-F238E27FC236}">
                  <a16:creationId xmlns:a16="http://schemas.microsoft.com/office/drawing/2014/main" id="{6184E095-7A4C-4F30-A419-2961B9555E68}"/>
                </a:ext>
              </a:extLst>
            </p:cNvPr>
            <p:cNvSpPr/>
            <p:nvPr/>
          </p:nvSpPr>
          <p:spPr bwMode="auto">
            <a:xfrm>
              <a:off x="5409963" y="3220231"/>
              <a:ext cx="571079" cy="492309"/>
            </a:xfrm>
            <a:prstGeom prst="hexagon">
              <a:avLst/>
            </a:prstGeom>
            <a:grpFill/>
            <a:ln w="317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63" name="Hexagon 162">
              <a:extLst>
                <a:ext uri="{FF2B5EF4-FFF2-40B4-BE49-F238E27FC236}">
                  <a16:creationId xmlns:a16="http://schemas.microsoft.com/office/drawing/2014/main" id="{B08CBF53-9E4A-4368-A64E-8A82AE14B3CB}"/>
                </a:ext>
              </a:extLst>
            </p:cNvPr>
            <p:cNvSpPr/>
            <p:nvPr/>
          </p:nvSpPr>
          <p:spPr bwMode="auto">
            <a:xfrm>
              <a:off x="6458607" y="3220231"/>
              <a:ext cx="571079" cy="492309"/>
            </a:xfrm>
            <a:prstGeom prst="hexagon">
              <a:avLst/>
            </a:prstGeom>
            <a:grpFill/>
            <a:ln w="317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64" name="Hexagon 163">
              <a:extLst>
                <a:ext uri="{FF2B5EF4-FFF2-40B4-BE49-F238E27FC236}">
                  <a16:creationId xmlns:a16="http://schemas.microsoft.com/office/drawing/2014/main" id="{6354020F-96A9-4DB3-907B-5B90519FF745}"/>
                </a:ext>
              </a:extLst>
            </p:cNvPr>
            <p:cNvSpPr/>
            <p:nvPr/>
          </p:nvSpPr>
          <p:spPr bwMode="auto">
            <a:xfrm>
              <a:off x="7507251" y="3220231"/>
              <a:ext cx="571079" cy="492309"/>
            </a:xfrm>
            <a:prstGeom prst="hexagon">
              <a:avLst/>
            </a:prstGeom>
            <a:grpFill/>
            <a:ln w="317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65" name="Hexagon 164">
              <a:extLst>
                <a:ext uri="{FF2B5EF4-FFF2-40B4-BE49-F238E27FC236}">
                  <a16:creationId xmlns:a16="http://schemas.microsoft.com/office/drawing/2014/main" id="{DA4143CA-5FC0-42A2-858D-79FD95464045}"/>
                </a:ext>
              </a:extLst>
            </p:cNvPr>
            <p:cNvSpPr/>
            <p:nvPr/>
          </p:nvSpPr>
          <p:spPr bwMode="auto">
            <a:xfrm>
              <a:off x="8555895" y="3220231"/>
              <a:ext cx="571079" cy="492309"/>
            </a:xfrm>
            <a:prstGeom prst="hexagon">
              <a:avLst/>
            </a:prstGeom>
            <a:grpFill/>
            <a:ln w="317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66" name="Hexagon 165">
              <a:extLst>
                <a:ext uri="{FF2B5EF4-FFF2-40B4-BE49-F238E27FC236}">
                  <a16:creationId xmlns:a16="http://schemas.microsoft.com/office/drawing/2014/main" id="{15B985D2-8EC9-489F-AA80-A4DB1E595048}"/>
                </a:ext>
              </a:extLst>
            </p:cNvPr>
            <p:cNvSpPr/>
            <p:nvPr/>
          </p:nvSpPr>
          <p:spPr bwMode="auto">
            <a:xfrm>
              <a:off x="9604539" y="3220231"/>
              <a:ext cx="571079" cy="492309"/>
            </a:xfrm>
            <a:prstGeom prst="hexagon">
              <a:avLst/>
            </a:prstGeom>
            <a:grpFill/>
            <a:ln w="317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67" name="Hexagon 166">
              <a:extLst>
                <a:ext uri="{FF2B5EF4-FFF2-40B4-BE49-F238E27FC236}">
                  <a16:creationId xmlns:a16="http://schemas.microsoft.com/office/drawing/2014/main" id="{4080BA35-2C28-4135-8339-7CFFDA4AE44C}"/>
                </a:ext>
              </a:extLst>
            </p:cNvPr>
            <p:cNvSpPr/>
            <p:nvPr/>
          </p:nvSpPr>
          <p:spPr bwMode="auto">
            <a:xfrm>
              <a:off x="10653183" y="3220231"/>
              <a:ext cx="571079" cy="492309"/>
            </a:xfrm>
            <a:prstGeom prst="hexagon">
              <a:avLst/>
            </a:prstGeom>
            <a:grpFill/>
            <a:ln w="317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71" name="Hexagon 170">
              <a:extLst>
                <a:ext uri="{FF2B5EF4-FFF2-40B4-BE49-F238E27FC236}">
                  <a16:creationId xmlns:a16="http://schemas.microsoft.com/office/drawing/2014/main" id="{88C8044C-1D8E-4704-84C4-5F4EE7F974C8}"/>
                </a:ext>
              </a:extLst>
            </p:cNvPr>
            <p:cNvSpPr/>
            <p:nvPr/>
          </p:nvSpPr>
          <p:spPr bwMode="auto">
            <a:xfrm>
              <a:off x="11701827" y="3220231"/>
              <a:ext cx="571079" cy="492309"/>
            </a:xfrm>
            <a:prstGeom prst="hexagon">
              <a:avLst/>
            </a:prstGeom>
            <a:grpFill/>
            <a:ln w="317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75" name="Group 174">
            <a:extLst>
              <a:ext uri="{FF2B5EF4-FFF2-40B4-BE49-F238E27FC236}">
                <a16:creationId xmlns:a16="http://schemas.microsoft.com/office/drawing/2014/main" id="{C01B7624-9662-42FE-A0D2-79F51761C276}"/>
              </a:ext>
            </a:extLst>
          </p:cNvPr>
          <p:cNvGrpSpPr/>
          <p:nvPr/>
        </p:nvGrpSpPr>
        <p:grpSpPr>
          <a:xfrm>
            <a:off x="5611257" y="6015123"/>
            <a:ext cx="648226" cy="648226"/>
            <a:chOff x="5995563" y="6029198"/>
            <a:chExt cx="648226" cy="648226"/>
          </a:xfrm>
        </p:grpSpPr>
        <p:grpSp>
          <p:nvGrpSpPr>
            <p:cNvPr id="176" name="Group 175">
              <a:extLst>
                <a:ext uri="{FF2B5EF4-FFF2-40B4-BE49-F238E27FC236}">
                  <a16:creationId xmlns:a16="http://schemas.microsoft.com/office/drawing/2014/main" id="{577D783C-677F-45FD-8CA3-62A81CEBD2F1}"/>
                </a:ext>
              </a:extLst>
            </p:cNvPr>
            <p:cNvGrpSpPr/>
            <p:nvPr/>
          </p:nvGrpSpPr>
          <p:grpSpPr>
            <a:xfrm>
              <a:off x="6211622" y="6183204"/>
              <a:ext cx="263975" cy="338085"/>
              <a:chOff x="6654800" y="5372100"/>
              <a:chExt cx="593725" cy="760413"/>
            </a:xfrm>
          </p:grpSpPr>
          <p:sp>
            <p:nvSpPr>
              <p:cNvPr id="178" name="Freeform 130">
                <a:extLst>
                  <a:ext uri="{FF2B5EF4-FFF2-40B4-BE49-F238E27FC236}">
                    <a16:creationId xmlns:a16="http://schemas.microsoft.com/office/drawing/2014/main" id="{EEEE7E8F-B07F-4E38-A789-EE847250FF6C}"/>
                  </a:ext>
                </a:extLst>
              </p:cNvPr>
              <p:cNvSpPr>
                <a:spLocks/>
              </p:cNvSpPr>
              <p:nvPr/>
            </p:nvSpPr>
            <p:spPr bwMode="auto">
              <a:xfrm>
                <a:off x="6654800" y="5372100"/>
                <a:ext cx="433387" cy="760412"/>
              </a:xfrm>
              <a:custGeom>
                <a:avLst/>
                <a:gdLst>
                  <a:gd name="T0" fmla="*/ 161 w 273"/>
                  <a:gd name="T1" fmla="*/ 479 h 479"/>
                  <a:gd name="T2" fmla="*/ 0 w 273"/>
                  <a:gd name="T3" fmla="*/ 479 h 479"/>
                  <a:gd name="T4" fmla="*/ 0 w 273"/>
                  <a:gd name="T5" fmla="*/ 0 h 479"/>
                  <a:gd name="T6" fmla="*/ 273 w 273"/>
                  <a:gd name="T7" fmla="*/ 0 h 479"/>
                  <a:gd name="T8" fmla="*/ 273 w 273"/>
                  <a:gd name="T9" fmla="*/ 185 h 479"/>
                </a:gdLst>
                <a:ahLst/>
                <a:cxnLst>
                  <a:cxn ang="0">
                    <a:pos x="T0" y="T1"/>
                  </a:cxn>
                  <a:cxn ang="0">
                    <a:pos x="T2" y="T3"/>
                  </a:cxn>
                  <a:cxn ang="0">
                    <a:pos x="T4" y="T5"/>
                  </a:cxn>
                  <a:cxn ang="0">
                    <a:pos x="T6" y="T7"/>
                  </a:cxn>
                  <a:cxn ang="0">
                    <a:pos x="T8" y="T9"/>
                  </a:cxn>
                </a:cxnLst>
                <a:rect l="0" t="0" r="r" b="b"/>
                <a:pathLst>
                  <a:path w="273" h="479">
                    <a:moveTo>
                      <a:pt x="161" y="479"/>
                    </a:moveTo>
                    <a:lnTo>
                      <a:pt x="0" y="479"/>
                    </a:lnTo>
                    <a:lnTo>
                      <a:pt x="0" y="0"/>
                    </a:lnTo>
                    <a:lnTo>
                      <a:pt x="273" y="0"/>
                    </a:lnTo>
                    <a:lnTo>
                      <a:pt x="273" y="185"/>
                    </a:ln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30"/>
              </a:p>
            </p:txBody>
          </p:sp>
          <p:sp>
            <p:nvSpPr>
              <p:cNvPr id="180" name="Rectangle 134">
                <a:extLst>
                  <a:ext uri="{FF2B5EF4-FFF2-40B4-BE49-F238E27FC236}">
                    <a16:creationId xmlns:a16="http://schemas.microsoft.com/office/drawing/2014/main" id="{BE2FB82F-2BB7-4AAA-BA0F-39726F360481}"/>
                  </a:ext>
                </a:extLst>
              </p:cNvPr>
              <p:cNvSpPr>
                <a:spLocks noChangeArrowheads="1"/>
              </p:cNvSpPr>
              <p:nvPr/>
            </p:nvSpPr>
            <p:spPr bwMode="auto">
              <a:xfrm>
                <a:off x="6910388" y="5665788"/>
                <a:ext cx="338137" cy="466725"/>
              </a:xfrm>
              <a:prstGeom prst="rect">
                <a:avLst/>
              </a:pr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30"/>
              </a:p>
            </p:txBody>
          </p:sp>
          <p:sp>
            <p:nvSpPr>
              <p:cNvPr id="182" name="Freeform 135">
                <a:extLst>
                  <a:ext uri="{FF2B5EF4-FFF2-40B4-BE49-F238E27FC236}">
                    <a16:creationId xmlns:a16="http://schemas.microsoft.com/office/drawing/2014/main" id="{1D7ABD2A-CAF8-4A12-A69C-F039292A0F9F}"/>
                  </a:ext>
                </a:extLst>
              </p:cNvPr>
              <p:cNvSpPr>
                <a:spLocks/>
              </p:cNvSpPr>
              <p:nvPr/>
            </p:nvSpPr>
            <p:spPr bwMode="auto">
              <a:xfrm>
                <a:off x="7037388" y="6008688"/>
                <a:ext cx="79375" cy="123825"/>
              </a:xfrm>
              <a:custGeom>
                <a:avLst/>
                <a:gdLst>
                  <a:gd name="T0" fmla="*/ 28 w 28"/>
                  <a:gd name="T1" fmla="*/ 44 h 44"/>
                  <a:gd name="T2" fmla="*/ 1 w 28"/>
                  <a:gd name="T3" fmla="*/ 44 h 44"/>
                  <a:gd name="T4" fmla="*/ 0 w 28"/>
                  <a:gd name="T5" fmla="*/ 43 h 44"/>
                  <a:gd name="T6" fmla="*/ 0 w 28"/>
                  <a:gd name="T7" fmla="*/ 0 h 44"/>
                  <a:gd name="T8" fmla="*/ 1 w 28"/>
                  <a:gd name="T9" fmla="*/ 0 h 44"/>
                  <a:gd name="T10" fmla="*/ 28 w 28"/>
                  <a:gd name="T11" fmla="*/ 0 h 44"/>
                  <a:gd name="T12" fmla="*/ 28 w 28"/>
                  <a:gd name="T13" fmla="*/ 0 h 44"/>
                  <a:gd name="T14" fmla="*/ 28 w 28"/>
                  <a:gd name="T15" fmla="*/ 43 h 44"/>
                  <a:gd name="T16" fmla="*/ 28 w 28"/>
                  <a:gd name="T17"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44">
                    <a:moveTo>
                      <a:pt x="28" y="44"/>
                    </a:moveTo>
                    <a:cubicBezTo>
                      <a:pt x="1" y="44"/>
                      <a:pt x="1" y="44"/>
                      <a:pt x="1" y="44"/>
                    </a:cubicBezTo>
                    <a:cubicBezTo>
                      <a:pt x="1" y="44"/>
                      <a:pt x="0" y="44"/>
                      <a:pt x="0" y="43"/>
                    </a:cubicBezTo>
                    <a:cubicBezTo>
                      <a:pt x="0" y="0"/>
                      <a:pt x="0" y="0"/>
                      <a:pt x="0" y="0"/>
                    </a:cubicBezTo>
                    <a:cubicBezTo>
                      <a:pt x="0" y="0"/>
                      <a:pt x="1" y="0"/>
                      <a:pt x="1" y="0"/>
                    </a:cubicBezTo>
                    <a:cubicBezTo>
                      <a:pt x="28" y="0"/>
                      <a:pt x="28" y="0"/>
                      <a:pt x="28" y="0"/>
                    </a:cubicBezTo>
                    <a:cubicBezTo>
                      <a:pt x="28" y="0"/>
                      <a:pt x="28" y="0"/>
                      <a:pt x="28" y="0"/>
                    </a:cubicBezTo>
                    <a:cubicBezTo>
                      <a:pt x="28" y="43"/>
                      <a:pt x="28" y="43"/>
                      <a:pt x="28" y="43"/>
                    </a:cubicBezTo>
                    <a:cubicBezTo>
                      <a:pt x="28" y="44"/>
                      <a:pt x="28" y="44"/>
                      <a:pt x="28" y="44"/>
                    </a:cubicBezTo>
                    <a:close/>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30"/>
              </a:p>
            </p:txBody>
          </p:sp>
        </p:grpSp>
        <p:sp>
          <p:nvSpPr>
            <p:cNvPr id="177" name="Oval 176">
              <a:extLst>
                <a:ext uri="{FF2B5EF4-FFF2-40B4-BE49-F238E27FC236}">
                  <a16:creationId xmlns:a16="http://schemas.microsoft.com/office/drawing/2014/main" id="{F80DD1B0-A46D-45C6-8050-B0C3FE71C008}"/>
                </a:ext>
              </a:extLst>
            </p:cNvPr>
            <p:cNvSpPr/>
            <p:nvPr/>
          </p:nvSpPr>
          <p:spPr bwMode="auto">
            <a:xfrm>
              <a:off x="5995563" y="6029198"/>
              <a:ext cx="648226" cy="648226"/>
            </a:xfrm>
            <a:prstGeom prst="ellipse">
              <a:avLst/>
            </a:prstGeom>
            <a:no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84" name="Group 183">
            <a:extLst>
              <a:ext uri="{FF2B5EF4-FFF2-40B4-BE49-F238E27FC236}">
                <a16:creationId xmlns:a16="http://schemas.microsoft.com/office/drawing/2014/main" id="{708BD2A9-9A14-42E2-8B04-3A852F62FA85}"/>
              </a:ext>
            </a:extLst>
          </p:cNvPr>
          <p:cNvGrpSpPr/>
          <p:nvPr/>
        </p:nvGrpSpPr>
        <p:grpSpPr>
          <a:xfrm>
            <a:off x="3766871" y="6015124"/>
            <a:ext cx="648226" cy="648225"/>
            <a:chOff x="3333563" y="6055609"/>
            <a:chExt cx="648226" cy="648225"/>
          </a:xfrm>
        </p:grpSpPr>
        <p:grpSp>
          <p:nvGrpSpPr>
            <p:cNvPr id="188" name="Group 187">
              <a:extLst>
                <a:ext uri="{FF2B5EF4-FFF2-40B4-BE49-F238E27FC236}">
                  <a16:creationId xmlns:a16="http://schemas.microsoft.com/office/drawing/2014/main" id="{CAF86E65-A02C-4EEA-8E87-B63D81ACEEF7}"/>
                </a:ext>
              </a:extLst>
            </p:cNvPr>
            <p:cNvGrpSpPr/>
            <p:nvPr/>
          </p:nvGrpSpPr>
          <p:grpSpPr>
            <a:xfrm>
              <a:off x="3451935" y="6304635"/>
              <a:ext cx="411468" cy="192329"/>
              <a:chOff x="8529638" y="5526088"/>
              <a:chExt cx="1120775" cy="523875"/>
            </a:xfrm>
          </p:grpSpPr>
          <p:sp>
            <p:nvSpPr>
              <p:cNvPr id="190" name="Freeform 139">
                <a:extLst>
                  <a:ext uri="{FF2B5EF4-FFF2-40B4-BE49-F238E27FC236}">
                    <a16:creationId xmlns:a16="http://schemas.microsoft.com/office/drawing/2014/main" id="{16FF1BB4-BBA1-4755-8BA3-BFBA47BB622D}"/>
                  </a:ext>
                </a:extLst>
              </p:cNvPr>
              <p:cNvSpPr>
                <a:spLocks/>
              </p:cNvSpPr>
              <p:nvPr/>
            </p:nvSpPr>
            <p:spPr bwMode="auto">
              <a:xfrm>
                <a:off x="9199563" y="5526088"/>
                <a:ext cx="450850" cy="415925"/>
              </a:xfrm>
              <a:custGeom>
                <a:avLst/>
                <a:gdLst>
                  <a:gd name="T0" fmla="*/ 52 w 160"/>
                  <a:gd name="T1" fmla="*/ 146 h 146"/>
                  <a:gd name="T2" fmla="*/ 113 w 160"/>
                  <a:gd name="T3" fmla="*/ 146 h 146"/>
                  <a:gd name="T4" fmla="*/ 147 w 160"/>
                  <a:gd name="T5" fmla="*/ 132 h 146"/>
                  <a:gd name="T6" fmla="*/ 160 w 160"/>
                  <a:gd name="T7" fmla="*/ 98 h 146"/>
                  <a:gd name="T8" fmla="*/ 147 w 160"/>
                  <a:gd name="T9" fmla="*/ 64 h 146"/>
                  <a:gd name="T10" fmla="*/ 126 w 160"/>
                  <a:gd name="T11" fmla="*/ 52 h 146"/>
                  <a:gd name="T12" fmla="*/ 126 w 160"/>
                  <a:gd name="T13" fmla="*/ 48 h 146"/>
                  <a:gd name="T14" fmla="*/ 113 w 160"/>
                  <a:gd name="T15" fmla="*/ 14 h 146"/>
                  <a:gd name="T16" fmla="*/ 79 w 160"/>
                  <a:gd name="T17" fmla="*/ 0 h 146"/>
                  <a:gd name="T18" fmla="*/ 79 w 160"/>
                  <a:gd name="T19" fmla="*/ 0 h 146"/>
                  <a:gd name="T20" fmla="*/ 38 w 160"/>
                  <a:gd name="T21" fmla="*/ 23 h 146"/>
                  <a:gd name="T22" fmla="*/ 20 w 160"/>
                  <a:gd name="T23" fmla="*/ 20 h 146"/>
                  <a:gd name="T24" fmla="*/ 0 w 160"/>
                  <a:gd name="T25" fmla="*/ 24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 h="146">
                    <a:moveTo>
                      <a:pt x="52" y="146"/>
                    </a:moveTo>
                    <a:cubicBezTo>
                      <a:pt x="113" y="146"/>
                      <a:pt x="113" y="146"/>
                      <a:pt x="113" y="146"/>
                    </a:cubicBezTo>
                    <a:cubicBezTo>
                      <a:pt x="126" y="146"/>
                      <a:pt x="138" y="141"/>
                      <a:pt x="147" y="132"/>
                    </a:cubicBezTo>
                    <a:cubicBezTo>
                      <a:pt x="155" y="123"/>
                      <a:pt x="160" y="111"/>
                      <a:pt x="160" y="98"/>
                    </a:cubicBezTo>
                    <a:cubicBezTo>
                      <a:pt x="160" y="85"/>
                      <a:pt x="155" y="73"/>
                      <a:pt x="147" y="64"/>
                    </a:cubicBezTo>
                    <a:cubicBezTo>
                      <a:pt x="141" y="58"/>
                      <a:pt x="134" y="54"/>
                      <a:pt x="126" y="52"/>
                    </a:cubicBezTo>
                    <a:cubicBezTo>
                      <a:pt x="126" y="51"/>
                      <a:pt x="126" y="49"/>
                      <a:pt x="126" y="48"/>
                    </a:cubicBezTo>
                    <a:cubicBezTo>
                      <a:pt x="126" y="36"/>
                      <a:pt x="121" y="24"/>
                      <a:pt x="113" y="14"/>
                    </a:cubicBezTo>
                    <a:cubicBezTo>
                      <a:pt x="104" y="5"/>
                      <a:pt x="92" y="0"/>
                      <a:pt x="79" y="0"/>
                    </a:cubicBezTo>
                    <a:cubicBezTo>
                      <a:pt x="79" y="0"/>
                      <a:pt x="79" y="0"/>
                      <a:pt x="79" y="0"/>
                    </a:cubicBezTo>
                    <a:cubicBezTo>
                      <a:pt x="62" y="0"/>
                      <a:pt x="47" y="9"/>
                      <a:pt x="38" y="23"/>
                    </a:cubicBezTo>
                    <a:cubicBezTo>
                      <a:pt x="33" y="21"/>
                      <a:pt x="26" y="20"/>
                      <a:pt x="20" y="20"/>
                    </a:cubicBezTo>
                    <a:cubicBezTo>
                      <a:pt x="13" y="20"/>
                      <a:pt x="6" y="21"/>
                      <a:pt x="0" y="24"/>
                    </a:cubicBez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30"/>
              </a:p>
            </p:txBody>
          </p:sp>
          <p:sp>
            <p:nvSpPr>
              <p:cNvPr id="191" name="Freeform 140">
                <a:extLst>
                  <a:ext uri="{FF2B5EF4-FFF2-40B4-BE49-F238E27FC236}">
                    <a16:creationId xmlns:a16="http://schemas.microsoft.com/office/drawing/2014/main" id="{F611B54D-B127-434B-B2D4-FAC4CC390A30}"/>
                  </a:ext>
                </a:extLst>
              </p:cNvPr>
              <p:cNvSpPr>
                <a:spLocks/>
              </p:cNvSpPr>
              <p:nvPr/>
            </p:nvSpPr>
            <p:spPr bwMode="auto">
              <a:xfrm>
                <a:off x="8529638" y="5529263"/>
                <a:ext cx="825500" cy="520700"/>
              </a:xfrm>
              <a:custGeom>
                <a:avLst/>
                <a:gdLst>
                  <a:gd name="T0" fmla="*/ 192 w 293"/>
                  <a:gd name="T1" fmla="*/ 0 h 183"/>
                  <a:gd name="T2" fmla="*/ 141 w 293"/>
                  <a:gd name="T3" fmla="*/ 30 h 183"/>
                  <a:gd name="T4" fmla="*/ 118 w 293"/>
                  <a:gd name="T5" fmla="*/ 25 h 183"/>
                  <a:gd name="T6" fmla="*/ 76 w 293"/>
                  <a:gd name="T7" fmla="*/ 41 h 183"/>
                  <a:gd name="T8" fmla="*/ 62 w 293"/>
                  <a:gd name="T9" fmla="*/ 63 h 183"/>
                  <a:gd name="T10" fmla="*/ 60 w 293"/>
                  <a:gd name="T11" fmla="*/ 63 h 183"/>
                  <a:gd name="T12" fmla="*/ 18 w 293"/>
                  <a:gd name="T13" fmla="*/ 81 h 183"/>
                  <a:gd name="T14" fmla="*/ 0 w 293"/>
                  <a:gd name="T15" fmla="*/ 123 h 183"/>
                  <a:gd name="T16" fmla="*/ 18 w 293"/>
                  <a:gd name="T17" fmla="*/ 165 h 183"/>
                  <a:gd name="T18" fmla="*/ 60 w 293"/>
                  <a:gd name="T19" fmla="*/ 183 h 183"/>
                  <a:gd name="T20" fmla="*/ 234 w 293"/>
                  <a:gd name="T21" fmla="*/ 183 h 183"/>
                  <a:gd name="T22" fmla="*/ 276 w 293"/>
                  <a:gd name="T23" fmla="*/ 165 h 183"/>
                  <a:gd name="T24" fmla="*/ 293 w 293"/>
                  <a:gd name="T25" fmla="*/ 123 h 183"/>
                  <a:gd name="T26" fmla="*/ 276 w 293"/>
                  <a:gd name="T27" fmla="*/ 81 h 183"/>
                  <a:gd name="T28" fmla="*/ 250 w 293"/>
                  <a:gd name="T29" fmla="*/ 65 h 183"/>
                  <a:gd name="T30" fmla="*/ 250 w 293"/>
                  <a:gd name="T31" fmla="*/ 61 h 183"/>
                  <a:gd name="T32" fmla="*/ 234 w 293"/>
                  <a:gd name="T33" fmla="*/ 19 h 183"/>
                  <a:gd name="T34" fmla="*/ 192 w 293"/>
                  <a:gd name="T35" fmla="*/ 0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93" h="183">
                    <a:moveTo>
                      <a:pt x="192" y="0"/>
                    </a:moveTo>
                    <a:cubicBezTo>
                      <a:pt x="171" y="0"/>
                      <a:pt x="152" y="12"/>
                      <a:pt x="141" y="30"/>
                    </a:cubicBezTo>
                    <a:cubicBezTo>
                      <a:pt x="134" y="27"/>
                      <a:pt x="126" y="25"/>
                      <a:pt x="118" y="25"/>
                    </a:cubicBezTo>
                    <a:cubicBezTo>
                      <a:pt x="102" y="25"/>
                      <a:pt x="88" y="31"/>
                      <a:pt x="76" y="41"/>
                    </a:cubicBezTo>
                    <a:cubicBezTo>
                      <a:pt x="70" y="47"/>
                      <a:pt x="65" y="55"/>
                      <a:pt x="62" y="63"/>
                    </a:cubicBezTo>
                    <a:cubicBezTo>
                      <a:pt x="61" y="63"/>
                      <a:pt x="60" y="63"/>
                      <a:pt x="60" y="63"/>
                    </a:cubicBezTo>
                    <a:cubicBezTo>
                      <a:pt x="44" y="63"/>
                      <a:pt x="29" y="69"/>
                      <a:pt x="18" y="81"/>
                    </a:cubicBezTo>
                    <a:cubicBezTo>
                      <a:pt x="6" y="92"/>
                      <a:pt x="0" y="107"/>
                      <a:pt x="0" y="123"/>
                    </a:cubicBezTo>
                    <a:cubicBezTo>
                      <a:pt x="0" y="139"/>
                      <a:pt x="6" y="154"/>
                      <a:pt x="18" y="165"/>
                    </a:cubicBezTo>
                    <a:cubicBezTo>
                      <a:pt x="29" y="177"/>
                      <a:pt x="44" y="183"/>
                      <a:pt x="60" y="183"/>
                    </a:cubicBezTo>
                    <a:cubicBezTo>
                      <a:pt x="234" y="183"/>
                      <a:pt x="234" y="183"/>
                      <a:pt x="234" y="183"/>
                    </a:cubicBezTo>
                    <a:cubicBezTo>
                      <a:pt x="250" y="183"/>
                      <a:pt x="265" y="177"/>
                      <a:pt x="276" y="165"/>
                    </a:cubicBezTo>
                    <a:cubicBezTo>
                      <a:pt x="287" y="154"/>
                      <a:pt x="293" y="139"/>
                      <a:pt x="293" y="123"/>
                    </a:cubicBezTo>
                    <a:cubicBezTo>
                      <a:pt x="293" y="107"/>
                      <a:pt x="287" y="92"/>
                      <a:pt x="276" y="81"/>
                    </a:cubicBezTo>
                    <a:cubicBezTo>
                      <a:pt x="269" y="73"/>
                      <a:pt x="260" y="68"/>
                      <a:pt x="250" y="65"/>
                    </a:cubicBezTo>
                    <a:cubicBezTo>
                      <a:pt x="250" y="64"/>
                      <a:pt x="250" y="62"/>
                      <a:pt x="250" y="61"/>
                    </a:cubicBezTo>
                    <a:cubicBezTo>
                      <a:pt x="250" y="45"/>
                      <a:pt x="245" y="30"/>
                      <a:pt x="234" y="19"/>
                    </a:cubicBezTo>
                    <a:cubicBezTo>
                      <a:pt x="223" y="7"/>
                      <a:pt x="208" y="0"/>
                      <a:pt x="192" y="0"/>
                    </a:cubicBezTo>
                    <a:close/>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30"/>
              </a:p>
            </p:txBody>
          </p:sp>
        </p:grpSp>
        <p:sp>
          <p:nvSpPr>
            <p:cNvPr id="189" name="Oval 188">
              <a:extLst>
                <a:ext uri="{FF2B5EF4-FFF2-40B4-BE49-F238E27FC236}">
                  <a16:creationId xmlns:a16="http://schemas.microsoft.com/office/drawing/2014/main" id="{6F6E3EC6-2AC9-45FD-9AB9-5DA96C76CD6E}"/>
                </a:ext>
              </a:extLst>
            </p:cNvPr>
            <p:cNvSpPr/>
            <p:nvPr/>
          </p:nvSpPr>
          <p:spPr bwMode="auto">
            <a:xfrm>
              <a:off x="3333563" y="6055609"/>
              <a:ext cx="648226" cy="648225"/>
            </a:xfrm>
            <a:prstGeom prst="ellipse">
              <a:avLst/>
            </a:prstGeom>
            <a:no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92" name="Group 191">
            <a:extLst>
              <a:ext uri="{FF2B5EF4-FFF2-40B4-BE49-F238E27FC236}">
                <a16:creationId xmlns:a16="http://schemas.microsoft.com/office/drawing/2014/main" id="{A8C442D3-6E83-4C05-AD86-3E8ED6F49F9A}"/>
              </a:ext>
            </a:extLst>
          </p:cNvPr>
          <p:cNvGrpSpPr/>
          <p:nvPr/>
        </p:nvGrpSpPr>
        <p:grpSpPr>
          <a:xfrm>
            <a:off x="1922485" y="6015123"/>
            <a:ext cx="648226" cy="648226"/>
            <a:chOff x="868810" y="6029196"/>
            <a:chExt cx="648226" cy="648226"/>
          </a:xfrm>
        </p:grpSpPr>
        <p:grpSp>
          <p:nvGrpSpPr>
            <p:cNvPr id="193" name="Group 192">
              <a:extLst>
                <a:ext uri="{FF2B5EF4-FFF2-40B4-BE49-F238E27FC236}">
                  <a16:creationId xmlns:a16="http://schemas.microsoft.com/office/drawing/2014/main" id="{F2066CD0-6BD7-4EF5-A223-0DFB955030ED}"/>
                </a:ext>
              </a:extLst>
            </p:cNvPr>
            <p:cNvGrpSpPr/>
            <p:nvPr/>
          </p:nvGrpSpPr>
          <p:grpSpPr>
            <a:xfrm>
              <a:off x="962534" y="6219868"/>
              <a:ext cx="479454" cy="280723"/>
              <a:chOff x="2324101" y="5397500"/>
              <a:chExt cx="1336675" cy="782637"/>
            </a:xfrm>
          </p:grpSpPr>
          <p:sp>
            <p:nvSpPr>
              <p:cNvPr id="195" name="Freeform 121">
                <a:extLst>
                  <a:ext uri="{FF2B5EF4-FFF2-40B4-BE49-F238E27FC236}">
                    <a16:creationId xmlns:a16="http://schemas.microsoft.com/office/drawing/2014/main" id="{8C7C6B68-98A8-4D43-A368-870E80CD726D}"/>
                  </a:ext>
                </a:extLst>
              </p:cNvPr>
              <p:cNvSpPr>
                <a:spLocks/>
              </p:cNvSpPr>
              <p:nvPr/>
            </p:nvSpPr>
            <p:spPr bwMode="auto">
              <a:xfrm>
                <a:off x="2324101" y="5397500"/>
                <a:ext cx="1011238" cy="666750"/>
              </a:xfrm>
              <a:custGeom>
                <a:avLst/>
                <a:gdLst>
                  <a:gd name="T0" fmla="*/ 355 w 359"/>
                  <a:gd name="T1" fmla="*/ 188 h 236"/>
                  <a:gd name="T2" fmla="*/ 113 w 359"/>
                  <a:gd name="T3" fmla="*/ 236 h 236"/>
                  <a:gd name="T4" fmla="*/ 109 w 359"/>
                  <a:gd name="T5" fmla="*/ 234 h 236"/>
                  <a:gd name="T6" fmla="*/ 1 w 359"/>
                  <a:gd name="T7" fmla="*/ 5 h 236"/>
                  <a:gd name="T8" fmla="*/ 4 w 359"/>
                  <a:gd name="T9" fmla="*/ 0 h 236"/>
                  <a:gd name="T10" fmla="*/ 250 w 359"/>
                  <a:gd name="T11" fmla="*/ 0 h 236"/>
                  <a:gd name="T12" fmla="*/ 253 w 359"/>
                  <a:gd name="T13" fmla="*/ 2 h 236"/>
                  <a:gd name="T14" fmla="*/ 357 w 359"/>
                  <a:gd name="T15" fmla="*/ 183 h 236"/>
                  <a:gd name="T16" fmla="*/ 355 w 359"/>
                  <a:gd name="T17" fmla="*/ 188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9" h="236">
                    <a:moveTo>
                      <a:pt x="355" y="188"/>
                    </a:moveTo>
                    <a:cubicBezTo>
                      <a:pt x="113" y="236"/>
                      <a:pt x="113" y="236"/>
                      <a:pt x="113" y="236"/>
                    </a:cubicBezTo>
                    <a:cubicBezTo>
                      <a:pt x="111" y="236"/>
                      <a:pt x="110" y="236"/>
                      <a:pt x="109" y="234"/>
                    </a:cubicBezTo>
                    <a:cubicBezTo>
                      <a:pt x="1" y="5"/>
                      <a:pt x="1" y="5"/>
                      <a:pt x="1" y="5"/>
                    </a:cubicBezTo>
                    <a:cubicBezTo>
                      <a:pt x="0" y="3"/>
                      <a:pt x="1" y="0"/>
                      <a:pt x="4" y="0"/>
                    </a:cubicBezTo>
                    <a:cubicBezTo>
                      <a:pt x="250" y="0"/>
                      <a:pt x="250" y="0"/>
                      <a:pt x="250" y="0"/>
                    </a:cubicBezTo>
                    <a:cubicBezTo>
                      <a:pt x="251" y="0"/>
                      <a:pt x="252" y="1"/>
                      <a:pt x="253" y="2"/>
                    </a:cubicBezTo>
                    <a:cubicBezTo>
                      <a:pt x="357" y="183"/>
                      <a:pt x="357" y="183"/>
                      <a:pt x="357" y="183"/>
                    </a:cubicBezTo>
                    <a:cubicBezTo>
                      <a:pt x="359" y="185"/>
                      <a:pt x="357" y="188"/>
                      <a:pt x="355" y="188"/>
                    </a:cubicBezTo>
                    <a:close/>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30"/>
              </a:p>
            </p:txBody>
          </p:sp>
          <p:sp>
            <p:nvSpPr>
              <p:cNvPr id="196" name="Freeform 122">
                <a:extLst>
                  <a:ext uri="{FF2B5EF4-FFF2-40B4-BE49-F238E27FC236}">
                    <a16:creationId xmlns:a16="http://schemas.microsoft.com/office/drawing/2014/main" id="{7E7730E3-2D41-4C4F-B23E-374D33575452}"/>
                  </a:ext>
                </a:extLst>
              </p:cNvPr>
              <p:cNvSpPr>
                <a:spLocks/>
              </p:cNvSpPr>
              <p:nvPr/>
            </p:nvSpPr>
            <p:spPr bwMode="auto">
              <a:xfrm>
                <a:off x="2455863" y="5730875"/>
                <a:ext cx="1204913" cy="449262"/>
              </a:xfrm>
              <a:custGeom>
                <a:avLst/>
                <a:gdLst>
                  <a:gd name="T0" fmla="*/ 7 w 428"/>
                  <a:gd name="T1" fmla="*/ 0 h 159"/>
                  <a:gd name="T2" fmla="*/ 0 w 428"/>
                  <a:gd name="T3" fmla="*/ 100 h 159"/>
                  <a:gd name="T4" fmla="*/ 3 w 428"/>
                  <a:gd name="T5" fmla="*/ 104 h 159"/>
                  <a:gd name="T6" fmla="*/ 195 w 428"/>
                  <a:gd name="T7" fmla="*/ 158 h 159"/>
                  <a:gd name="T8" fmla="*/ 210 w 428"/>
                  <a:gd name="T9" fmla="*/ 158 h 159"/>
                  <a:gd name="T10" fmla="*/ 424 w 428"/>
                  <a:gd name="T11" fmla="*/ 106 h 159"/>
                  <a:gd name="T12" fmla="*/ 425 w 428"/>
                  <a:gd name="T13" fmla="*/ 99 h 159"/>
                  <a:gd name="T14" fmla="*/ 313 w 428"/>
                  <a:gd name="T15" fmla="*/ 69 h 1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8" h="159">
                    <a:moveTo>
                      <a:pt x="7" y="0"/>
                    </a:moveTo>
                    <a:cubicBezTo>
                      <a:pt x="0" y="100"/>
                      <a:pt x="0" y="100"/>
                      <a:pt x="0" y="100"/>
                    </a:cubicBezTo>
                    <a:cubicBezTo>
                      <a:pt x="0" y="102"/>
                      <a:pt x="1" y="104"/>
                      <a:pt x="3" y="104"/>
                    </a:cubicBezTo>
                    <a:cubicBezTo>
                      <a:pt x="195" y="158"/>
                      <a:pt x="195" y="158"/>
                      <a:pt x="195" y="158"/>
                    </a:cubicBezTo>
                    <a:cubicBezTo>
                      <a:pt x="200" y="159"/>
                      <a:pt x="205" y="159"/>
                      <a:pt x="210" y="158"/>
                    </a:cubicBezTo>
                    <a:cubicBezTo>
                      <a:pt x="424" y="106"/>
                      <a:pt x="424" y="106"/>
                      <a:pt x="424" y="106"/>
                    </a:cubicBezTo>
                    <a:cubicBezTo>
                      <a:pt x="428" y="105"/>
                      <a:pt x="428" y="100"/>
                      <a:pt x="425" y="99"/>
                    </a:cubicBezTo>
                    <a:cubicBezTo>
                      <a:pt x="313" y="69"/>
                      <a:pt x="313" y="69"/>
                      <a:pt x="313" y="69"/>
                    </a:cubicBez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30"/>
              </a:p>
            </p:txBody>
          </p:sp>
        </p:grpSp>
        <p:sp>
          <p:nvSpPr>
            <p:cNvPr id="194" name="Oval 193">
              <a:extLst>
                <a:ext uri="{FF2B5EF4-FFF2-40B4-BE49-F238E27FC236}">
                  <a16:creationId xmlns:a16="http://schemas.microsoft.com/office/drawing/2014/main" id="{26D0B896-AD34-4F34-9F36-DA419278DFE5}"/>
                </a:ext>
              </a:extLst>
            </p:cNvPr>
            <p:cNvSpPr/>
            <p:nvPr/>
          </p:nvSpPr>
          <p:spPr bwMode="auto">
            <a:xfrm>
              <a:off x="868810" y="6029196"/>
              <a:ext cx="648226" cy="648226"/>
            </a:xfrm>
            <a:prstGeom prst="ellipse">
              <a:avLst/>
            </a:prstGeom>
            <a:no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98" name="Group 197">
            <a:extLst>
              <a:ext uri="{FF2B5EF4-FFF2-40B4-BE49-F238E27FC236}">
                <a16:creationId xmlns:a16="http://schemas.microsoft.com/office/drawing/2014/main" id="{7E7D9F6B-E671-475E-A792-B793512D9E9C}"/>
              </a:ext>
            </a:extLst>
          </p:cNvPr>
          <p:cNvGrpSpPr/>
          <p:nvPr/>
        </p:nvGrpSpPr>
        <p:grpSpPr>
          <a:xfrm>
            <a:off x="9300028" y="6015124"/>
            <a:ext cx="648226" cy="648225"/>
            <a:chOff x="10435471" y="6046372"/>
            <a:chExt cx="648226" cy="648225"/>
          </a:xfrm>
        </p:grpSpPr>
        <p:pic>
          <p:nvPicPr>
            <p:cNvPr id="203" name="Graphic 202">
              <a:extLst>
                <a:ext uri="{FF2B5EF4-FFF2-40B4-BE49-F238E27FC236}">
                  <a16:creationId xmlns:a16="http://schemas.microsoft.com/office/drawing/2014/main" id="{054E31FE-9D34-4B9C-A061-0D0E9C885A6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472966" y="6082802"/>
              <a:ext cx="573236" cy="573236"/>
            </a:xfrm>
            <a:prstGeom prst="rect">
              <a:avLst/>
            </a:prstGeom>
          </p:spPr>
        </p:pic>
        <p:sp>
          <p:nvSpPr>
            <p:cNvPr id="204" name="Oval 203">
              <a:extLst>
                <a:ext uri="{FF2B5EF4-FFF2-40B4-BE49-F238E27FC236}">
                  <a16:creationId xmlns:a16="http://schemas.microsoft.com/office/drawing/2014/main" id="{E2293593-015D-4921-9D42-7BAF3E812FB4}"/>
                </a:ext>
              </a:extLst>
            </p:cNvPr>
            <p:cNvSpPr/>
            <p:nvPr/>
          </p:nvSpPr>
          <p:spPr bwMode="auto">
            <a:xfrm>
              <a:off x="10435471" y="6046372"/>
              <a:ext cx="648226" cy="648225"/>
            </a:xfrm>
            <a:prstGeom prst="ellipse">
              <a:avLst/>
            </a:prstGeom>
            <a:no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pic>
        <p:nvPicPr>
          <p:cNvPr id="205" name="Graphic 204">
            <a:extLst>
              <a:ext uri="{FF2B5EF4-FFF2-40B4-BE49-F238E27FC236}">
                <a16:creationId xmlns:a16="http://schemas.microsoft.com/office/drawing/2014/main" id="{CC4C7E8A-4C88-422D-A951-B954F94154A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487169" y="5386637"/>
            <a:ext cx="459078" cy="459078"/>
          </a:xfrm>
          <a:prstGeom prst="rect">
            <a:avLst/>
          </a:prstGeom>
        </p:spPr>
      </p:pic>
      <p:sp>
        <p:nvSpPr>
          <p:cNvPr id="206" name="Rectangle 205">
            <a:extLst>
              <a:ext uri="{FF2B5EF4-FFF2-40B4-BE49-F238E27FC236}">
                <a16:creationId xmlns:a16="http://schemas.microsoft.com/office/drawing/2014/main" id="{8A1E5024-CAFB-403A-AC6D-9B0806139132}"/>
              </a:ext>
            </a:extLst>
          </p:cNvPr>
          <p:cNvSpPr/>
          <p:nvPr/>
        </p:nvSpPr>
        <p:spPr>
          <a:xfrm>
            <a:off x="4973741" y="5399686"/>
            <a:ext cx="2235100" cy="480131"/>
          </a:xfrm>
          <a:prstGeom prst="rect">
            <a:avLst/>
          </a:prstGeom>
        </p:spPr>
        <p:txBody>
          <a:bodyPr wrap="none">
            <a:spAutoFit/>
          </a:bodyPr>
          <a:lstStyle/>
          <a:p>
            <a:pPr algn="ctr" defTabSz="914102" fontAlgn="base">
              <a:lnSpc>
                <a:spcPct val="90000"/>
              </a:lnSpc>
              <a:spcBef>
                <a:spcPct val="0"/>
              </a:spcBef>
              <a:spcAft>
                <a:spcPct val="0"/>
              </a:spcAft>
            </a:pPr>
            <a:r>
              <a:rPr lang="en-US" sz="2800" b="1" dirty="0">
                <a:solidFill>
                  <a:srgbClr val="DD5900"/>
                </a:solidFill>
                <a:latin typeface="Segoe UI Light" panose="020B0502040204020203" pitchFamily="34" charset="0"/>
                <a:ea typeface="Segoe UI" pitchFamily="34" charset="0"/>
                <a:cs typeface="Segoe UI Light" panose="020B0502040204020203" pitchFamily="34" charset="0"/>
              </a:rPr>
              <a:t>Service Fabric</a:t>
            </a:r>
          </a:p>
        </p:txBody>
      </p:sp>
      <p:sp>
        <p:nvSpPr>
          <p:cNvPr id="17" name="Title 16"/>
          <p:cNvSpPr>
            <a:spLocks noGrp="1"/>
          </p:cNvSpPr>
          <p:nvPr>
            <p:ph type="title"/>
          </p:nvPr>
        </p:nvSpPr>
        <p:spPr>
          <a:xfrm>
            <a:off x="588263" y="457200"/>
            <a:ext cx="11018520" cy="553998"/>
          </a:xfrm>
        </p:spPr>
        <p:txBody>
          <a:bodyPr/>
          <a:lstStyle/>
          <a:p>
            <a:r>
              <a:rPr lang="en-US" dirty="0">
                <a:solidFill>
                  <a:sysClr val="windowText" lastClr="000000"/>
                </a:solidFill>
                <a:ea typeface="Segoe UI" pitchFamily="34" charset="0"/>
              </a:rPr>
              <a:t>Service Fabric Mesh - Cloud-native </a:t>
            </a:r>
            <a:endParaRPr lang="en-US" dirty="0">
              <a:solidFill>
                <a:sysClr val="windowText" lastClr="000000"/>
              </a:solidFill>
            </a:endParaRPr>
          </a:p>
        </p:txBody>
      </p:sp>
      <p:grpSp>
        <p:nvGrpSpPr>
          <p:cNvPr id="135" name="Group 134">
            <a:extLst>
              <a:ext uri="{FF2B5EF4-FFF2-40B4-BE49-F238E27FC236}">
                <a16:creationId xmlns:a16="http://schemas.microsoft.com/office/drawing/2014/main" id="{DCE12C46-AB7C-495B-8F34-4B40A158596B}"/>
              </a:ext>
            </a:extLst>
          </p:cNvPr>
          <p:cNvGrpSpPr>
            <a:grpSpLocks noChangeAspect="1"/>
          </p:cNvGrpSpPr>
          <p:nvPr/>
        </p:nvGrpSpPr>
        <p:grpSpPr>
          <a:xfrm>
            <a:off x="7392478" y="2488141"/>
            <a:ext cx="864939" cy="745637"/>
            <a:chOff x="609937" y="2683669"/>
            <a:chExt cx="791685" cy="682487"/>
          </a:xfrm>
        </p:grpSpPr>
        <p:sp>
          <p:nvSpPr>
            <p:cNvPr id="136" name="Hexagon 135">
              <a:extLst>
                <a:ext uri="{FF2B5EF4-FFF2-40B4-BE49-F238E27FC236}">
                  <a16:creationId xmlns:a16="http://schemas.microsoft.com/office/drawing/2014/main" id="{196253F8-3C87-4815-9E72-B44012F7E900}"/>
                </a:ext>
              </a:extLst>
            </p:cNvPr>
            <p:cNvSpPr/>
            <p:nvPr/>
          </p:nvSpPr>
          <p:spPr>
            <a:xfrm>
              <a:off x="609937" y="2683669"/>
              <a:ext cx="791685" cy="682487"/>
            </a:xfrm>
            <a:prstGeom prst="hexagon">
              <a:avLst/>
            </a:prstGeom>
            <a:solidFill>
              <a:schemeClr val="bg1"/>
            </a:solidFill>
            <a:ln w="12700">
              <a:solidFill>
                <a:srgbClr val="797979"/>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grpSp>
          <p:nvGrpSpPr>
            <p:cNvPr id="137" name="Group 136">
              <a:extLst>
                <a:ext uri="{FF2B5EF4-FFF2-40B4-BE49-F238E27FC236}">
                  <a16:creationId xmlns:a16="http://schemas.microsoft.com/office/drawing/2014/main" id="{83A63D7E-FE99-48F4-BB43-34B7AA82988E}"/>
                </a:ext>
              </a:extLst>
            </p:cNvPr>
            <p:cNvGrpSpPr/>
            <p:nvPr/>
          </p:nvGrpSpPr>
          <p:grpSpPr>
            <a:xfrm>
              <a:off x="812654" y="2833099"/>
              <a:ext cx="386251" cy="383627"/>
              <a:chOff x="8369454" y="1749836"/>
              <a:chExt cx="1062388" cy="1055171"/>
            </a:xfrm>
            <a:solidFill>
              <a:srgbClr val="797979"/>
            </a:solidFill>
          </p:grpSpPr>
          <p:sp>
            <p:nvSpPr>
              <p:cNvPr id="138" name="Freeform: Shape 137">
                <a:extLst>
                  <a:ext uri="{FF2B5EF4-FFF2-40B4-BE49-F238E27FC236}">
                    <a16:creationId xmlns:a16="http://schemas.microsoft.com/office/drawing/2014/main" id="{FAB83AEB-A577-4160-BF51-EB35EF8B0888}"/>
                  </a:ext>
                </a:extLst>
              </p:cNvPr>
              <p:cNvSpPr/>
              <p:nvPr/>
            </p:nvSpPr>
            <p:spPr>
              <a:xfrm>
                <a:off x="8369454" y="1749836"/>
                <a:ext cx="790575" cy="790575"/>
              </a:xfrm>
              <a:custGeom>
                <a:avLst/>
                <a:gdLst>
                  <a:gd name="connsiteX0" fmla="*/ 529233 w 790575"/>
                  <a:gd name="connsiteY0" fmla="*/ 7144 h 790575"/>
                  <a:gd name="connsiteX1" fmla="*/ 278904 w 790575"/>
                  <a:gd name="connsiteY1" fmla="*/ 122932 h 790575"/>
                  <a:gd name="connsiteX2" fmla="*/ 279202 w 790575"/>
                  <a:gd name="connsiteY2" fmla="*/ 242888 h 790575"/>
                  <a:gd name="connsiteX3" fmla="*/ 533995 w 790575"/>
                  <a:gd name="connsiteY3" fmla="*/ 242888 h 790575"/>
                  <a:gd name="connsiteX4" fmla="*/ 533995 w 790575"/>
                  <a:gd name="connsiteY4" fmla="*/ 278903 h 790575"/>
                  <a:gd name="connsiteX5" fmla="*/ 177998 w 790575"/>
                  <a:gd name="connsiteY5" fmla="*/ 278903 h 790575"/>
                  <a:gd name="connsiteX6" fmla="*/ 7144 w 790575"/>
                  <a:gd name="connsiteY6" fmla="*/ 528935 h 790575"/>
                  <a:gd name="connsiteX7" fmla="*/ 156270 w 790575"/>
                  <a:gd name="connsiteY7" fmla="*/ 788786 h 790575"/>
                  <a:gd name="connsiteX8" fmla="*/ 245269 w 790575"/>
                  <a:gd name="connsiteY8" fmla="*/ 788786 h 790575"/>
                  <a:gd name="connsiteX9" fmla="*/ 245269 w 790575"/>
                  <a:gd name="connsiteY9" fmla="*/ 663771 h 790575"/>
                  <a:gd name="connsiteX10" fmla="*/ 392014 w 790575"/>
                  <a:gd name="connsiteY10" fmla="*/ 514647 h 790575"/>
                  <a:gd name="connsiteX11" fmla="*/ 644723 w 790575"/>
                  <a:gd name="connsiteY11" fmla="*/ 514647 h 790575"/>
                  <a:gd name="connsiteX12" fmla="*/ 786703 w 790575"/>
                  <a:gd name="connsiteY12" fmla="*/ 377430 h 790575"/>
                  <a:gd name="connsiteX13" fmla="*/ 786703 w 790575"/>
                  <a:gd name="connsiteY13" fmla="*/ 146744 h 790575"/>
                  <a:gd name="connsiteX14" fmla="*/ 529233 w 790575"/>
                  <a:gd name="connsiteY14" fmla="*/ 7144 h 790575"/>
                  <a:gd name="connsiteX15" fmla="*/ 388739 w 790575"/>
                  <a:gd name="connsiteY15" fmla="*/ 87808 h 790575"/>
                  <a:gd name="connsiteX16" fmla="*/ 434578 w 790575"/>
                  <a:gd name="connsiteY16" fmla="*/ 133647 h 790575"/>
                  <a:gd name="connsiteX17" fmla="*/ 388739 w 790575"/>
                  <a:gd name="connsiteY17" fmla="*/ 179486 h 790575"/>
                  <a:gd name="connsiteX18" fmla="*/ 342900 w 790575"/>
                  <a:gd name="connsiteY18" fmla="*/ 133647 h 790575"/>
                  <a:gd name="connsiteX19" fmla="*/ 388739 w 790575"/>
                  <a:gd name="connsiteY19" fmla="*/ 87808 h 790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90575" h="790575">
                    <a:moveTo>
                      <a:pt x="529233" y="7144"/>
                    </a:moveTo>
                    <a:cubicBezTo>
                      <a:pt x="262231" y="7144"/>
                      <a:pt x="278904" y="122932"/>
                      <a:pt x="278904" y="122932"/>
                    </a:cubicBezTo>
                    <a:lnTo>
                      <a:pt x="279202" y="242888"/>
                    </a:lnTo>
                    <a:lnTo>
                      <a:pt x="533995" y="242888"/>
                    </a:lnTo>
                    <a:lnTo>
                      <a:pt x="533995" y="278903"/>
                    </a:lnTo>
                    <a:lnTo>
                      <a:pt x="177998" y="278903"/>
                    </a:lnTo>
                    <a:cubicBezTo>
                      <a:pt x="177998" y="278903"/>
                      <a:pt x="7144" y="259527"/>
                      <a:pt x="7144" y="528935"/>
                    </a:cubicBezTo>
                    <a:cubicBezTo>
                      <a:pt x="7144" y="798340"/>
                      <a:pt x="156270" y="788786"/>
                      <a:pt x="156270" y="788786"/>
                    </a:cubicBezTo>
                    <a:lnTo>
                      <a:pt x="245269" y="788786"/>
                    </a:lnTo>
                    <a:lnTo>
                      <a:pt x="245269" y="663771"/>
                    </a:lnTo>
                    <a:cubicBezTo>
                      <a:pt x="245269" y="663771"/>
                      <a:pt x="240471" y="514647"/>
                      <a:pt x="392014" y="514647"/>
                    </a:cubicBezTo>
                    <a:cubicBezTo>
                      <a:pt x="543558" y="514647"/>
                      <a:pt x="644723" y="514647"/>
                      <a:pt x="644723" y="514647"/>
                    </a:cubicBezTo>
                    <a:cubicBezTo>
                      <a:pt x="644723" y="514647"/>
                      <a:pt x="786703" y="516943"/>
                      <a:pt x="786703" y="377430"/>
                    </a:cubicBezTo>
                    <a:cubicBezTo>
                      <a:pt x="786703" y="237913"/>
                      <a:pt x="786703" y="146744"/>
                      <a:pt x="786703" y="146744"/>
                    </a:cubicBezTo>
                    <a:cubicBezTo>
                      <a:pt x="786703" y="146744"/>
                      <a:pt x="808258" y="7144"/>
                      <a:pt x="529233" y="7144"/>
                    </a:cubicBezTo>
                    <a:close/>
                    <a:moveTo>
                      <a:pt x="388739" y="87808"/>
                    </a:moveTo>
                    <a:cubicBezTo>
                      <a:pt x="414089" y="87808"/>
                      <a:pt x="434578" y="108297"/>
                      <a:pt x="434578" y="133647"/>
                    </a:cubicBezTo>
                    <a:cubicBezTo>
                      <a:pt x="434578" y="158997"/>
                      <a:pt x="414089" y="179486"/>
                      <a:pt x="388739" y="179486"/>
                    </a:cubicBezTo>
                    <a:cubicBezTo>
                      <a:pt x="363389" y="179486"/>
                      <a:pt x="342900" y="158997"/>
                      <a:pt x="342900" y="133647"/>
                    </a:cubicBezTo>
                    <a:cubicBezTo>
                      <a:pt x="342900" y="108297"/>
                      <a:pt x="363389" y="87808"/>
                      <a:pt x="388739" y="87808"/>
                    </a:cubicBezTo>
                    <a:close/>
                  </a:path>
                </a:pathLst>
              </a:custGeom>
              <a:solidFill>
                <a:schemeClr val="accent5">
                  <a:lumMod val="75000"/>
                </a:schemeClr>
              </a:solidFill>
              <a:ln w="9525" cap="flat">
                <a:noFill/>
                <a:prstDash val="solid"/>
                <a:miter/>
              </a:ln>
            </p:spPr>
            <p:txBody>
              <a:bodyPr rtlCol="0" anchor="ctr"/>
              <a:lstStyle/>
              <a:p>
                <a:endParaRPr lang="en-US"/>
              </a:p>
            </p:txBody>
          </p:sp>
          <p:sp>
            <p:nvSpPr>
              <p:cNvPr id="139" name="Freeform: Shape 138">
                <a:extLst>
                  <a:ext uri="{FF2B5EF4-FFF2-40B4-BE49-F238E27FC236}">
                    <a16:creationId xmlns:a16="http://schemas.microsoft.com/office/drawing/2014/main" id="{D6CA8A30-CF4D-4944-B07A-9ED7C679F20F}"/>
                  </a:ext>
                </a:extLst>
              </p:cNvPr>
              <p:cNvSpPr/>
              <p:nvPr/>
            </p:nvSpPr>
            <p:spPr>
              <a:xfrm>
                <a:off x="8641267" y="2014432"/>
                <a:ext cx="790575" cy="790575"/>
              </a:xfrm>
              <a:custGeom>
                <a:avLst/>
                <a:gdLst>
                  <a:gd name="connsiteX0" fmla="*/ 265002 w 790575"/>
                  <a:gd name="connsiteY0" fmla="*/ 788833 h 790575"/>
                  <a:gd name="connsiteX1" fmla="*/ 515329 w 790575"/>
                  <a:gd name="connsiteY1" fmla="*/ 673047 h 790575"/>
                  <a:gd name="connsiteX2" fmla="*/ 515033 w 790575"/>
                  <a:gd name="connsiteY2" fmla="*/ 553089 h 790575"/>
                  <a:gd name="connsiteX3" fmla="*/ 260239 w 790575"/>
                  <a:gd name="connsiteY3" fmla="*/ 553089 h 790575"/>
                  <a:gd name="connsiteX4" fmla="*/ 260239 w 790575"/>
                  <a:gd name="connsiteY4" fmla="*/ 517075 h 790575"/>
                  <a:gd name="connsiteX5" fmla="*/ 616236 w 790575"/>
                  <a:gd name="connsiteY5" fmla="*/ 517075 h 790575"/>
                  <a:gd name="connsiteX6" fmla="*/ 787096 w 790575"/>
                  <a:gd name="connsiteY6" fmla="*/ 267044 h 790575"/>
                  <a:gd name="connsiteX7" fmla="*/ 637963 w 790575"/>
                  <a:gd name="connsiteY7" fmla="*/ 7186 h 790575"/>
                  <a:gd name="connsiteX8" fmla="*/ 548971 w 790575"/>
                  <a:gd name="connsiteY8" fmla="*/ 7186 h 790575"/>
                  <a:gd name="connsiteX9" fmla="*/ 548971 w 790575"/>
                  <a:gd name="connsiteY9" fmla="*/ 132198 h 790575"/>
                  <a:gd name="connsiteX10" fmla="*/ 402219 w 790575"/>
                  <a:gd name="connsiteY10" fmla="*/ 281331 h 790575"/>
                  <a:gd name="connsiteX11" fmla="*/ 149512 w 790575"/>
                  <a:gd name="connsiteY11" fmla="*/ 281331 h 790575"/>
                  <a:gd name="connsiteX12" fmla="*/ 7530 w 790575"/>
                  <a:gd name="connsiteY12" fmla="*/ 418549 h 790575"/>
                  <a:gd name="connsiteX13" fmla="*/ 7530 w 790575"/>
                  <a:gd name="connsiteY13" fmla="*/ 649234 h 790575"/>
                  <a:gd name="connsiteX14" fmla="*/ 265002 w 790575"/>
                  <a:gd name="connsiteY14" fmla="*/ 788833 h 790575"/>
                  <a:gd name="connsiteX15" fmla="*/ 405496 w 790575"/>
                  <a:gd name="connsiteY15" fmla="*/ 708166 h 790575"/>
                  <a:gd name="connsiteX16" fmla="*/ 359661 w 790575"/>
                  <a:gd name="connsiteY16" fmla="*/ 662331 h 790575"/>
                  <a:gd name="connsiteX17" fmla="*/ 405496 w 790575"/>
                  <a:gd name="connsiteY17" fmla="*/ 616488 h 790575"/>
                  <a:gd name="connsiteX18" fmla="*/ 451340 w 790575"/>
                  <a:gd name="connsiteY18" fmla="*/ 662331 h 790575"/>
                  <a:gd name="connsiteX19" fmla="*/ 405496 w 790575"/>
                  <a:gd name="connsiteY19" fmla="*/ 708166 h 790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90575" h="790575">
                    <a:moveTo>
                      <a:pt x="265002" y="788833"/>
                    </a:moveTo>
                    <a:cubicBezTo>
                      <a:pt x="532007" y="788833"/>
                      <a:pt x="515329" y="673047"/>
                      <a:pt x="515329" y="673047"/>
                    </a:cubicBezTo>
                    <a:lnTo>
                      <a:pt x="515033" y="553089"/>
                    </a:lnTo>
                    <a:lnTo>
                      <a:pt x="260239" y="553089"/>
                    </a:lnTo>
                    <a:lnTo>
                      <a:pt x="260239" y="517075"/>
                    </a:lnTo>
                    <a:lnTo>
                      <a:pt x="616236" y="517075"/>
                    </a:lnTo>
                    <a:cubicBezTo>
                      <a:pt x="616236" y="517075"/>
                      <a:pt x="787096" y="536449"/>
                      <a:pt x="787096" y="267044"/>
                    </a:cubicBezTo>
                    <a:cubicBezTo>
                      <a:pt x="787096" y="-2368"/>
                      <a:pt x="637963" y="7186"/>
                      <a:pt x="637963" y="7186"/>
                    </a:cubicBezTo>
                    <a:lnTo>
                      <a:pt x="548971" y="7186"/>
                    </a:lnTo>
                    <a:lnTo>
                      <a:pt x="548971" y="132198"/>
                    </a:lnTo>
                    <a:cubicBezTo>
                      <a:pt x="548971" y="132198"/>
                      <a:pt x="553762" y="281331"/>
                      <a:pt x="402219" y="281331"/>
                    </a:cubicBezTo>
                    <a:cubicBezTo>
                      <a:pt x="250680" y="281331"/>
                      <a:pt x="149512" y="281331"/>
                      <a:pt x="149512" y="281331"/>
                    </a:cubicBezTo>
                    <a:cubicBezTo>
                      <a:pt x="149512" y="281331"/>
                      <a:pt x="7530" y="279036"/>
                      <a:pt x="7530" y="418549"/>
                    </a:cubicBezTo>
                    <a:cubicBezTo>
                      <a:pt x="7530" y="558061"/>
                      <a:pt x="7530" y="649234"/>
                      <a:pt x="7530" y="649234"/>
                    </a:cubicBezTo>
                    <a:cubicBezTo>
                      <a:pt x="7530" y="649234"/>
                      <a:pt x="-14026" y="788833"/>
                      <a:pt x="265002" y="788833"/>
                    </a:cubicBezTo>
                    <a:close/>
                    <a:moveTo>
                      <a:pt x="405496" y="708166"/>
                    </a:moveTo>
                    <a:cubicBezTo>
                      <a:pt x="380150" y="708166"/>
                      <a:pt x="359661" y="687678"/>
                      <a:pt x="359661" y="662331"/>
                    </a:cubicBezTo>
                    <a:cubicBezTo>
                      <a:pt x="359661" y="636976"/>
                      <a:pt x="380150" y="616488"/>
                      <a:pt x="405496" y="616488"/>
                    </a:cubicBezTo>
                    <a:cubicBezTo>
                      <a:pt x="430851" y="616488"/>
                      <a:pt x="451340" y="636976"/>
                      <a:pt x="451340" y="662331"/>
                    </a:cubicBezTo>
                    <a:cubicBezTo>
                      <a:pt x="451340" y="687678"/>
                      <a:pt x="430851" y="708166"/>
                      <a:pt x="405496" y="708166"/>
                    </a:cubicBezTo>
                    <a:close/>
                  </a:path>
                </a:pathLst>
              </a:custGeom>
              <a:solidFill>
                <a:schemeClr val="accent5">
                  <a:lumMod val="75000"/>
                </a:schemeClr>
              </a:solidFill>
              <a:ln w="9525" cap="flat">
                <a:noFill/>
                <a:prstDash val="solid"/>
                <a:miter/>
              </a:ln>
            </p:spPr>
            <p:txBody>
              <a:bodyPr rtlCol="0" anchor="ctr"/>
              <a:lstStyle/>
              <a:p>
                <a:endParaRPr lang="en-US" dirty="0"/>
              </a:p>
            </p:txBody>
          </p:sp>
        </p:grpSp>
      </p:grpSp>
      <p:grpSp>
        <p:nvGrpSpPr>
          <p:cNvPr id="140" name="Group 139">
            <a:extLst>
              <a:ext uri="{FF2B5EF4-FFF2-40B4-BE49-F238E27FC236}">
                <a16:creationId xmlns:a16="http://schemas.microsoft.com/office/drawing/2014/main" id="{75032D87-2B5B-4487-9E40-3BD1E87180A2}"/>
              </a:ext>
            </a:extLst>
          </p:cNvPr>
          <p:cNvGrpSpPr/>
          <p:nvPr/>
        </p:nvGrpSpPr>
        <p:grpSpPr>
          <a:xfrm>
            <a:off x="10216103" y="2526461"/>
            <a:ext cx="867489" cy="747835"/>
            <a:chOff x="6414482" y="3823577"/>
            <a:chExt cx="722483" cy="622830"/>
          </a:xfrm>
        </p:grpSpPr>
        <p:sp>
          <p:nvSpPr>
            <p:cNvPr id="141" name="Hexagon 140">
              <a:extLst>
                <a:ext uri="{FF2B5EF4-FFF2-40B4-BE49-F238E27FC236}">
                  <a16:creationId xmlns:a16="http://schemas.microsoft.com/office/drawing/2014/main" id="{2BAD04B8-2642-4501-B2F3-6EB30E87BF5A}"/>
                </a:ext>
              </a:extLst>
            </p:cNvPr>
            <p:cNvSpPr/>
            <p:nvPr/>
          </p:nvSpPr>
          <p:spPr>
            <a:xfrm>
              <a:off x="6414482" y="3823577"/>
              <a:ext cx="722483" cy="622830"/>
            </a:xfrm>
            <a:prstGeom prst="hexagon">
              <a:avLst/>
            </a:prstGeom>
            <a:solidFill>
              <a:schemeClr val="bg1"/>
            </a:solidFill>
            <a:ln w="12700">
              <a:solidFill>
                <a:srgbClr val="797979"/>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pic>
          <p:nvPicPr>
            <p:cNvPr id="142" name="Graphic 141">
              <a:extLst>
                <a:ext uri="{FF2B5EF4-FFF2-40B4-BE49-F238E27FC236}">
                  <a16:creationId xmlns:a16="http://schemas.microsoft.com/office/drawing/2014/main" id="{AB76111A-5411-42C9-8DBD-799736833650}"/>
                </a:ext>
              </a:extLst>
            </p:cNvPr>
            <p:cNvPicPr>
              <a:picLocks noChangeAspect="1"/>
            </p:cNvPicPr>
            <p:nvPr/>
          </p:nvPicPr>
          <p:blipFill>
            <a:blip r:embed="rId7" cstate="hqprint">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6606517" y="3943974"/>
              <a:ext cx="338413" cy="382036"/>
            </a:xfrm>
            <a:prstGeom prst="rect">
              <a:avLst/>
            </a:prstGeom>
          </p:spPr>
        </p:pic>
      </p:grpSp>
      <p:grpSp>
        <p:nvGrpSpPr>
          <p:cNvPr id="151" name="Group 150">
            <a:extLst>
              <a:ext uri="{FF2B5EF4-FFF2-40B4-BE49-F238E27FC236}">
                <a16:creationId xmlns:a16="http://schemas.microsoft.com/office/drawing/2014/main" id="{8C602944-084B-4F53-B693-B9164660A795}"/>
              </a:ext>
            </a:extLst>
          </p:cNvPr>
          <p:cNvGrpSpPr/>
          <p:nvPr/>
        </p:nvGrpSpPr>
        <p:grpSpPr>
          <a:xfrm>
            <a:off x="7456317" y="1771743"/>
            <a:ext cx="592266" cy="510575"/>
            <a:chOff x="4641902" y="3030329"/>
            <a:chExt cx="493265" cy="425229"/>
          </a:xfrm>
        </p:grpSpPr>
        <p:sp>
          <p:nvSpPr>
            <p:cNvPr id="152" name="Hexagon 151">
              <a:extLst>
                <a:ext uri="{FF2B5EF4-FFF2-40B4-BE49-F238E27FC236}">
                  <a16:creationId xmlns:a16="http://schemas.microsoft.com/office/drawing/2014/main" id="{4C9F6C56-8779-4248-9118-6B15E51445B7}"/>
                </a:ext>
              </a:extLst>
            </p:cNvPr>
            <p:cNvSpPr/>
            <p:nvPr/>
          </p:nvSpPr>
          <p:spPr>
            <a:xfrm>
              <a:off x="4641902" y="3030329"/>
              <a:ext cx="493265" cy="425229"/>
            </a:xfrm>
            <a:prstGeom prst="hexagon">
              <a:avLst/>
            </a:prstGeom>
            <a:solidFill>
              <a:schemeClr val="bg1"/>
            </a:solidFill>
            <a:ln w="12700">
              <a:solidFill>
                <a:srgbClr val="797979"/>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3" name="Freeform: Shape 152">
              <a:extLst>
                <a:ext uri="{FF2B5EF4-FFF2-40B4-BE49-F238E27FC236}">
                  <a16:creationId xmlns:a16="http://schemas.microsoft.com/office/drawing/2014/main" id="{DC1248F8-60FC-4E64-8535-475E17752B15}"/>
                </a:ext>
              </a:extLst>
            </p:cNvPr>
            <p:cNvSpPr/>
            <p:nvPr/>
          </p:nvSpPr>
          <p:spPr>
            <a:xfrm>
              <a:off x="4799060" y="3124639"/>
              <a:ext cx="178948" cy="236609"/>
            </a:xfrm>
            <a:custGeom>
              <a:avLst/>
              <a:gdLst>
                <a:gd name="connsiteX0" fmla="*/ 888688 w 888689"/>
                <a:gd name="connsiteY0" fmla="*/ 1016472 h 1175041"/>
                <a:gd name="connsiteX1" fmla="*/ 882028 w 888689"/>
                <a:gd name="connsiteY1" fmla="*/ 1047176 h 1175041"/>
                <a:gd name="connsiteX2" fmla="*/ 845422 w 888689"/>
                <a:gd name="connsiteY2" fmla="*/ 1091758 h 1175041"/>
                <a:gd name="connsiteX3" fmla="*/ 761005 w 888689"/>
                <a:gd name="connsiteY3" fmla="*/ 1136179 h 1175041"/>
                <a:gd name="connsiteX4" fmla="*/ 652702 w 888689"/>
                <a:gd name="connsiteY4" fmla="*/ 1163414 h 1175041"/>
                <a:gd name="connsiteX5" fmla="*/ 471227 w 888689"/>
                <a:gd name="connsiteY5" fmla="*/ 1174380 h 1175041"/>
                <a:gd name="connsiteX6" fmla="*/ 328233 w 888689"/>
                <a:gd name="connsiteY6" fmla="*/ 1159347 h 1175041"/>
                <a:gd name="connsiteX7" fmla="*/ 150108 w 888689"/>
                <a:gd name="connsiteY7" fmla="*/ 1107947 h 1175041"/>
                <a:gd name="connsiteX8" fmla="*/ 149430 w 888689"/>
                <a:gd name="connsiteY8" fmla="*/ 1107668 h 1175041"/>
                <a:gd name="connsiteX9" fmla="*/ 152301 w 888689"/>
                <a:gd name="connsiteY9" fmla="*/ 1107389 h 1175041"/>
                <a:gd name="connsiteX10" fmla="*/ 155570 w 888689"/>
                <a:gd name="connsiteY10" fmla="*/ 1108146 h 1175041"/>
                <a:gd name="connsiteX11" fmla="*/ 278149 w 888689"/>
                <a:gd name="connsiteY11" fmla="*/ 1130557 h 1175041"/>
                <a:gd name="connsiteX12" fmla="*/ 385814 w 888689"/>
                <a:gd name="connsiteY12" fmla="*/ 1140725 h 1175041"/>
                <a:gd name="connsiteX13" fmla="*/ 487935 w 888689"/>
                <a:gd name="connsiteY13" fmla="*/ 1141881 h 1175041"/>
                <a:gd name="connsiteX14" fmla="*/ 563301 w 888689"/>
                <a:gd name="connsiteY14" fmla="*/ 1137057 h 1175041"/>
                <a:gd name="connsiteX15" fmla="*/ 776317 w 888689"/>
                <a:gd name="connsiteY15" fmla="*/ 1087092 h 1175041"/>
                <a:gd name="connsiteX16" fmla="*/ 870145 w 888689"/>
                <a:gd name="connsiteY16" fmla="*/ 1032940 h 1175041"/>
                <a:gd name="connsiteX17" fmla="*/ 888688 w 888689"/>
                <a:gd name="connsiteY17" fmla="*/ 1016472 h 1175041"/>
                <a:gd name="connsiteX18" fmla="*/ 763159 w 888689"/>
                <a:gd name="connsiteY18" fmla="*/ 914948 h 1175041"/>
                <a:gd name="connsiteX19" fmla="*/ 764036 w 888689"/>
                <a:gd name="connsiteY19" fmla="*/ 914948 h 1175041"/>
                <a:gd name="connsiteX20" fmla="*/ 763518 w 888689"/>
                <a:gd name="connsiteY20" fmla="*/ 915706 h 1175041"/>
                <a:gd name="connsiteX21" fmla="*/ 143050 w 888689"/>
                <a:gd name="connsiteY21" fmla="*/ 907770 h 1175041"/>
                <a:gd name="connsiteX22" fmla="*/ 159798 w 888689"/>
                <a:gd name="connsiteY22" fmla="*/ 909365 h 1175041"/>
                <a:gd name="connsiteX23" fmla="*/ 168809 w 888689"/>
                <a:gd name="connsiteY23" fmla="*/ 912475 h 1175041"/>
                <a:gd name="connsiteX24" fmla="*/ 204937 w 888689"/>
                <a:gd name="connsiteY24" fmla="*/ 933291 h 1175041"/>
                <a:gd name="connsiteX25" fmla="*/ 185478 w 888689"/>
                <a:gd name="connsiteY25" fmla="*/ 931696 h 1175041"/>
                <a:gd name="connsiteX26" fmla="*/ 122075 w 888689"/>
                <a:gd name="connsiteY26" fmla="*/ 945652 h 1175041"/>
                <a:gd name="connsiteX27" fmla="*/ 108677 w 888689"/>
                <a:gd name="connsiteY27" fmla="*/ 956777 h 1175041"/>
                <a:gd name="connsiteX28" fmla="*/ 107799 w 888689"/>
                <a:gd name="connsiteY28" fmla="*/ 976715 h 1175041"/>
                <a:gd name="connsiteX29" fmla="*/ 128614 w 888689"/>
                <a:gd name="connsiteY29" fmla="*/ 994300 h 1175041"/>
                <a:gd name="connsiteX30" fmla="*/ 184799 w 888689"/>
                <a:gd name="connsiteY30" fmla="*/ 1013720 h 1175041"/>
                <a:gd name="connsiteX31" fmla="*/ 294299 w 888689"/>
                <a:gd name="connsiteY31" fmla="*/ 1030348 h 1175041"/>
                <a:gd name="connsiteX32" fmla="*/ 463970 w 888689"/>
                <a:gd name="connsiteY32" fmla="*/ 1034854 h 1175041"/>
                <a:gd name="connsiteX33" fmla="*/ 568724 w 888689"/>
                <a:gd name="connsiteY33" fmla="*/ 1027158 h 1175041"/>
                <a:gd name="connsiteX34" fmla="*/ 687554 w 888689"/>
                <a:gd name="connsiteY34" fmla="*/ 1002515 h 1175041"/>
                <a:gd name="connsiteX35" fmla="*/ 740150 w 888689"/>
                <a:gd name="connsiteY35" fmla="*/ 977114 h 1175041"/>
                <a:gd name="connsiteX36" fmla="*/ 760088 w 888689"/>
                <a:gd name="connsiteY36" fmla="*/ 957176 h 1175041"/>
                <a:gd name="connsiteX37" fmla="*/ 764993 w 888689"/>
                <a:gd name="connsiteY37" fmla="*/ 920291 h 1175041"/>
                <a:gd name="connsiteX38" fmla="*/ 763637 w 888689"/>
                <a:gd name="connsiteY38" fmla="*/ 915665 h 1175041"/>
                <a:gd name="connsiteX39" fmla="*/ 764036 w 888689"/>
                <a:gd name="connsiteY39" fmla="*/ 915027 h 1175041"/>
                <a:gd name="connsiteX40" fmla="*/ 787961 w 888689"/>
                <a:gd name="connsiteY40" fmla="*/ 929702 h 1175041"/>
                <a:gd name="connsiteX41" fmla="*/ 800402 w 888689"/>
                <a:gd name="connsiteY41" fmla="*/ 981979 h 1175041"/>
                <a:gd name="connsiteX42" fmla="*/ 769618 w 888689"/>
                <a:gd name="connsiteY42" fmla="*/ 1016272 h 1175041"/>
                <a:gd name="connsiteX43" fmla="*/ 701231 w 888689"/>
                <a:gd name="connsiteY43" fmla="*/ 1048651 h 1175041"/>
                <a:gd name="connsiteX44" fmla="*/ 605529 w 888689"/>
                <a:gd name="connsiteY44" fmla="*/ 1072058 h 1175041"/>
                <a:gd name="connsiteX45" fmla="*/ 531559 w 888689"/>
                <a:gd name="connsiteY45" fmla="*/ 1082306 h 1175041"/>
                <a:gd name="connsiteX46" fmla="*/ 407666 w 888689"/>
                <a:gd name="connsiteY46" fmla="*/ 1089564 h 1175041"/>
                <a:gd name="connsiteX47" fmla="*/ 313798 w 888689"/>
                <a:gd name="connsiteY47" fmla="*/ 1087929 h 1175041"/>
                <a:gd name="connsiteX48" fmla="*/ 235562 w 888689"/>
                <a:gd name="connsiteY48" fmla="*/ 1081668 h 1175041"/>
                <a:gd name="connsiteX49" fmla="*/ 95438 w 888689"/>
                <a:gd name="connsiteY49" fmla="*/ 1053357 h 1175041"/>
                <a:gd name="connsiteX50" fmla="*/ 33590 w 888689"/>
                <a:gd name="connsiteY50" fmla="*/ 1024487 h 1175041"/>
                <a:gd name="connsiteX51" fmla="*/ 8429 w 888689"/>
                <a:gd name="connsiteY51" fmla="*/ 999764 h 1175041"/>
                <a:gd name="connsiteX52" fmla="*/ 15088 w 888689"/>
                <a:gd name="connsiteY52" fmla="*/ 942502 h 1175041"/>
                <a:gd name="connsiteX53" fmla="*/ 68602 w 888689"/>
                <a:gd name="connsiteY53" fmla="*/ 914230 h 1175041"/>
                <a:gd name="connsiteX54" fmla="*/ 143050 w 888689"/>
                <a:gd name="connsiteY54" fmla="*/ 907770 h 1175041"/>
                <a:gd name="connsiteX55" fmla="*/ 290391 w 888689"/>
                <a:gd name="connsiteY55" fmla="*/ 843530 h 1175041"/>
                <a:gd name="connsiteX56" fmla="*/ 283852 w 888689"/>
                <a:gd name="connsiteY56" fmla="*/ 854735 h 1175041"/>
                <a:gd name="connsiteX57" fmla="*/ 289354 w 888689"/>
                <a:gd name="connsiteY57" fmla="*/ 868771 h 1175041"/>
                <a:gd name="connsiteX58" fmla="*/ 315513 w 888689"/>
                <a:gd name="connsiteY58" fmla="*/ 878860 h 1175041"/>
                <a:gd name="connsiteX59" fmla="*/ 390758 w 888689"/>
                <a:gd name="connsiteY59" fmla="*/ 882847 h 1175041"/>
                <a:gd name="connsiteX60" fmla="*/ 456554 w 888689"/>
                <a:gd name="connsiteY60" fmla="*/ 876428 h 1175041"/>
                <a:gd name="connsiteX61" fmla="*/ 537581 w 888689"/>
                <a:gd name="connsiteY61" fmla="*/ 855613 h 1175041"/>
                <a:gd name="connsiteX62" fmla="*/ 542047 w 888689"/>
                <a:gd name="connsiteY62" fmla="*/ 855613 h 1175041"/>
                <a:gd name="connsiteX63" fmla="*/ 611312 w 888689"/>
                <a:gd name="connsiteY63" fmla="*/ 901908 h 1175041"/>
                <a:gd name="connsiteX64" fmla="*/ 612109 w 888689"/>
                <a:gd name="connsiteY64" fmla="*/ 902905 h 1175041"/>
                <a:gd name="connsiteX65" fmla="*/ 600944 w 888689"/>
                <a:gd name="connsiteY65" fmla="*/ 909206 h 1175041"/>
                <a:gd name="connsiteX66" fmla="*/ 518441 w 888689"/>
                <a:gd name="connsiteY66" fmla="*/ 938634 h 1175041"/>
                <a:gd name="connsiteX67" fmla="*/ 433625 w 888689"/>
                <a:gd name="connsiteY67" fmla="*/ 951275 h 1175041"/>
                <a:gd name="connsiteX68" fmla="*/ 345898 w 888689"/>
                <a:gd name="connsiteY68" fmla="*/ 952312 h 1175041"/>
                <a:gd name="connsiteX69" fmla="*/ 271211 w 888689"/>
                <a:gd name="connsiteY69" fmla="*/ 941665 h 1175041"/>
                <a:gd name="connsiteX70" fmla="*/ 227866 w 888689"/>
                <a:gd name="connsiteY70" fmla="*/ 923601 h 1175041"/>
                <a:gd name="connsiteX71" fmla="*/ 211916 w 888689"/>
                <a:gd name="connsiteY71" fmla="*/ 903025 h 1175041"/>
                <a:gd name="connsiteX72" fmla="*/ 220649 w 888689"/>
                <a:gd name="connsiteY72" fmla="*/ 873716 h 1175041"/>
                <a:gd name="connsiteX73" fmla="*/ 270772 w 888689"/>
                <a:gd name="connsiteY73" fmla="*/ 845205 h 1175041"/>
                <a:gd name="connsiteX74" fmla="*/ 290391 w 888689"/>
                <a:gd name="connsiteY74" fmla="*/ 843530 h 1175041"/>
                <a:gd name="connsiteX75" fmla="*/ 250675 w 888689"/>
                <a:gd name="connsiteY75" fmla="*/ 720394 h 1175041"/>
                <a:gd name="connsiteX76" fmla="*/ 253306 w 888689"/>
                <a:gd name="connsiteY76" fmla="*/ 720394 h 1175041"/>
                <a:gd name="connsiteX77" fmla="*/ 257613 w 888689"/>
                <a:gd name="connsiteY77" fmla="*/ 720394 h 1175041"/>
                <a:gd name="connsiteX78" fmla="*/ 250954 w 888689"/>
                <a:gd name="connsiteY78" fmla="*/ 727252 h 1175041"/>
                <a:gd name="connsiteX79" fmla="*/ 254543 w 888689"/>
                <a:gd name="connsiteY79" fmla="*/ 754886 h 1175041"/>
                <a:gd name="connsiteX80" fmla="*/ 284888 w 888689"/>
                <a:gd name="connsiteY80" fmla="*/ 766849 h 1175041"/>
                <a:gd name="connsiteX81" fmla="*/ 350963 w 888689"/>
                <a:gd name="connsiteY81" fmla="*/ 774863 h 1175041"/>
                <a:gd name="connsiteX82" fmla="*/ 436536 w 888689"/>
                <a:gd name="connsiteY82" fmla="*/ 773269 h 1175041"/>
                <a:gd name="connsiteX83" fmla="*/ 560151 w 888689"/>
                <a:gd name="connsiteY83" fmla="*/ 750619 h 1175041"/>
                <a:gd name="connsiteX84" fmla="*/ 564657 w 888689"/>
                <a:gd name="connsiteY84" fmla="*/ 751018 h 1175041"/>
                <a:gd name="connsiteX85" fmla="*/ 629017 w 888689"/>
                <a:gd name="connsiteY85" fmla="*/ 791332 h 1175041"/>
                <a:gd name="connsiteX86" fmla="*/ 630532 w 888689"/>
                <a:gd name="connsiteY86" fmla="*/ 792449 h 1175041"/>
                <a:gd name="connsiteX87" fmla="*/ 574706 w 888689"/>
                <a:gd name="connsiteY87" fmla="*/ 811549 h 1175041"/>
                <a:gd name="connsiteX88" fmla="*/ 485304 w 888689"/>
                <a:gd name="connsiteY88" fmla="*/ 830051 h 1175041"/>
                <a:gd name="connsiteX89" fmla="*/ 352119 w 888689"/>
                <a:gd name="connsiteY89" fmla="*/ 836073 h 1175041"/>
                <a:gd name="connsiteX90" fmla="*/ 227427 w 888689"/>
                <a:gd name="connsiteY90" fmla="*/ 816773 h 1175041"/>
                <a:gd name="connsiteX91" fmla="*/ 185836 w 888689"/>
                <a:gd name="connsiteY91" fmla="*/ 798032 h 1175041"/>
                <a:gd name="connsiteX92" fmla="*/ 171043 w 888689"/>
                <a:gd name="connsiteY92" fmla="*/ 780765 h 1175041"/>
                <a:gd name="connsiteX93" fmla="*/ 175788 w 888689"/>
                <a:gd name="connsiteY93" fmla="*/ 759352 h 1175041"/>
                <a:gd name="connsiteX94" fmla="*/ 202824 w 888689"/>
                <a:gd name="connsiteY94" fmla="*/ 736344 h 1175041"/>
                <a:gd name="connsiteX95" fmla="*/ 250675 w 888689"/>
                <a:gd name="connsiteY95" fmla="*/ 720394 h 1175041"/>
                <a:gd name="connsiteX96" fmla="*/ 469434 w 888689"/>
                <a:gd name="connsiteY96" fmla="*/ 634317 h 1175041"/>
                <a:gd name="connsiteX97" fmla="*/ 469434 w 888689"/>
                <a:gd name="connsiteY97" fmla="*/ 634740 h 1175041"/>
                <a:gd name="connsiteX98" fmla="*/ 468955 w 888689"/>
                <a:gd name="connsiteY98" fmla="*/ 634541 h 1175041"/>
                <a:gd name="connsiteX99" fmla="*/ 469434 w 888689"/>
                <a:gd name="connsiteY99" fmla="*/ 634182 h 1175041"/>
                <a:gd name="connsiteX100" fmla="*/ 469553 w 888689"/>
                <a:gd name="connsiteY100" fmla="*/ 634262 h 1175041"/>
                <a:gd name="connsiteX101" fmla="*/ 469434 w 888689"/>
                <a:gd name="connsiteY101" fmla="*/ 634317 h 1175041"/>
                <a:gd name="connsiteX102" fmla="*/ 469687 w 888689"/>
                <a:gd name="connsiteY102" fmla="*/ 633993 h 1175041"/>
                <a:gd name="connsiteX103" fmla="*/ 469513 w 888689"/>
                <a:gd name="connsiteY103" fmla="*/ 634182 h 1175041"/>
                <a:gd name="connsiteX104" fmla="*/ 469354 w 888689"/>
                <a:gd name="connsiteY104" fmla="*/ 634023 h 1175041"/>
                <a:gd name="connsiteX105" fmla="*/ 311087 w 888689"/>
                <a:gd name="connsiteY105" fmla="*/ 590079 h 1175041"/>
                <a:gd name="connsiteX106" fmla="*/ 297289 w 888689"/>
                <a:gd name="connsiteY106" fmla="*/ 593788 h 1175041"/>
                <a:gd name="connsiteX107" fmla="*/ 230817 w 888689"/>
                <a:gd name="connsiteY107" fmla="*/ 617713 h 1175041"/>
                <a:gd name="connsiteX108" fmla="*/ 214029 w 888689"/>
                <a:gd name="connsiteY108" fmla="*/ 629357 h 1175041"/>
                <a:gd name="connsiteX109" fmla="*/ 217059 w 888689"/>
                <a:gd name="connsiteY109" fmla="*/ 643992 h 1175041"/>
                <a:gd name="connsiteX110" fmla="*/ 245491 w 888689"/>
                <a:gd name="connsiteY110" fmla="*/ 649853 h 1175041"/>
                <a:gd name="connsiteX111" fmla="*/ 418871 w 888689"/>
                <a:gd name="connsiteY111" fmla="*/ 653841 h 1175041"/>
                <a:gd name="connsiteX112" fmla="*/ 517085 w 888689"/>
                <a:gd name="connsiteY112" fmla="*/ 648777 h 1175041"/>
                <a:gd name="connsiteX113" fmla="*/ 610793 w 888689"/>
                <a:gd name="connsiteY113" fmla="*/ 639485 h 1175041"/>
                <a:gd name="connsiteX114" fmla="*/ 668214 w 888689"/>
                <a:gd name="connsiteY114" fmla="*/ 629955 h 1175041"/>
                <a:gd name="connsiteX115" fmla="*/ 669969 w 888689"/>
                <a:gd name="connsiteY115" fmla="*/ 629955 h 1175041"/>
                <a:gd name="connsiteX116" fmla="*/ 661994 w 888689"/>
                <a:gd name="connsiteY116" fmla="*/ 637332 h 1175041"/>
                <a:gd name="connsiteX117" fmla="*/ 600146 w 888689"/>
                <a:gd name="connsiteY117" fmla="*/ 685183 h 1175041"/>
                <a:gd name="connsiteX118" fmla="*/ 588782 w 888689"/>
                <a:gd name="connsiteY118" fmla="*/ 688294 h 1175041"/>
                <a:gd name="connsiteX119" fmla="*/ 492881 w 888689"/>
                <a:gd name="connsiteY119" fmla="*/ 703207 h 1175041"/>
                <a:gd name="connsiteX120" fmla="*/ 394188 w 888689"/>
                <a:gd name="connsiteY120" fmla="*/ 711741 h 1175041"/>
                <a:gd name="connsiteX121" fmla="*/ 284649 w 888689"/>
                <a:gd name="connsiteY121" fmla="*/ 713695 h 1175041"/>
                <a:gd name="connsiteX122" fmla="*/ 182607 w 888689"/>
                <a:gd name="connsiteY122" fmla="*/ 705520 h 1175041"/>
                <a:gd name="connsiteX123" fmla="*/ 114060 w 888689"/>
                <a:gd name="connsiteY123" fmla="*/ 687257 h 1175041"/>
                <a:gd name="connsiteX124" fmla="*/ 92089 w 888689"/>
                <a:gd name="connsiteY124" fmla="*/ 672702 h 1175041"/>
                <a:gd name="connsiteX125" fmla="*/ 89058 w 888689"/>
                <a:gd name="connsiteY125" fmla="*/ 637252 h 1175041"/>
                <a:gd name="connsiteX126" fmla="*/ 110432 w 888689"/>
                <a:gd name="connsiteY126" fmla="*/ 619667 h 1175041"/>
                <a:gd name="connsiteX127" fmla="*/ 162589 w 888689"/>
                <a:gd name="connsiteY127" fmla="*/ 602401 h 1175041"/>
                <a:gd name="connsiteX128" fmla="*/ 256297 w 888689"/>
                <a:gd name="connsiteY128" fmla="*/ 591076 h 1175041"/>
                <a:gd name="connsiteX129" fmla="*/ 311087 w 888689"/>
                <a:gd name="connsiteY129" fmla="*/ 590079 h 1175041"/>
                <a:gd name="connsiteX130" fmla="*/ 760218 w 888689"/>
                <a:gd name="connsiteY130" fmla="*/ 588025 h 1175041"/>
                <a:gd name="connsiteX131" fmla="*/ 790354 w 888689"/>
                <a:gd name="connsiteY131" fmla="*/ 592591 h 1175041"/>
                <a:gd name="connsiteX132" fmla="*/ 843428 w 888689"/>
                <a:gd name="connsiteY132" fmla="*/ 654598 h 1175041"/>
                <a:gd name="connsiteX133" fmla="*/ 798209 w 888689"/>
                <a:gd name="connsiteY133" fmla="*/ 784793 h 1175041"/>
                <a:gd name="connsiteX134" fmla="*/ 695090 w 888689"/>
                <a:gd name="connsiteY134" fmla="*/ 835395 h 1175041"/>
                <a:gd name="connsiteX135" fmla="*/ 663748 w 888689"/>
                <a:gd name="connsiteY135" fmla="*/ 841695 h 1175041"/>
                <a:gd name="connsiteX136" fmla="*/ 664745 w 888689"/>
                <a:gd name="connsiteY136" fmla="*/ 840021 h 1175041"/>
                <a:gd name="connsiteX137" fmla="*/ 742264 w 888689"/>
                <a:gd name="connsiteY137" fmla="*/ 767447 h 1175041"/>
                <a:gd name="connsiteX138" fmla="*/ 778152 w 888689"/>
                <a:gd name="connsiteY138" fmla="*/ 699658 h 1175041"/>
                <a:gd name="connsiteX139" fmla="*/ 777753 w 888689"/>
                <a:gd name="connsiteY139" fmla="*/ 658466 h 1175041"/>
                <a:gd name="connsiteX140" fmla="*/ 738715 w 888689"/>
                <a:gd name="connsiteY140" fmla="*/ 620703 h 1175041"/>
                <a:gd name="connsiteX141" fmla="*/ 686278 w 888689"/>
                <a:gd name="connsiteY141" fmla="*/ 615878 h 1175041"/>
                <a:gd name="connsiteX142" fmla="*/ 730141 w 888689"/>
                <a:gd name="connsiteY142" fmla="*/ 593149 h 1175041"/>
                <a:gd name="connsiteX143" fmla="*/ 760218 w 888689"/>
                <a:gd name="connsiteY143" fmla="*/ 588025 h 1175041"/>
                <a:gd name="connsiteX144" fmla="*/ 704621 w 888689"/>
                <a:gd name="connsiteY144" fmla="*/ 204241 h 1175041"/>
                <a:gd name="connsiteX145" fmla="*/ 700633 w 888689"/>
                <a:gd name="connsiteY145" fmla="*/ 207351 h 1175041"/>
                <a:gd name="connsiteX146" fmla="*/ 594883 w 888689"/>
                <a:gd name="connsiteY146" fmla="*/ 284630 h 1175041"/>
                <a:gd name="connsiteX147" fmla="*/ 541888 w 888689"/>
                <a:gd name="connsiteY147" fmla="*/ 338742 h 1175041"/>
                <a:gd name="connsiteX148" fmla="*/ 528330 w 888689"/>
                <a:gd name="connsiteY148" fmla="*/ 369766 h 1175041"/>
                <a:gd name="connsiteX149" fmla="*/ 534830 w 888689"/>
                <a:gd name="connsiteY149" fmla="*/ 407647 h 1175041"/>
                <a:gd name="connsiteX150" fmla="*/ 558755 w 888689"/>
                <a:gd name="connsiteY150" fmla="*/ 454701 h 1175041"/>
                <a:gd name="connsiteX151" fmla="*/ 578255 w 888689"/>
                <a:gd name="connsiteY151" fmla="*/ 502592 h 1175041"/>
                <a:gd name="connsiteX152" fmla="*/ 564298 w 888689"/>
                <a:gd name="connsiteY152" fmla="*/ 572814 h 1175041"/>
                <a:gd name="connsiteX153" fmla="*/ 504484 w 888689"/>
                <a:gd name="connsiteY153" fmla="*/ 622538 h 1175041"/>
                <a:gd name="connsiteX154" fmla="*/ 473341 w 888689"/>
                <a:gd name="connsiteY154" fmla="*/ 633664 h 1175041"/>
                <a:gd name="connsiteX155" fmla="*/ 469687 w 888689"/>
                <a:gd name="connsiteY155" fmla="*/ 633993 h 1175041"/>
                <a:gd name="connsiteX156" fmla="*/ 489132 w 888689"/>
                <a:gd name="connsiteY156" fmla="*/ 612809 h 1175041"/>
                <a:gd name="connsiteX157" fmla="*/ 510904 w 888689"/>
                <a:gd name="connsiteY157" fmla="*/ 567191 h 1175041"/>
                <a:gd name="connsiteX158" fmla="*/ 504245 w 888689"/>
                <a:gd name="connsiteY158" fmla="*/ 525162 h 1175041"/>
                <a:gd name="connsiteX159" fmla="*/ 476332 w 888689"/>
                <a:gd name="connsiteY159" fmla="*/ 480261 h 1175041"/>
                <a:gd name="connsiteX160" fmla="*/ 449416 w 888689"/>
                <a:gd name="connsiteY160" fmla="*/ 430616 h 1175041"/>
                <a:gd name="connsiteX161" fmla="*/ 448219 w 888689"/>
                <a:gd name="connsiteY161" fmla="*/ 359996 h 1175041"/>
                <a:gd name="connsiteX162" fmla="*/ 508033 w 888689"/>
                <a:gd name="connsiteY162" fmla="*/ 272588 h 1175041"/>
                <a:gd name="connsiteX163" fmla="*/ 607722 w 888689"/>
                <a:gd name="connsiteY163" fmla="*/ 223341 h 1175041"/>
                <a:gd name="connsiteX164" fmla="*/ 697882 w 888689"/>
                <a:gd name="connsiteY164" fmla="*/ 204719 h 1175041"/>
                <a:gd name="connsiteX165" fmla="*/ 704621 w 888689"/>
                <a:gd name="connsiteY165" fmla="*/ 204241 h 1175041"/>
                <a:gd name="connsiteX166" fmla="*/ 519239 w 888689"/>
                <a:gd name="connsiteY166" fmla="*/ 156 h 1175041"/>
                <a:gd name="connsiteX167" fmla="*/ 521153 w 888689"/>
                <a:gd name="connsiteY167" fmla="*/ 1233 h 1175041"/>
                <a:gd name="connsiteX168" fmla="*/ 550940 w 888689"/>
                <a:gd name="connsiteY168" fmla="*/ 80386 h 1175041"/>
                <a:gd name="connsiteX169" fmla="*/ 538977 w 888689"/>
                <a:gd name="connsiteY169" fmla="*/ 160138 h 1175041"/>
                <a:gd name="connsiteX170" fmla="*/ 491246 w 888689"/>
                <a:gd name="connsiteY170" fmla="*/ 235423 h 1175041"/>
                <a:gd name="connsiteX171" fmla="*/ 423098 w 888689"/>
                <a:gd name="connsiteY171" fmla="*/ 308875 h 1175041"/>
                <a:gd name="connsiteX172" fmla="*/ 370581 w 888689"/>
                <a:gd name="connsiteY172" fmla="*/ 371041 h 1175041"/>
                <a:gd name="connsiteX173" fmla="*/ 352597 w 888689"/>
                <a:gd name="connsiteY173" fmla="*/ 411236 h 1175041"/>
                <a:gd name="connsiteX174" fmla="*/ 357223 w 888689"/>
                <a:gd name="connsiteY174" fmla="*/ 454302 h 1175041"/>
                <a:gd name="connsiteX175" fmla="*/ 410178 w 888689"/>
                <a:gd name="connsiteY175" fmla="*/ 567470 h 1175041"/>
                <a:gd name="connsiteX176" fmla="*/ 433585 w 888689"/>
                <a:gd name="connsiteY176" fmla="*/ 607345 h 1175041"/>
                <a:gd name="connsiteX177" fmla="*/ 434702 w 888689"/>
                <a:gd name="connsiteY177" fmla="*/ 611014 h 1175041"/>
                <a:gd name="connsiteX178" fmla="*/ 382624 w 888689"/>
                <a:gd name="connsiteY178" fmla="*/ 569264 h 1175041"/>
                <a:gd name="connsiteX179" fmla="*/ 327236 w 888689"/>
                <a:gd name="connsiteY179" fmla="*/ 513757 h 1175041"/>
                <a:gd name="connsiteX180" fmla="*/ 272526 w 888689"/>
                <a:gd name="connsiteY180" fmla="*/ 426429 h 1175041"/>
                <a:gd name="connsiteX181" fmla="*/ 288796 w 888689"/>
                <a:gd name="connsiteY181" fmla="*/ 315415 h 1175041"/>
                <a:gd name="connsiteX182" fmla="*/ 343585 w 888689"/>
                <a:gd name="connsiteY182" fmla="*/ 257315 h 1175041"/>
                <a:gd name="connsiteX183" fmla="*/ 422540 w 888689"/>
                <a:gd name="connsiteY183" fmla="*/ 190922 h 1175041"/>
                <a:gd name="connsiteX184" fmla="*/ 495991 w 888689"/>
                <a:gd name="connsiteY184" fmla="*/ 117112 h 1175041"/>
                <a:gd name="connsiteX185" fmla="*/ 524502 w 888689"/>
                <a:gd name="connsiteY185" fmla="*/ 56700 h 1175041"/>
                <a:gd name="connsiteX186" fmla="*/ 519239 w 888689"/>
                <a:gd name="connsiteY186" fmla="*/ 156 h 1175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Lst>
              <a:rect l="l" t="t" r="r" b="b"/>
              <a:pathLst>
                <a:path w="888689" h="1175041">
                  <a:moveTo>
                    <a:pt x="888688" y="1016472"/>
                  </a:moveTo>
                  <a:cubicBezTo>
                    <a:pt x="888747" y="1027071"/>
                    <a:pt x="886474" y="1037554"/>
                    <a:pt x="882028" y="1047176"/>
                  </a:cubicBezTo>
                  <a:cubicBezTo>
                    <a:pt x="873678" y="1064821"/>
                    <a:pt x="861105" y="1080133"/>
                    <a:pt x="845422" y="1091758"/>
                  </a:cubicBezTo>
                  <a:cubicBezTo>
                    <a:pt x="820101" y="1111695"/>
                    <a:pt x="791191" y="1125293"/>
                    <a:pt x="761005" y="1136179"/>
                  </a:cubicBezTo>
                  <a:cubicBezTo>
                    <a:pt x="725818" y="1148573"/>
                    <a:pt x="689563" y="1157688"/>
                    <a:pt x="652702" y="1163414"/>
                  </a:cubicBezTo>
                  <a:cubicBezTo>
                    <a:pt x="592717" y="1173000"/>
                    <a:pt x="531930" y="1176673"/>
                    <a:pt x="471227" y="1174380"/>
                  </a:cubicBezTo>
                  <a:cubicBezTo>
                    <a:pt x="423261" y="1172845"/>
                    <a:pt x="375470" y="1167821"/>
                    <a:pt x="328233" y="1159347"/>
                  </a:cubicBezTo>
                  <a:cubicBezTo>
                    <a:pt x="267174" y="1148704"/>
                    <a:pt x="207450" y="1131470"/>
                    <a:pt x="150108" y="1107947"/>
                  </a:cubicBezTo>
                  <a:lnTo>
                    <a:pt x="149430" y="1107668"/>
                  </a:lnTo>
                  <a:cubicBezTo>
                    <a:pt x="150347" y="1106671"/>
                    <a:pt x="151384" y="1107269"/>
                    <a:pt x="152301" y="1107389"/>
                  </a:cubicBezTo>
                  <a:cubicBezTo>
                    <a:pt x="153218" y="1107509"/>
                    <a:pt x="154494" y="1107907"/>
                    <a:pt x="155570" y="1108146"/>
                  </a:cubicBezTo>
                  <a:cubicBezTo>
                    <a:pt x="196084" y="1117557"/>
                    <a:pt x="236917" y="1124934"/>
                    <a:pt x="278149" y="1130557"/>
                  </a:cubicBezTo>
                  <a:cubicBezTo>
                    <a:pt x="313824" y="1135422"/>
                    <a:pt x="349713" y="1138811"/>
                    <a:pt x="385814" y="1140725"/>
                  </a:cubicBezTo>
                  <a:cubicBezTo>
                    <a:pt x="419840" y="1142532"/>
                    <a:pt x="453882" y="1142918"/>
                    <a:pt x="487935" y="1141881"/>
                  </a:cubicBezTo>
                  <a:cubicBezTo>
                    <a:pt x="513097" y="1141044"/>
                    <a:pt x="538259" y="1139648"/>
                    <a:pt x="563301" y="1137057"/>
                  </a:cubicBezTo>
                  <a:cubicBezTo>
                    <a:pt x="636393" y="1129360"/>
                    <a:pt x="708010" y="1115324"/>
                    <a:pt x="776317" y="1087092"/>
                  </a:cubicBezTo>
                  <a:cubicBezTo>
                    <a:pt x="810032" y="1073646"/>
                    <a:pt x="841634" y="1055407"/>
                    <a:pt x="870145" y="1032940"/>
                  </a:cubicBezTo>
                  <a:cubicBezTo>
                    <a:pt x="876621" y="1027792"/>
                    <a:pt x="882810" y="1022294"/>
                    <a:pt x="888688" y="1016472"/>
                  </a:cubicBezTo>
                  <a:close/>
                  <a:moveTo>
                    <a:pt x="763159" y="914948"/>
                  </a:moveTo>
                  <a:lnTo>
                    <a:pt x="764036" y="914948"/>
                  </a:lnTo>
                  <a:lnTo>
                    <a:pt x="763518" y="915706"/>
                  </a:lnTo>
                  <a:close/>
                  <a:moveTo>
                    <a:pt x="143050" y="907770"/>
                  </a:moveTo>
                  <a:cubicBezTo>
                    <a:pt x="148632" y="908169"/>
                    <a:pt x="154215" y="909006"/>
                    <a:pt x="159798" y="909365"/>
                  </a:cubicBezTo>
                  <a:cubicBezTo>
                    <a:pt x="163007" y="909664"/>
                    <a:pt x="166098" y="910733"/>
                    <a:pt x="168809" y="912475"/>
                  </a:cubicBezTo>
                  <a:cubicBezTo>
                    <a:pt x="180772" y="919374"/>
                    <a:pt x="192934" y="926153"/>
                    <a:pt x="204937" y="933291"/>
                  </a:cubicBezTo>
                  <a:cubicBezTo>
                    <a:pt x="198397" y="932653"/>
                    <a:pt x="191977" y="931855"/>
                    <a:pt x="185478" y="931696"/>
                  </a:cubicBezTo>
                  <a:cubicBezTo>
                    <a:pt x="163477" y="930615"/>
                    <a:pt x="141588" y="935436"/>
                    <a:pt x="122075" y="945652"/>
                  </a:cubicBezTo>
                  <a:cubicBezTo>
                    <a:pt x="116843" y="948328"/>
                    <a:pt x="112269" y="952128"/>
                    <a:pt x="108677" y="956777"/>
                  </a:cubicBezTo>
                  <a:cubicBezTo>
                    <a:pt x="103905" y="962460"/>
                    <a:pt x="103545" y="970638"/>
                    <a:pt x="107799" y="976715"/>
                  </a:cubicBezTo>
                  <a:cubicBezTo>
                    <a:pt x="112946" y="984419"/>
                    <a:pt x="120160" y="990512"/>
                    <a:pt x="128614" y="994300"/>
                  </a:cubicBezTo>
                  <a:cubicBezTo>
                    <a:pt x="146438" y="1003141"/>
                    <a:pt x="165320" y="1009669"/>
                    <a:pt x="184799" y="1013720"/>
                  </a:cubicBezTo>
                  <a:cubicBezTo>
                    <a:pt x="220860" y="1021847"/>
                    <a:pt x="257451" y="1027405"/>
                    <a:pt x="294299" y="1030348"/>
                  </a:cubicBezTo>
                  <a:cubicBezTo>
                    <a:pt x="350713" y="1035277"/>
                    <a:pt x="407374" y="1036784"/>
                    <a:pt x="463970" y="1034854"/>
                  </a:cubicBezTo>
                  <a:cubicBezTo>
                    <a:pt x="498981" y="1033778"/>
                    <a:pt x="533912" y="1031385"/>
                    <a:pt x="568724" y="1027158"/>
                  </a:cubicBezTo>
                  <a:cubicBezTo>
                    <a:pt x="608999" y="1022213"/>
                    <a:pt x="648914" y="1015435"/>
                    <a:pt x="687554" y="1002515"/>
                  </a:cubicBezTo>
                  <a:cubicBezTo>
                    <a:pt x="706267" y="996753"/>
                    <a:pt x="724000" y="988187"/>
                    <a:pt x="740150" y="977114"/>
                  </a:cubicBezTo>
                  <a:cubicBezTo>
                    <a:pt x="748030" y="971826"/>
                    <a:pt x="754800" y="965056"/>
                    <a:pt x="760088" y="957176"/>
                  </a:cubicBezTo>
                  <a:cubicBezTo>
                    <a:pt x="767162" y="946234"/>
                    <a:pt x="768964" y="932700"/>
                    <a:pt x="764993" y="920291"/>
                  </a:cubicBezTo>
                  <a:cubicBezTo>
                    <a:pt x="764554" y="918736"/>
                    <a:pt x="764075" y="917221"/>
                    <a:pt x="763637" y="915665"/>
                  </a:cubicBezTo>
                  <a:lnTo>
                    <a:pt x="764036" y="915027"/>
                  </a:lnTo>
                  <a:cubicBezTo>
                    <a:pt x="772497" y="919075"/>
                    <a:pt x="780516" y="923996"/>
                    <a:pt x="787961" y="929702"/>
                  </a:cubicBezTo>
                  <a:cubicBezTo>
                    <a:pt x="805427" y="943778"/>
                    <a:pt x="809534" y="960924"/>
                    <a:pt x="800402" y="981979"/>
                  </a:cubicBezTo>
                  <a:cubicBezTo>
                    <a:pt x="793942" y="996773"/>
                    <a:pt x="782498" y="1007260"/>
                    <a:pt x="769618" y="1016272"/>
                  </a:cubicBezTo>
                  <a:cubicBezTo>
                    <a:pt x="748528" y="1030352"/>
                    <a:pt x="725488" y="1041262"/>
                    <a:pt x="701231" y="1048651"/>
                  </a:cubicBezTo>
                  <a:cubicBezTo>
                    <a:pt x="669956" y="1058828"/>
                    <a:pt x="637968" y="1066651"/>
                    <a:pt x="605529" y="1072058"/>
                  </a:cubicBezTo>
                  <a:cubicBezTo>
                    <a:pt x="580966" y="1076365"/>
                    <a:pt x="556310" y="1079782"/>
                    <a:pt x="531559" y="1082306"/>
                  </a:cubicBezTo>
                  <a:cubicBezTo>
                    <a:pt x="490368" y="1086613"/>
                    <a:pt x="449056" y="1088886"/>
                    <a:pt x="407666" y="1089564"/>
                  </a:cubicBezTo>
                  <a:cubicBezTo>
                    <a:pt x="376363" y="1090082"/>
                    <a:pt x="345060" y="1089564"/>
                    <a:pt x="313798" y="1087929"/>
                  </a:cubicBezTo>
                  <a:cubicBezTo>
                    <a:pt x="287639" y="1086693"/>
                    <a:pt x="261561" y="1084699"/>
                    <a:pt x="235562" y="1081668"/>
                  </a:cubicBezTo>
                  <a:cubicBezTo>
                    <a:pt x="188069" y="1076125"/>
                    <a:pt x="141016" y="1068310"/>
                    <a:pt x="95438" y="1053357"/>
                  </a:cubicBezTo>
                  <a:cubicBezTo>
                    <a:pt x="73544" y="1046749"/>
                    <a:pt x="52714" y="1037028"/>
                    <a:pt x="33590" y="1024487"/>
                  </a:cubicBezTo>
                  <a:cubicBezTo>
                    <a:pt x="23619" y="1018031"/>
                    <a:pt x="15060" y="1009621"/>
                    <a:pt x="8429" y="999764"/>
                  </a:cubicBezTo>
                  <a:cubicBezTo>
                    <a:pt x="-4730" y="979267"/>
                    <a:pt x="-2457" y="959369"/>
                    <a:pt x="15088" y="942502"/>
                  </a:cubicBezTo>
                  <a:cubicBezTo>
                    <a:pt x="30201" y="927947"/>
                    <a:pt x="48743" y="919773"/>
                    <a:pt x="68602" y="914230"/>
                  </a:cubicBezTo>
                  <a:cubicBezTo>
                    <a:pt x="92871" y="907866"/>
                    <a:pt x="118047" y="905681"/>
                    <a:pt x="143050" y="907770"/>
                  </a:cubicBezTo>
                  <a:close/>
                  <a:moveTo>
                    <a:pt x="290391" y="843530"/>
                  </a:moveTo>
                  <a:cubicBezTo>
                    <a:pt x="287405" y="846732"/>
                    <a:pt x="285171" y="850560"/>
                    <a:pt x="283852" y="854735"/>
                  </a:cubicBezTo>
                  <a:cubicBezTo>
                    <a:pt x="282457" y="860111"/>
                    <a:pt x="284678" y="865777"/>
                    <a:pt x="289354" y="868771"/>
                  </a:cubicBezTo>
                  <a:cubicBezTo>
                    <a:pt x="297151" y="874159"/>
                    <a:pt x="306117" y="877616"/>
                    <a:pt x="315513" y="878860"/>
                  </a:cubicBezTo>
                  <a:cubicBezTo>
                    <a:pt x="340358" y="883075"/>
                    <a:pt x="365607" y="884415"/>
                    <a:pt x="390758" y="882847"/>
                  </a:cubicBezTo>
                  <a:cubicBezTo>
                    <a:pt x="412798" y="882006"/>
                    <a:pt x="434765" y="879861"/>
                    <a:pt x="456554" y="876428"/>
                  </a:cubicBezTo>
                  <a:cubicBezTo>
                    <a:pt x="484283" y="872683"/>
                    <a:pt x="511478" y="865697"/>
                    <a:pt x="537581" y="855613"/>
                  </a:cubicBezTo>
                  <a:cubicBezTo>
                    <a:pt x="538929" y="854699"/>
                    <a:pt x="540699" y="854699"/>
                    <a:pt x="542047" y="855613"/>
                  </a:cubicBezTo>
                  <a:cubicBezTo>
                    <a:pt x="565095" y="871084"/>
                    <a:pt x="588184" y="886516"/>
                    <a:pt x="611312" y="901908"/>
                  </a:cubicBezTo>
                  <a:cubicBezTo>
                    <a:pt x="611511" y="901908"/>
                    <a:pt x="611631" y="902267"/>
                    <a:pt x="612109" y="902905"/>
                  </a:cubicBezTo>
                  <a:cubicBezTo>
                    <a:pt x="608360" y="905059"/>
                    <a:pt x="604692" y="907212"/>
                    <a:pt x="600944" y="909206"/>
                  </a:cubicBezTo>
                  <a:cubicBezTo>
                    <a:pt x="574857" y="922600"/>
                    <a:pt x="547115" y="932493"/>
                    <a:pt x="518441" y="938634"/>
                  </a:cubicBezTo>
                  <a:cubicBezTo>
                    <a:pt x="490524" y="944954"/>
                    <a:pt x="462172" y="949181"/>
                    <a:pt x="433625" y="951275"/>
                  </a:cubicBezTo>
                  <a:cubicBezTo>
                    <a:pt x="404440" y="953627"/>
                    <a:pt x="375130" y="953974"/>
                    <a:pt x="345898" y="952312"/>
                  </a:cubicBezTo>
                  <a:cubicBezTo>
                    <a:pt x="320716" y="951195"/>
                    <a:pt x="295702" y="947630"/>
                    <a:pt x="271211" y="941665"/>
                  </a:cubicBezTo>
                  <a:cubicBezTo>
                    <a:pt x="255786" y="938327"/>
                    <a:pt x="241098" y="932206"/>
                    <a:pt x="227866" y="923601"/>
                  </a:cubicBezTo>
                  <a:cubicBezTo>
                    <a:pt x="220110" y="919039"/>
                    <a:pt x="214401" y="911674"/>
                    <a:pt x="211916" y="903025"/>
                  </a:cubicBezTo>
                  <a:cubicBezTo>
                    <a:pt x="209284" y="891660"/>
                    <a:pt x="213909" y="882209"/>
                    <a:pt x="220649" y="873716"/>
                  </a:cubicBezTo>
                  <a:cubicBezTo>
                    <a:pt x="233528" y="857766"/>
                    <a:pt x="250954" y="849232"/>
                    <a:pt x="270772" y="845205"/>
                  </a:cubicBezTo>
                  <a:cubicBezTo>
                    <a:pt x="277232" y="843933"/>
                    <a:pt x="283810" y="843371"/>
                    <a:pt x="290391" y="843530"/>
                  </a:cubicBezTo>
                  <a:close/>
                  <a:moveTo>
                    <a:pt x="250675" y="720394"/>
                  </a:moveTo>
                  <a:cubicBezTo>
                    <a:pt x="251551" y="720334"/>
                    <a:pt x="252430" y="720334"/>
                    <a:pt x="253306" y="720394"/>
                  </a:cubicBezTo>
                  <a:lnTo>
                    <a:pt x="257613" y="720394"/>
                  </a:lnTo>
                  <a:cubicBezTo>
                    <a:pt x="255181" y="722906"/>
                    <a:pt x="252908" y="724939"/>
                    <a:pt x="250954" y="727252"/>
                  </a:cubicBezTo>
                  <a:cubicBezTo>
                    <a:pt x="241942" y="737660"/>
                    <a:pt x="242979" y="747190"/>
                    <a:pt x="254543" y="754886"/>
                  </a:cubicBezTo>
                  <a:cubicBezTo>
                    <a:pt x="263841" y="760696"/>
                    <a:pt x="274127" y="764751"/>
                    <a:pt x="284888" y="766849"/>
                  </a:cubicBezTo>
                  <a:cubicBezTo>
                    <a:pt x="306621" y="771538"/>
                    <a:pt x="328739" y="774222"/>
                    <a:pt x="350963" y="774863"/>
                  </a:cubicBezTo>
                  <a:cubicBezTo>
                    <a:pt x="379491" y="776227"/>
                    <a:pt x="408077" y="775693"/>
                    <a:pt x="436536" y="773269"/>
                  </a:cubicBezTo>
                  <a:cubicBezTo>
                    <a:pt x="478466" y="770438"/>
                    <a:pt x="519940" y="762837"/>
                    <a:pt x="560151" y="750619"/>
                  </a:cubicBezTo>
                  <a:cubicBezTo>
                    <a:pt x="561623" y="749981"/>
                    <a:pt x="563317" y="750133"/>
                    <a:pt x="564657" y="751018"/>
                  </a:cubicBezTo>
                  <a:lnTo>
                    <a:pt x="629017" y="791332"/>
                  </a:lnTo>
                  <a:cubicBezTo>
                    <a:pt x="629615" y="791571"/>
                    <a:pt x="630094" y="791970"/>
                    <a:pt x="630532" y="792449"/>
                  </a:cubicBezTo>
                  <a:cubicBezTo>
                    <a:pt x="612281" y="799818"/>
                    <a:pt x="593647" y="806194"/>
                    <a:pt x="574706" y="811549"/>
                  </a:cubicBezTo>
                  <a:cubicBezTo>
                    <a:pt x="545385" y="819839"/>
                    <a:pt x="515506" y="826020"/>
                    <a:pt x="485304" y="830051"/>
                  </a:cubicBezTo>
                  <a:cubicBezTo>
                    <a:pt x="441185" y="836101"/>
                    <a:pt x="396605" y="838119"/>
                    <a:pt x="352119" y="836073"/>
                  </a:cubicBezTo>
                  <a:cubicBezTo>
                    <a:pt x="309930" y="833999"/>
                    <a:pt x="268061" y="829214"/>
                    <a:pt x="227427" y="816773"/>
                  </a:cubicBezTo>
                  <a:cubicBezTo>
                    <a:pt x="212676" y="812722"/>
                    <a:pt x="198645" y="806397"/>
                    <a:pt x="185836" y="798032"/>
                  </a:cubicBezTo>
                  <a:cubicBezTo>
                    <a:pt x="179110" y="794096"/>
                    <a:pt x="173900" y="788015"/>
                    <a:pt x="171043" y="780765"/>
                  </a:cubicBezTo>
                  <a:cubicBezTo>
                    <a:pt x="168450" y="772790"/>
                    <a:pt x="171362" y="765812"/>
                    <a:pt x="175788" y="759352"/>
                  </a:cubicBezTo>
                  <a:cubicBezTo>
                    <a:pt x="182921" y="749714"/>
                    <a:pt x="192170" y="741843"/>
                    <a:pt x="202824" y="736344"/>
                  </a:cubicBezTo>
                  <a:cubicBezTo>
                    <a:pt x="217538" y="727862"/>
                    <a:pt x="233813" y="722435"/>
                    <a:pt x="250675" y="720394"/>
                  </a:cubicBezTo>
                  <a:close/>
                  <a:moveTo>
                    <a:pt x="469434" y="634317"/>
                  </a:moveTo>
                  <a:lnTo>
                    <a:pt x="469434" y="634740"/>
                  </a:lnTo>
                  <a:lnTo>
                    <a:pt x="468955" y="634541"/>
                  </a:lnTo>
                  <a:close/>
                  <a:moveTo>
                    <a:pt x="469434" y="634182"/>
                  </a:moveTo>
                  <a:lnTo>
                    <a:pt x="469553" y="634262"/>
                  </a:lnTo>
                  <a:lnTo>
                    <a:pt x="469434" y="634317"/>
                  </a:lnTo>
                  <a:close/>
                  <a:moveTo>
                    <a:pt x="469687" y="633993"/>
                  </a:moveTo>
                  <a:lnTo>
                    <a:pt x="469513" y="634182"/>
                  </a:lnTo>
                  <a:lnTo>
                    <a:pt x="469354" y="634023"/>
                  </a:lnTo>
                  <a:close/>
                  <a:moveTo>
                    <a:pt x="311087" y="590079"/>
                  </a:moveTo>
                  <a:cubicBezTo>
                    <a:pt x="306501" y="591315"/>
                    <a:pt x="301875" y="592472"/>
                    <a:pt x="297289" y="593788"/>
                  </a:cubicBezTo>
                  <a:cubicBezTo>
                    <a:pt x="274414" y="599606"/>
                    <a:pt x="252153" y="607621"/>
                    <a:pt x="230817" y="617713"/>
                  </a:cubicBezTo>
                  <a:cubicBezTo>
                    <a:pt x="224523" y="620477"/>
                    <a:pt x="218822" y="624432"/>
                    <a:pt x="214029" y="629357"/>
                  </a:cubicBezTo>
                  <a:cubicBezTo>
                    <a:pt x="206532" y="637811"/>
                    <a:pt x="209483" y="641320"/>
                    <a:pt x="217059" y="643992"/>
                  </a:cubicBezTo>
                  <a:cubicBezTo>
                    <a:pt x="226258" y="647114"/>
                    <a:pt x="235808" y="649084"/>
                    <a:pt x="245491" y="649853"/>
                  </a:cubicBezTo>
                  <a:cubicBezTo>
                    <a:pt x="303151" y="656194"/>
                    <a:pt x="361131" y="655117"/>
                    <a:pt x="418871" y="653841"/>
                  </a:cubicBezTo>
                  <a:cubicBezTo>
                    <a:pt x="451649" y="653003"/>
                    <a:pt x="484387" y="651169"/>
                    <a:pt x="517085" y="648777"/>
                  </a:cubicBezTo>
                  <a:cubicBezTo>
                    <a:pt x="548428" y="646504"/>
                    <a:pt x="579650" y="643513"/>
                    <a:pt x="610793" y="639485"/>
                  </a:cubicBezTo>
                  <a:cubicBezTo>
                    <a:pt x="630053" y="636974"/>
                    <a:pt x="649234" y="634062"/>
                    <a:pt x="668214" y="629955"/>
                  </a:cubicBezTo>
                  <a:lnTo>
                    <a:pt x="669969" y="629955"/>
                  </a:lnTo>
                  <a:cubicBezTo>
                    <a:pt x="667584" y="632695"/>
                    <a:pt x="664909" y="635167"/>
                    <a:pt x="661994" y="637332"/>
                  </a:cubicBezTo>
                  <a:cubicBezTo>
                    <a:pt x="642056" y="654040"/>
                    <a:pt x="621041" y="669472"/>
                    <a:pt x="600146" y="685183"/>
                  </a:cubicBezTo>
                  <a:cubicBezTo>
                    <a:pt x="596645" y="687077"/>
                    <a:pt x="592757" y="688142"/>
                    <a:pt x="588782" y="688294"/>
                  </a:cubicBezTo>
                  <a:cubicBezTo>
                    <a:pt x="556881" y="694514"/>
                    <a:pt x="524981" y="699419"/>
                    <a:pt x="492881" y="703207"/>
                  </a:cubicBezTo>
                  <a:cubicBezTo>
                    <a:pt x="460102" y="707063"/>
                    <a:pt x="427205" y="709907"/>
                    <a:pt x="394188" y="711741"/>
                  </a:cubicBezTo>
                  <a:cubicBezTo>
                    <a:pt x="357715" y="713814"/>
                    <a:pt x="321202" y="714464"/>
                    <a:pt x="284649" y="713695"/>
                  </a:cubicBezTo>
                  <a:cubicBezTo>
                    <a:pt x="250491" y="713248"/>
                    <a:pt x="216401" y="710516"/>
                    <a:pt x="182607" y="705520"/>
                  </a:cubicBezTo>
                  <a:cubicBezTo>
                    <a:pt x="159120" y="701851"/>
                    <a:pt x="135872" y="697106"/>
                    <a:pt x="114060" y="687257"/>
                  </a:cubicBezTo>
                  <a:cubicBezTo>
                    <a:pt x="105859" y="683879"/>
                    <a:pt x="98396" y="678935"/>
                    <a:pt x="92089" y="672702"/>
                  </a:cubicBezTo>
                  <a:cubicBezTo>
                    <a:pt x="82299" y="663331"/>
                    <a:pt x="81001" y="648147"/>
                    <a:pt x="89058" y="637252"/>
                  </a:cubicBezTo>
                  <a:cubicBezTo>
                    <a:pt x="94593" y="629688"/>
                    <a:pt x="101944" y="623643"/>
                    <a:pt x="110432" y="619667"/>
                  </a:cubicBezTo>
                  <a:cubicBezTo>
                    <a:pt x="126917" y="611485"/>
                    <a:pt x="144477" y="605671"/>
                    <a:pt x="162589" y="602401"/>
                  </a:cubicBezTo>
                  <a:cubicBezTo>
                    <a:pt x="193496" y="596276"/>
                    <a:pt x="224821" y="592492"/>
                    <a:pt x="256297" y="591076"/>
                  </a:cubicBezTo>
                  <a:cubicBezTo>
                    <a:pt x="274527" y="589712"/>
                    <a:pt x="292820" y="589377"/>
                    <a:pt x="311087" y="590079"/>
                  </a:cubicBezTo>
                  <a:close/>
                  <a:moveTo>
                    <a:pt x="760218" y="588025"/>
                  </a:moveTo>
                  <a:cubicBezTo>
                    <a:pt x="770276" y="587776"/>
                    <a:pt x="780345" y="589142"/>
                    <a:pt x="790354" y="592591"/>
                  </a:cubicBezTo>
                  <a:cubicBezTo>
                    <a:pt x="820101" y="602799"/>
                    <a:pt x="837726" y="624492"/>
                    <a:pt x="843428" y="654598"/>
                  </a:cubicBezTo>
                  <a:cubicBezTo>
                    <a:pt x="853118" y="706237"/>
                    <a:pt x="837766" y="750061"/>
                    <a:pt x="798209" y="784793"/>
                  </a:cubicBezTo>
                  <a:cubicBezTo>
                    <a:pt x="768462" y="810911"/>
                    <a:pt x="732853" y="825426"/>
                    <a:pt x="695090" y="835395"/>
                  </a:cubicBezTo>
                  <a:cubicBezTo>
                    <a:pt x="684783" y="838131"/>
                    <a:pt x="674315" y="840232"/>
                    <a:pt x="663748" y="841695"/>
                  </a:cubicBezTo>
                  <a:cubicBezTo>
                    <a:pt x="663230" y="840459"/>
                    <a:pt x="664267" y="840380"/>
                    <a:pt x="664745" y="840021"/>
                  </a:cubicBezTo>
                  <a:cubicBezTo>
                    <a:pt x="693751" y="819453"/>
                    <a:pt x="719829" y="795037"/>
                    <a:pt x="742264" y="767447"/>
                  </a:cubicBezTo>
                  <a:cubicBezTo>
                    <a:pt x="758493" y="747110"/>
                    <a:pt x="772051" y="725218"/>
                    <a:pt x="778152" y="699658"/>
                  </a:cubicBezTo>
                  <a:cubicBezTo>
                    <a:pt x="781422" y="685940"/>
                    <a:pt x="783057" y="672064"/>
                    <a:pt x="777753" y="658466"/>
                  </a:cubicBezTo>
                  <a:cubicBezTo>
                    <a:pt x="770535" y="639963"/>
                    <a:pt x="756619" y="628160"/>
                    <a:pt x="738715" y="620703"/>
                  </a:cubicBezTo>
                  <a:cubicBezTo>
                    <a:pt x="722082" y="614005"/>
                    <a:pt x="703851" y="612325"/>
                    <a:pt x="686278" y="615878"/>
                  </a:cubicBezTo>
                  <a:cubicBezTo>
                    <a:pt x="699413" y="605726"/>
                    <a:pt x="714275" y="598026"/>
                    <a:pt x="730141" y="593149"/>
                  </a:cubicBezTo>
                  <a:cubicBezTo>
                    <a:pt x="740110" y="590139"/>
                    <a:pt x="750159" y="588275"/>
                    <a:pt x="760218" y="588025"/>
                  </a:cubicBezTo>
                  <a:close/>
                  <a:moveTo>
                    <a:pt x="704621" y="204241"/>
                  </a:moveTo>
                  <a:cubicBezTo>
                    <a:pt x="703572" y="205595"/>
                    <a:pt x="702200" y="206665"/>
                    <a:pt x="700633" y="207351"/>
                  </a:cubicBezTo>
                  <a:cubicBezTo>
                    <a:pt x="663780" y="230841"/>
                    <a:pt x="628458" y="256652"/>
                    <a:pt x="594883" y="284630"/>
                  </a:cubicBezTo>
                  <a:cubicBezTo>
                    <a:pt x="575060" y="300419"/>
                    <a:pt x="557260" y="318593"/>
                    <a:pt x="541888" y="338742"/>
                  </a:cubicBezTo>
                  <a:cubicBezTo>
                    <a:pt x="534610" y="347644"/>
                    <a:pt x="529917" y="358376"/>
                    <a:pt x="528330" y="369766"/>
                  </a:cubicBezTo>
                  <a:cubicBezTo>
                    <a:pt x="527473" y="382729"/>
                    <a:pt x="529698" y="395711"/>
                    <a:pt x="534830" y="407647"/>
                  </a:cubicBezTo>
                  <a:cubicBezTo>
                    <a:pt x="541290" y="424116"/>
                    <a:pt x="550501" y="439149"/>
                    <a:pt x="558755" y="454701"/>
                  </a:cubicBezTo>
                  <a:cubicBezTo>
                    <a:pt x="567520" y="469647"/>
                    <a:pt x="574087" y="485776"/>
                    <a:pt x="578255" y="502592"/>
                  </a:cubicBezTo>
                  <a:cubicBezTo>
                    <a:pt x="583207" y="526924"/>
                    <a:pt x="578179" y="552225"/>
                    <a:pt x="564298" y="572814"/>
                  </a:cubicBezTo>
                  <a:cubicBezTo>
                    <a:pt x="549783" y="595742"/>
                    <a:pt x="528888" y="611254"/>
                    <a:pt x="504484" y="622538"/>
                  </a:cubicBezTo>
                  <a:cubicBezTo>
                    <a:pt x="494495" y="627260"/>
                    <a:pt x="484064" y="630988"/>
                    <a:pt x="473341" y="633664"/>
                  </a:cubicBezTo>
                  <a:lnTo>
                    <a:pt x="469687" y="633993"/>
                  </a:lnTo>
                  <a:lnTo>
                    <a:pt x="489132" y="612809"/>
                  </a:lnTo>
                  <a:cubicBezTo>
                    <a:pt x="500066" y="599650"/>
                    <a:pt x="507551" y="583971"/>
                    <a:pt x="510904" y="567191"/>
                  </a:cubicBezTo>
                  <a:cubicBezTo>
                    <a:pt x="513086" y="552827"/>
                    <a:pt x="510757" y="538145"/>
                    <a:pt x="504245" y="525162"/>
                  </a:cubicBezTo>
                  <a:cubicBezTo>
                    <a:pt x="496788" y="509012"/>
                    <a:pt x="486181" y="494856"/>
                    <a:pt x="476332" y="480261"/>
                  </a:cubicBezTo>
                  <a:cubicBezTo>
                    <a:pt x="465218" y="464965"/>
                    <a:pt x="456171" y="448273"/>
                    <a:pt x="449416" y="430616"/>
                  </a:cubicBezTo>
                  <a:cubicBezTo>
                    <a:pt x="441441" y="407209"/>
                    <a:pt x="442198" y="383642"/>
                    <a:pt x="448219" y="359996"/>
                  </a:cubicBezTo>
                  <a:cubicBezTo>
                    <a:pt x="457471" y="323629"/>
                    <a:pt x="478645" y="295317"/>
                    <a:pt x="508033" y="272588"/>
                  </a:cubicBezTo>
                  <a:cubicBezTo>
                    <a:pt x="537422" y="249859"/>
                    <a:pt x="571834" y="234466"/>
                    <a:pt x="607722" y="223341"/>
                  </a:cubicBezTo>
                  <a:cubicBezTo>
                    <a:pt x="637131" y="214336"/>
                    <a:pt x="667313" y="208102"/>
                    <a:pt x="697882" y="204719"/>
                  </a:cubicBezTo>
                  <a:cubicBezTo>
                    <a:pt x="699955" y="204480"/>
                    <a:pt x="702069" y="204440"/>
                    <a:pt x="704621" y="204241"/>
                  </a:cubicBezTo>
                  <a:close/>
                  <a:moveTo>
                    <a:pt x="519239" y="156"/>
                  </a:moveTo>
                  <a:cubicBezTo>
                    <a:pt x="520315" y="-362"/>
                    <a:pt x="520714" y="515"/>
                    <a:pt x="521153" y="1233"/>
                  </a:cubicBezTo>
                  <a:cubicBezTo>
                    <a:pt x="536860" y="25066"/>
                    <a:pt x="547036" y="52110"/>
                    <a:pt x="550940" y="80386"/>
                  </a:cubicBezTo>
                  <a:cubicBezTo>
                    <a:pt x="553974" y="107558"/>
                    <a:pt x="549851" y="135051"/>
                    <a:pt x="538977" y="160138"/>
                  </a:cubicBezTo>
                  <a:cubicBezTo>
                    <a:pt x="526931" y="187484"/>
                    <a:pt x="510840" y="212863"/>
                    <a:pt x="491246" y="235423"/>
                  </a:cubicBezTo>
                  <a:cubicBezTo>
                    <a:pt x="469872" y="261143"/>
                    <a:pt x="446146" y="284710"/>
                    <a:pt x="423098" y="308875"/>
                  </a:cubicBezTo>
                  <a:cubicBezTo>
                    <a:pt x="404316" y="328534"/>
                    <a:pt x="385575" y="348192"/>
                    <a:pt x="370581" y="371041"/>
                  </a:cubicBezTo>
                  <a:cubicBezTo>
                    <a:pt x="362139" y="383205"/>
                    <a:pt x="356040" y="396836"/>
                    <a:pt x="352597" y="411236"/>
                  </a:cubicBezTo>
                  <a:cubicBezTo>
                    <a:pt x="349641" y="425723"/>
                    <a:pt x="351257" y="440772"/>
                    <a:pt x="357223" y="454302"/>
                  </a:cubicBezTo>
                  <a:cubicBezTo>
                    <a:pt x="372540" y="493073"/>
                    <a:pt x="390224" y="530868"/>
                    <a:pt x="410178" y="567470"/>
                  </a:cubicBezTo>
                  <a:cubicBezTo>
                    <a:pt x="417675" y="580947"/>
                    <a:pt x="425530" y="594187"/>
                    <a:pt x="433585" y="607345"/>
                  </a:cubicBezTo>
                  <a:cubicBezTo>
                    <a:pt x="434183" y="608263"/>
                    <a:pt x="435300" y="609140"/>
                    <a:pt x="434702" y="611014"/>
                  </a:cubicBezTo>
                  <a:cubicBezTo>
                    <a:pt x="416518" y="597815"/>
                    <a:pt x="399252" y="583938"/>
                    <a:pt x="382624" y="569264"/>
                  </a:cubicBezTo>
                  <a:cubicBezTo>
                    <a:pt x="362898" y="552066"/>
                    <a:pt x="344391" y="533519"/>
                    <a:pt x="327236" y="513757"/>
                  </a:cubicBezTo>
                  <a:cubicBezTo>
                    <a:pt x="304586" y="487439"/>
                    <a:pt x="284689" y="459446"/>
                    <a:pt x="272526" y="426429"/>
                  </a:cubicBezTo>
                  <a:cubicBezTo>
                    <a:pt x="257772" y="386353"/>
                    <a:pt x="263794" y="349628"/>
                    <a:pt x="288796" y="315415"/>
                  </a:cubicBezTo>
                  <a:cubicBezTo>
                    <a:pt x="304967" y="294177"/>
                    <a:pt x="323332" y="274703"/>
                    <a:pt x="343585" y="257315"/>
                  </a:cubicBezTo>
                  <a:cubicBezTo>
                    <a:pt x="369265" y="234427"/>
                    <a:pt x="396381" y="213452"/>
                    <a:pt x="422540" y="190922"/>
                  </a:cubicBezTo>
                  <a:cubicBezTo>
                    <a:pt x="448698" y="168392"/>
                    <a:pt x="474976" y="145184"/>
                    <a:pt x="495991" y="117112"/>
                  </a:cubicBezTo>
                  <a:cubicBezTo>
                    <a:pt x="510035" y="99449"/>
                    <a:pt x="519797" y="78771"/>
                    <a:pt x="524502" y="56700"/>
                  </a:cubicBezTo>
                  <a:cubicBezTo>
                    <a:pt x="528043" y="37729"/>
                    <a:pt x="526221" y="18147"/>
                    <a:pt x="519239" y="156"/>
                  </a:cubicBezTo>
                  <a:close/>
                </a:path>
              </a:pathLst>
            </a:custGeom>
            <a:solidFill>
              <a:schemeClr val="accent5">
                <a:lumMod val="75000"/>
              </a:schemeClr>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68" name="Group 167">
            <a:extLst>
              <a:ext uri="{FF2B5EF4-FFF2-40B4-BE49-F238E27FC236}">
                <a16:creationId xmlns:a16="http://schemas.microsoft.com/office/drawing/2014/main" id="{C2DA87F3-AC2C-430D-B165-35638BF8C134}"/>
              </a:ext>
            </a:extLst>
          </p:cNvPr>
          <p:cNvGrpSpPr/>
          <p:nvPr/>
        </p:nvGrpSpPr>
        <p:grpSpPr>
          <a:xfrm>
            <a:off x="6775674" y="3304108"/>
            <a:ext cx="864939" cy="745637"/>
            <a:chOff x="6612182" y="2948534"/>
            <a:chExt cx="720359" cy="620999"/>
          </a:xfrm>
        </p:grpSpPr>
        <p:sp>
          <p:nvSpPr>
            <p:cNvPr id="169" name="Hexagon 168">
              <a:extLst>
                <a:ext uri="{FF2B5EF4-FFF2-40B4-BE49-F238E27FC236}">
                  <a16:creationId xmlns:a16="http://schemas.microsoft.com/office/drawing/2014/main" id="{90BB93A1-AF6A-4390-AE53-7F3CC706875D}"/>
                </a:ext>
              </a:extLst>
            </p:cNvPr>
            <p:cNvSpPr/>
            <p:nvPr/>
          </p:nvSpPr>
          <p:spPr>
            <a:xfrm>
              <a:off x="6612182" y="2948534"/>
              <a:ext cx="720359" cy="620999"/>
            </a:xfrm>
            <a:prstGeom prst="hexagon">
              <a:avLst/>
            </a:prstGeom>
            <a:noFill/>
            <a:ln w="12700">
              <a:solidFill>
                <a:srgbClr val="797979"/>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accent5">
                    <a:lumMod val="75000"/>
                  </a:schemeClr>
                </a:solidFill>
                <a:effectLst/>
                <a:uLnTx/>
                <a:uFillTx/>
                <a:latin typeface="Segoe UI"/>
                <a:ea typeface="+mn-ea"/>
                <a:cs typeface="+mn-cs"/>
              </a:endParaRPr>
            </a:p>
          </p:txBody>
        </p:sp>
        <p:sp>
          <p:nvSpPr>
            <p:cNvPr id="170" name="TextBox 169">
              <a:extLst>
                <a:ext uri="{FF2B5EF4-FFF2-40B4-BE49-F238E27FC236}">
                  <a16:creationId xmlns:a16="http://schemas.microsoft.com/office/drawing/2014/main" id="{E426012F-2BC4-4732-9133-51A477B1704E}"/>
                </a:ext>
              </a:extLst>
            </p:cNvPr>
            <p:cNvSpPr txBox="1"/>
            <p:nvPr/>
          </p:nvSpPr>
          <p:spPr>
            <a:xfrm>
              <a:off x="6698041" y="3147235"/>
              <a:ext cx="548640" cy="226211"/>
            </a:xfrm>
            <a:prstGeom prst="rect">
              <a:avLst/>
            </a:prstGeom>
          </p:spPr>
          <p:txBody>
            <a:bodyPr wrap="square" lIns="0" tIns="0" rIns="0" bIns="0" rtlCol="0" anchor="t" anchorCtr="0">
              <a:spAutoFit/>
            </a:bodyPr>
            <a:lstStyle/>
            <a:p>
              <a:pPr algn="ctr"/>
              <a:r>
                <a:rPr lang="en-US" dirty="0">
                  <a:solidFill>
                    <a:schemeClr val="accent5">
                      <a:lumMod val="75000"/>
                    </a:schemeClr>
                  </a:solidFill>
                  <a:latin typeface="Segoe UI Semibold" panose="020B0702040204020203" pitchFamily="34" charset="0"/>
                  <a:cs typeface="Segoe UI Semibold" panose="020B0702040204020203" pitchFamily="34" charset="0"/>
                </a:rPr>
                <a:t>.NET</a:t>
              </a:r>
            </a:p>
          </p:txBody>
        </p:sp>
      </p:grpSp>
      <p:grpSp>
        <p:nvGrpSpPr>
          <p:cNvPr id="185" name="Group 184">
            <a:extLst>
              <a:ext uri="{FF2B5EF4-FFF2-40B4-BE49-F238E27FC236}">
                <a16:creationId xmlns:a16="http://schemas.microsoft.com/office/drawing/2014/main" id="{22A7222B-5CB9-4D01-AE3C-EEAB77CCAA9D}"/>
              </a:ext>
            </a:extLst>
          </p:cNvPr>
          <p:cNvGrpSpPr/>
          <p:nvPr/>
        </p:nvGrpSpPr>
        <p:grpSpPr>
          <a:xfrm>
            <a:off x="9299233" y="1774276"/>
            <a:ext cx="1082993" cy="929498"/>
            <a:chOff x="3119382" y="2876719"/>
            <a:chExt cx="901964" cy="774127"/>
          </a:xfrm>
        </p:grpSpPr>
        <p:sp>
          <p:nvSpPr>
            <p:cNvPr id="186" name="Hexagon 185">
              <a:extLst>
                <a:ext uri="{FF2B5EF4-FFF2-40B4-BE49-F238E27FC236}">
                  <a16:creationId xmlns:a16="http://schemas.microsoft.com/office/drawing/2014/main" id="{FD76A132-49A5-45E2-A8FA-B6A7A5543CBA}"/>
                </a:ext>
              </a:extLst>
            </p:cNvPr>
            <p:cNvSpPr/>
            <p:nvPr/>
          </p:nvSpPr>
          <p:spPr>
            <a:xfrm>
              <a:off x="3119382" y="2876719"/>
              <a:ext cx="901964" cy="774127"/>
            </a:xfrm>
            <a:prstGeom prst="hexagon">
              <a:avLst/>
            </a:prstGeom>
            <a:solidFill>
              <a:schemeClr val="bg1"/>
            </a:solidFill>
            <a:ln w="12700">
              <a:solidFill>
                <a:srgbClr val="797979"/>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accent5">
                    <a:lumMod val="75000"/>
                  </a:schemeClr>
                </a:solidFill>
                <a:effectLst/>
                <a:uLnTx/>
                <a:uFillTx/>
                <a:latin typeface="Segoe UI"/>
                <a:ea typeface="+mn-ea"/>
                <a:cs typeface="+mn-cs"/>
              </a:endParaRPr>
            </a:p>
          </p:txBody>
        </p:sp>
        <p:sp>
          <p:nvSpPr>
            <p:cNvPr id="187" name="TextBox 186">
              <a:extLst>
                <a:ext uri="{FF2B5EF4-FFF2-40B4-BE49-F238E27FC236}">
                  <a16:creationId xmlns:a16="http://schemas.microsoft.com/office/drawing/2014/main" id="{E26B257F-7E12-42E6-94E4-6BCD6AFEED66}"/>
                </a:ext>
              </a:extLst>
            </p:cNvPr>
            <p:cNvSpPr txBox="1"/>
            <p:nvPr/>
          </p:nvSpPr>
          <p:spPr>
            <a:xfrm>
              <a:off x="3275838" y="3108319"/>
              <a:ext cx="589051" cy="358862"/>
            </a:xfrm>
            <a:prstGeom prst="rect">
              <a:avLst/>
            </a:prstGeom>
          </p:spPr>
          <p:txBody>
            <a:bodyPr wrap="square" lIns="0" tIns="0" rIns="0" bIns="0" rtlCol="0" anchor="t" anchorCtr="0">
              <a:spAutoFit/>
            </a:bodyPr>
            <a:lstStyle/>
            <a:p>
              <a:pPr algn="ctr"/>
              <a:r>
                <a:rPr lang="en-US" sz="1400" dirty="0">
                  <a:solidFill>
                    <a:schemeClr val="accent5">
                      <a:lumMod val="75000"/>
                    </a:schemeClr>
                  </a:solidFill>
                  <a:latin typeface="Segoe UI Semibold" panose="020B0702040204020203" pitchFamily="34" charset="0"/>
                  <a:cs typeface="Segoe UI Semibold" panose="020B0702040204020203" pitchFamily="34" charset="0"/>
                </a:rPr>
                <a:t>ASP.NET Core</a:t>
              </a:r>
            </a:p>
          </p:txBody>
        </p:sp>
      </p:grpSp>
      <p:grpSp>
        <p:nvGrpSpPr>
          <p:cNvPr id="179" name="Group 178">
            <a:extLst>
              <a:ext uri="{FF2B5EF4-FFF2-40B4-BE49-F238E27FC236}">
                <a16:creationId xmlns:a16="http://schemas.microsoft.com/office/drawing/2014/main" id="{7EFFCB4B-4F68-4BAC-82D6-D4D9D38E4C03}"/>
              </a:ext>
            </a:extLst>
          </p:cNvPr>
          <p:cNvGrpSpPr/>
          <p:nvPr/>
        </p:nvGrpSpPr>
        <p:grpSpPr>
          <a:xfrm>
            <a:off x="7812610" y="3405518"/>
            <a:ext cx="658755" cy="510575"/>
            <a:chOff x="3387693" y="2400535"/>
            <a:chExt cx="548640" cy="425229"/>
          </a:xfrm>
        </p:grpSpPr>
        <p:sp>
          <p:nvSpPr>
            <p:cNvPr id="181" name="Hexagon 180">
              <a:extLst>
                <a:ext uri="{FF2B5EF4-FFF2-40B4-BE49-F238E27FC236}">
                  <a16:creationId xmlns:a16="http://schemas.microsoft.com/office/drawing/2014/main" id="{C4DECEB7-E3BF-45D8-929F-6ABE212AF90D}"/>
                </a:ext>
              </a:extLst>
            </p:cNvPr>
            <p:cNvSpPr/>
            <p:nvPr/>
          </p:nvSpPr>
          <p:spPr>
            <a:xfrm>
              <a:off x="3412938" y="2400535"/>
              <a:ext cx="493265" cy="425229"/>
            </a:xfrm>
            <a:prstGeom prst="hexagon">
              <a:avLst/>
            </a:prstGeom>
            <a:solidFill>
              <a:schemeClr val="bg1"/>
            </a:solidFill>
            <a:ln w="12700">
              <a:solidFill>
                <a:srgbClr val="797979"/>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accent5">
                    <a:lumMod val="75000"/>
                  </a:schemeClr>
                </a:solidFill>
                <a:effectLst/>
                <a:uLnTx/>
                <a:uFillTx/>
                <a:latin typeface="Segoe UI"/>
                <a:ea typeface="+mn-ea"/>
                <a:cs typeface="+mn-cs"/>
              </a:endParaRPr>
            </a:p>
          </p:txBody>
        </p:sp>
        <p:sp>
          <p:nvSpPr>
            <p:cNvPr id="199" name="TextBox 198">
              <a:extLst>
                <a:ext uri="{FF2B5EF4-FFF2-40B4-BE49-F238E27FC236}">
                  <a16:creationId xmlns:a16="http://schemas.microsoft.com/office/drawing/2014/main" id="{BEB28F16-4EE0-49B9-9FC4-E01E83576C1F}"/>
                </a:ext>
              </a:extLst>
            </p:cNvPr>
            <p:cNvSpPr txBox="1"/>
            <p:nvPr/>
          </p:nvSpPr>
          <p:spPr>
            <a:xfrm>
              <a:off x="3387693" y="2505629"/>
              <a:ext cx="548640" cy="226211"/>
            </a:xfrm>
            <a:prstGeom prst="rect">
              <a:avLst/>
            </a:prstGeom>
          </p:spPr>
          <p:txBody>
            <a:bodyPr wrap="square" lIns="0" tIns="0" rIns="0" bIns="0" rtlCol="0" anchor="t" anchorCtr="0">
              <a:spAutoFit/>
            </a:bodyPr>
            <a:lstStyle/>
            <a:p>
              <a:pPr algn="ctr"/>
              <a:r>
                <a:rPr lang="en-US" dirty="0">
                  <a:solidFill>
                    <a:schemeClr val="accent5">
                      <a:lumMod val="75000"/>
                    </a:schemeClr>
                  </a:solidFill>
                  <a:latin typeface="Segoe UI Semibold" panose="020B0702040204020203" pitchFamily="34" charset="0"/>
                  <a:cs typeface="Segoe UI Semibold" panose="020B0702040204020203" pitchFamily="34" charset="0"/>
                </a:rPr>
                <a:t>Go</a:t>
              </a:r>
            </a:p>
          </p:txBody>
        </p:sp>
      </p:grpSp>
      <p:sp>
        <p:nvSpPr>
          <p:cNvPr id="207" name="TextBox 206">
            <a:extLst>
              <a:ext uri="{FF2B5EF4-FFF2-40B4-BE49-F238E27FC236}">
                <a16:creationId xmlns:a16="http://schemas.microsoft.com/office/drawing/2014/main" id="{FD444CA7-E14F-4DE1-831A-50482CD21C48}"/>
              </a:ext>
            </a:extLst>
          </p:cNvPr>
          <p:cNvSpPr txBox="1"/>
          <p:nvPr/>
        </p:nvSpPr>
        <p:spPr>
          <a:xfrm>
            <a:off x="737452" y="1535900"/>
            <a:ext cx="5646066" cy="2462213"/>
          </a:xfrm>
          <a:prstGeom prst="rect">
            <a:avLst/>
          </a:prstGeom>
          <a:noFill/>
        </p:spPr>
        <p:txBody>
          <a:bodyPr wrap="square" lIns="0" tIns="0" rIns="0" bIns="0" rtlCol="0">
            <a:spAutoFit/>
          </a:bodyPr>
          <a:lstStyle/>
          <a:p>
            <a:pPr marL="342900" indent="-342900" algn="l">
              <a:buFont typeface="Arial" panose="020B0604020202020204" pitchFamily="34" charset="0"/>
              <a:buChar char="•"/>
            </a:pPr>
            <a:r>
              <a:rPr lang="en-US" sz="2000" dirty="0">
                <a:solidFill>
                  <a:schemeClr val="accent2">
                    <a:lumMod val="50000"/>
                  </a:schemeClr>
                </a:solidFill>
              </a:rPr>
              <a:t>Any language, any framework</a:t>
            </a:r>
          </a:p>
          <a:p>
            <a:pPr marL="342900" indent="-342900" algn="l">
              <a:buFont typeface="Arial" panose="020B0604020202020204" pitchFamily="34" charset="0"/>
              <a:buChar char="•"/>
            </a:pPr>
            <a:endParaRPr lang="en-US" sz="2000" dirty="0">
              <a:solidFill>
                <a:schemeClr val="accent2">
                  <a:lumMod val="50000"/>
                </a:schemeClr>
              </a:solidFill>
            </a:endParaRPr>
          </a:p>
          <a:p>
            <a:pPr marL="342900" indent="-342900" algn="l">
              <a:buFont typeface="Arial" panose="020B0604020202020204" pitchFamily="34" charset="0"/>
              <a:buChar char="•"/>
            </a:pPr>
            <a:r>
              <a:rPr lang="en-US" sz="2000" dirty="0">
                <a:solidFill>
                  <a:schemeClr val="accent2">
                    <a:lumMod val="50000"/>
                  </a:schemeClr>
                </a:solidFill>
              </a:rPr>
              <a:t>Service Fabric Libraries for multiple languages</a:t>
            </a:r>
          </a:p>
          <a:p>
            <a:pPr marL="342900" indent="-342900" algn="l">
              <a:buFont typeface="Arial" panose="020B0604020202020204" pitchFamily="34" charset="0"/>
              <a:buChar char="•"/>
            </a:pPr>
            <a:endParaRPr lang="en-US" sz="2000" dirty="0">
              <a:solidFill>
                <a:schemeClr val="accent2">
                  <a:lumMod val="50000"/>
                </a:schemeClr>
              </a:solidFill>
            </a:endParaRPr>
          </a:p>
          <a:p>
            <a:pPr marL="342900" indent="-342900" algn="l">
              <a:buFont typeface="Arial" panose="020B0604020202020204" pitchFamily="34" charset="0"/>
              <a:buChar char="•"/>
            </a:pPr>
            <a:r>
              <a:rPr lang="en-US" sz="2000" dirty="0">
                <a:solidFill>
                  <a:schemeClr val="accent2">
                    <a:lumMod val="50000"/>
                  </a:schemeClr>
                </a:solidFill>
              </a:rPr>
              <a:t>Easy H/A state storage with Reliable Collections</a:t>
            </a:r>
          </a:p>
          <a:p>
            <a:pPr marL="342900" indent="-342900" algn="l">
              <a:buFont typeface="Arial" panose="020B0604020202020204" pitchFamily="34" charset="0"/>
              <a:buChar char="•"/>
            </a:pPr>
            <a:endParaRPr lang="en-US" sz="2000" dirty="0">
              <a:solidFill>
                <a:schemeClr val="accent2">
                  <a:lumMod val="50000"/>
                </a:schemeClr>
              </a:solidFill>
            </a:endParaRPr>
          </a:p>
          <a:p>
            <a:pPr marL="342900" indent="-342900" algn="l">
              <a:buFont typeface="Arial" panose="020B0604020202020204" pitchFamily="34" charset="0"/>
              <a:buChar char="•"/>
            </a:pPr>
            <a:r>
              <a:rPr lang="en-US" sz="2000" dirty="0">
                <a:solidFill>
                  <a:schemeClr val="accent2">
                    <a:lumMod val="50000"/>
                  </a:schemeClr>
                </a:solidFill>
              </a:rPr>
              <a:t>Intelligent traffic routing and connectivity</a:t>
            </a:r>
          </a:p>
        </p:txBody>
      </p:sp>
      <p:grpSp>
        <p:nvGrpSpPr>
          <p:cNvPr id="200" name="Group 199">
            <a:extLst>
              <a:ext uri="{FF2B5EF4-FFF2-40B4-BE49-F238E27FC236}">
                <a16:creationId xmlns:a16="http://schemas.microsoft.com/office/drawing/2014/main" id="{BE2E343F-25E7-4925-A9AC-15583E3FEAC1}"/>
              </a:ext>
            </a:extLst>
          </p:cNvPr>
          <p:cNvGrpSpPr/>
          <p:nvPr/>
        </p:nvGrpSpPr>
        <p:grpSpPr>
          <a:xfrm>
            <a:off x="9597930" y="3251820"/>
            <a:ext cx="658755" cy="510575"/>
            <a:chOff x="7229823" y="3753063"/>
            <a:chExt cx="548640" cy="425229"/>
          </a:xfrm>
        </p:grpSpPr>
        <p:sp>
          <p:nvSpPr>
            <p:cNvPr id="201" name="Hexagon 200">
              <a:extLst>
                <a:ext uri="{FF2B5EF4-FFF2-40B4-BE49-F238E27FC236}">
                  <a16:creationId xmlns:a16="http://schemas.microsoft.com/office/drawing/2014/main" id="{BE4F5236-BD0D-43A8-8096-4A09D4B476AE}"/>
                </a:ext>
              </a:extLst>
            </p:cNvPr>
            <p:cNvSpPr/>
            <p:nvPr/>
          </p:nvSpPr>
          <p:spPr>
            <a:xfrm>
              <a:off x="7244143" y="3753063"/>
              <a:ext cx="493265" cy="425229"/>
            </a:xfrm>
            <a:prstGeom prst="hexagon">
              <a:avLst/>
            </a:prstGeom>
            <a:solidFill>
              <a:schemeClr val="bg1"/>
            </a:solidFill>
            <a:ln w="12700">
              <a:solidFill>
                <a:srgbClr val="797979"/>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accent5">
                    <a:lumMod val="75000"/>
                  </a:schemeClr>
                </a:solidFill>
                <a:effectLst/>
                <a:uLnTx/>
                <a:uFillTx/>
                <a:latin typeface="Segoe UI"/>
                <a:ea typeface="+mn-ea"/>
                <a:cs typeface="+mn-cs"/>
              </a:endParaRPr>
            </a:p>
          </p:txBody>
        </p:sp>
        <p:sp>
          <p:nvSpPr>
            <p:cNvPr id="202" name="TextBox 201">
              <a:extLst>
                <a:ext uri="{FF2B5EF4-FFF2-40B4-BE49-F238E27FC236}">
                  <a16:creationId xmlns:a16="http://schemas.microsoft.com/office/drawing/2014/main" id="{1B644F51-1282-46E3-AD35-EE995E0D5A90}"/>
                </a:ext>
              </a:extLst>
            </p:cNvPr>
            <p:cNvSpPr txBox="1"/>
            <p:nvPr/>
          </p:nvSpPr>
          <p:spPr>
            <a:xfrm>
              <a:off x="7229823" y="3885947"/>
              <a:ext cx="548640" cy="179431"/>
            </a:xfrm>
            <a:prstGeom prst="rect">
              <a:avLst/>
            </a:prstGeom>
          </p:spPr>
          <p:txBody>
            <a:bodyPr wrap="square" lIns="0" tIns="0" rIns="0" bIns="0" rtlCol="0" anchor="t" anchorCtr="0">
              <a:spAutoFit/>
            </a:bodyPr>
            <a:lstStyle/>
            <a:p>
              <a:pPr algn="ctr"/>
              <a:r>
                <a:rPr lang="en-US" sz="1400" dirty="0">
                  <a:solidFill>
                    <a:schemeClr val="accent5">
                      <a:lumMod val="75000"/>
                    </a:schemeClr>
                  </a:solidFill>
                  <a:latin typeface="Segoe UI Semibold" panose="020B0702040204020203" pitchFamily="34" charset="0"/>
                  <a:cs typeface="Segoe UI Semibold" panose="020B0702040204020203" pitchFamily="34" charset="0"/>
                </a:rPr>
                <a:t>C++</a:t>
              </a:r>
            </a:p>
          </p:txBody>
        </p:sp>
      </p:grpSp>
      <p:grpSp>
        <p:nvGrpSpPr>
          <p:cNvPr id="197" name="Group 196">
            <a:extLst>
              <a:ext uri="{FF2B5EF4-FFF2-40B4-BE49-F238E27FC236}">
                <a16:creationId xmlns:a16="http://schemas.microsoft.com/office/drawing/2014/main" id="{4B1CD91A-10B8-4D75-BC59-366B1E525C5A}"/>
              </a:ext>
            </a:extLst>
          </p:cNvPr>
          <p:cNvGrpSpPr/>
          <p:nvPr/>
        </p:nvGrpSpPr>
        <p:grpSpPr>
          <a:xfrm>
            <a:off x="7455643" y="6015124"/>
            <a:ext cx="648226" cy="648225"/>
            <a:chOff x="7455643" y="6015124"/>
            <a:chExt cx="648226" cy="648225"/>
          </a:xfrm>
        </p:grpSpPr>
        <p:sp>
          <p:nvSpPr>
            <p:cNvPr id="209" name="Oval 208">
              <a:extLst>
                <a:ext uri="{FF2B5EF4-FFF2-40B4-BE49-F238E27FC236}">
                  <a16:creationId xmlns:a16="http://schemas.microsoft.com/office/drawing/2014/main" id="{3E82E201-72F9-41F2-A92F-8EF901548364}"/>
                </a:ext>
              </a:extLst>
            </p:cNvPr>
            <p:cNvSpPr/>
            <p:nvPr/>
          </p:nvSpPr>
          <p:spPr bwMode="auto">
            <a:xfrm>
              <a:off x="7455643" y="6015124"/>
              <a:ext cx="648226" cy="648225"/>
            </a:xfrm>
            <a:prstGeom prst="ellipse">
              <a:avLst/>
            </a:prstGeom>
            <a:no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210" name="Graphic 209">
              <a:extLst>
                <a:ext uri="{FF2B5EF4-FFF2-40B4-BE49-F238E27FC236}">
                  <a16:creationId xmlns:a16="http://schemas.microsoft.com/office/drawing/2014/main" id="{0A26BE89-51E1-4507-AD3D-15E328C55164}"/>
                </a:ext>
              </a:extLst>
            </p:cNvPr>
            <p:cNvPicPr>
              <a:picLocks noChangeAspect="1"/>
            </p:cNvPicPr>
            <p:nvPr/>
          </p:nvPicPr>
          <p:blipFill rotWithShape="1">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rcRect r="11052"/>
            <a:stretch/>
          </p:blipFill>
          <p:spPr>
            <a:xfrm>
              <a:off x="7550265" y="6100217"/>
              <a:ext cx="458980" cy="398976"/>
            </a:xfrm>
            <a:prstGeom prst="rect">
              <a:avLst/>
            </a:prstGeom>
          </p:spPr>
        </p:pic>
      </p:grpSp>
      <p:grpSp>
        <p:nvGrpSpPr>
          <p:cNvPr id="6" name="Group 5">
            <a:extLst>
              <a:ext uri="{FF2B5EF4-FFF2-40B4-BE49-F238E27FC236}">
                <a16:creationId xmlns:a16="http://schemas.microsoft.com/office/drawing/2014/main" id="{9B3F3562-5AAF-4894-838E-C952CE050970}"/>
              </a:ext>
            </a:extLst>
          </p:cNvPr>
          <p:cNvGrpSpPr/>
          <p:nvPr/>
        </p:nvGrpSpPr>
        <p:grpSpPr>
          <a:xfrm>
            <a:off x="8510785" y="2623543"/>
            <a:ext cx="990305" cy="849947"/>
            <a:chOff x="6827275" y="3207342"/>
            <a:chExt cx="990305" cy="849947"/>
          </a:xfrm>
        </p:grpSpPr>
        <p:sp>
          <p:nvSpPr>
            <p:cNvPr id="173" name="Hexagon 172">
              <a:extLst>
                <a:ext uri="{FF2B5EF4-FFF2-40B4-BE49-F238E27FC236}">
                  <a16:creationId xmlns:a16="http://schemas.microsoft.com/office/drawing/2014/main" id="{9CD2BF8D-52DB-4461-B100-6BBF2BA4D121}"/>
                </a:ext>
              </a:extLst>
            </p:cNvPr>
            <p:cNvSpPr/>
            <p:nvPr/>
          </p:nvSpPr>
          <p:spPr>
            <a:xfrm>
              <a:off x="6827275" y="3207342"/>
              <a:ext cx="990305" cy="849947"/>
            </a:xfrm>
            <a:prstGeom prst="hexagon">
              <a:avLst/>
            </a:prstGeom>
            <a:solidFill>
              <a:schemeClr val="bg1"/>
            </a:solidFill>
            <a:ln w="12700">
              <a:solidFill>
                <a:srgbClr val="797979"/>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211" name="Picture 210">
              <a:extLst>
                <a:ext uri="{FF2B5EF4-FFF2-40B4-BE49-F238E27FC236}">
                  <a16:creationId xmlns:a16="http://schemas.microsoft.com/office/drawing/2014/main" id="{63B44FB4-CAB8-4B67-8F07-1F9F133569DB}"/>
                </a:ext>
              </a:extLst>
            </p:cNvPr>
            <p:cNvPicPr>
              <a:picLocks noChangeAspect="1"/>
            </p:cNvPicPr>
            <p:nvPr/>
          </p:nvPicPr>
          <p:blipFill>
            <a:blip r:embed="rId11"/>
            <a:stretch>
              <a:fillRect/>
            </a:stretch>
          </p:blipFill>
          <p:spPr>
            <a:xfrm>
              <a:off x="6923073" y="3512906"/>
              <a:ext cx="790964" cy="264702"/>
            </a:xfrm>
            <a:prstGeom prst="rect">
              <a:avLst/>
            </a:prstGeom>
          </p:spPr>
        </p:pic>
      </p:grpSp>
      <p:grpSp>
        <p:nvGrpSpPr>
          <p:cNvPr id="8" name="Group 7">
            <a:extLst>
              <a:ext uri="{FF2B5EF4-FFF2-40B4-BE49-F238E27FC236}">
                <a16:creationId xmlns:a16="http://schemas.microsoft.com/office/drawing/2014/main" id="{EB9A8831-BBCF-4C9F-8890-509598588DE2}"/>
              </a:ext>
            </a:extLst>
          </p:cNvPr>
          <p:cNvGrpSpPr/>
          <p:nvPr/>
        </p:nvGrpSpPr>
        <p:grpSpPr>
          <a:xfrm>
            <a:off x="8342827" y="1677080"/>
            <a:ext cx="888938" cy="762947"/>
            <a:chOff x="8342827" y="1677080"/>
            <a:chExt cx="888938" cy="762947"/>
          </a:xfrm>
        </p:grpSpPr>
        <p:sp>
          <p:nvSpPr>
            <p:cNvPr id="134" name="Hexagon 133">
              <a:extLst>
                <a:ext uri="{FF2B5EF4-FFF2-40B4-BE49-F238E27FC236}">
                  <a16:creationId xmlns:a16="http://schemas.microsoft.com/office/drawing/2014/main" id="{1434E84C-6E3C-49EF-BD7E-DBE2ADF2FFF6}"/>
                </a:ext>
              </a:extLst>
            </p:cNvPr>
            <p:cNvSpPr/>
            <p:nvPr/>
          </p:nvSpPr>
          <p:spPr>
            <a:xfrm>
              <a:off x="8342827" y="1677080"/>
              <a:ext cx="888938" cy="762947"/>
            </a:xfrm>
            <a:prstGeom prst="hexagon">
              <a:avLst/>
            </a:prstGeom>
            <a:solidFill>
              <a:schemeClr val="bg1"/>
            </a:solidFill>
            <a:ln w="12700">
              <a:solidFill>
                <a:srgbClr val="797979"/>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accent5">
                    <a:lumMod val="75000"/>
                  </a:schemeClr>
                </a:solidFill>
                <a:effectLst/>
                <a:uLnTx/>
                <a:uFillTx/>
                <a:latin typeface="Segoe UI"/>
                <a:ea typeface="+mn-ea"/>
                <a:cs typeface="+mn-cs"/>
              </a:endParaRPr>
            </a:p>
          </p:txBody>
        </p:sp>
        <p:pic>
          <p:nvPicPr>
            <p:cNvPr id="7" name="Picture 6">
              <a:extLst>
                <a:ext uri="{FF2B5EF4-FFF2-40B4-BE49-F238E27FC236}">
                  <a16:creationId xmlns:a16="http://schemas.microsoft.com/office/drawing/2014/main" id="{6C80845A-D25E-4C18-A237-44E86CC5FB73}"/>
                </a:ext>
              </a:extLst>
            </p:cNvPr>
            <p:cNvPicPr>
              <a:picLocks noChangeAspect="1"/>
            </p:cNvPicPr>
            <p:nvPr/>
          </p:nvPicPr>
          <p:blipFill>
            <a:blip r:embed="rId12"/>
            <a:stretch>
              <a:fillRect/>
            </a:stretch>
          </p:blipFill>
          <p:spPr>
            <a:xfrm>
              <a:off x="8401530" y="1946633"/>
              <a:ext cx="771531" cy="223839"/>
            </a:xfrm>
            <a:prstGeom prst="rect">
              <a:avLst/>
            </a:prstGeom>
          </p:spPr>
        </p:pic>
      </p:grpSp>
    </p:spTree>
    <p:extLst>
      <p:ext uri="{BB962C8B-B14F-4D97-AF65-F5344CB8AC3E}">
        <p14:creationId xmlns:p14="http://schemas.microsoft.com/office/powerpoint/2010/main" val="16443617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a14="http://schemas.microsoft.com/office/drawing/2010/main" xmlns:asvg="http://schemas.microsoft.com/office/drawing/2016/SVG/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07">
                                            <p:txEl>
                                              <p:pRg st="0" end="0"/>
                                            </p:txEl>
                                          </p:spTgt>
                                        </p:tgtEl>
                                        <p:attrNameLst>
                                          <p:attrName>style.visibility</p:attrName>
                                        </p:attrNameLst>
                                      </p:cBhvr>
                                      <p:to>
                                        <p:strVal val="visible"/>
                                      </p:to>
                                    </p:set>
                                    <p:animEffect transition="in" filter="fade">
                                      <p:cBhvr>
                                        <p:cTn id="7" dur="500"/>
                                        <p:tgtEl>
                                          <p:spTgt spid="207">
                                            <p:txEl>
                                              <p:pRg st="0" end="0"/>
                                            </p:txEl>
                                          </p:spTgt>
                                        </p:tgtEl>
                                      </p:cBhvr>
                                    </p:animEffect>
                                  </p:childTnLst>
                                </p:cTn>
                              </p:par>
                              <p:par>
                                <p:cTn id="8" presetID="10" presetClass="entr" presetSubtype="0" fill="hold" nodeType="withEffect">
                                  <p:stCondLst>
                                    <p:cond delay="500"/>
                                  </p:stCondLst>
                                  <p:childTnLst>
                                    <p:set>
                                      <p:cBhvr>
                                        <p:cTn id="9" dur="1" fill="hold">
                                          <p:stCondLst>
                                            <p:cond delay="0"/>
                                          </p:stCondLst>
                                        </p:cTn>
                                        <p:tgtEl>
                                          <p:spTgt spid="207">
                                            <p:txEl>
                                              <p:pRg st="2" end="2"/>
                                            </p:txEl>
                                          </p:spTgt>
                                        </p:tgtEl>
                                        <p:attrNameLst>
                                          <p:attrName>style.visibility</p:attrName>
                                        </p:attrNameLst>
                                      </p:cBhvr>
                                      <p:to>
                                        <p:strVal val="visible"/>
                                      </p:to>
                                    </p:set>
                                    <p:animEffect transition="in" filter="fade">
                                      <p:cBhvr>
                                        <p:cTn id="10" dur="500"/>
                                        <p:tgtEl>
                                          <p:spTgt spid="207">
                                            <p:txEl>
                                              <p:pRg st="2" end="2"/>
                                            </p:txEl>
                                          </p:spTgt>
                                        </p:tgtEl>
                                      </p:cBhvr>
                                    </p:animEffect>
                                  </p:childTnLst>
                                </p:cTn>
                              </p:par>
                              <p:par>
                                <p:cTn id="11" presetID="10" presetClass="entr" presetSubtype="0" fill="hold" nodeType="withEffect">
                                  <p:stCondLst>
                                    <p:cond delay="1000"/>
                                  </p:stCondLst>
                                  <p:childTnLst>
                                    <p:set>
                                      <p:cBhvr>
                                        <p:cTn id="12" dur="1" fill="hold">
                                          <p:stCondLst>
                                            <p:cond delay="0"/>
                                          </p:stCondLst>
                                        </p:cTn>
                                        <p:tgtEl>
                                          <p:spTgt spid="207">
                                            <p:txEl>
                                              <p:pRg st="4" end="4"/>
                                            </p:txEl>
                                          </p:spTgt>
                                        </p:tgtEl>
                                        <p:attrNameLst>
                                          <p:attrName>style.visibility</p:attrName>
                                        </p:attrNameLst>
                                      </p:cBhvr>
                                      <p:to>
                                        <p:strVal val="visible"/>
                                      </p:to>
                                    </p:set>
                                    <p:animEffect transition="in" filter="fade">
                                      <p:cBhvr>
                                        <p:cTn id="13" dur="500"/>
                                        <p:tgtEl>
                                          <p:spTgt spid="207">
                                            <p:txEl>
                                              <p:pRg st="4" end="4"/>
                                            </p:txEl>
                                          </p:spTgt>
                                        </p:tgtEl>
                                      </p:cBhvr>
                                    </p:animEffect>
                                  </p:childTnLst>
                                </p:cTn>
                              </p:par>
                              <p:par>
                                <p:cTn id="14" presetID="10" presetClass="entr" presetSubtype="0" fill="hold" nodeType="withEffect">
                                  <p:stCondLst>
                                    <p:cond delay="1500"/>
                                  </p:stCondLst>
                                  <p:childTnLst>
                                    <p:set>
                                      <p:cBhvr>
                                        <p:cTn id="15" dur="1" fill="hold">
                                          <p:stCondLst>
                                            <p:cond delay="0"/>
                                          </p:stCondLst>
                                        </p:cTn>
                                        <p:tgtEl>
                                          <p:spTgt spid="207">
                                            <p:txEl>
                                              <p:pRg st="6" end="6"/>
                                            </p:txEl>
                                          </p:spTgt>
                                        </p:tgtEl>
                                        <p:attrNameLst>
                                          <p:attrName>style.visibility</p:attrName>
                                        </p:attrNameLst>
                                      </p:cBhvr>
                                      <p:to>
                                        <p:strVal val="visible"/>
                                      </p:to>
                                    </p:set>
                                    <p:animEffect transition="in" filter="fade">
                                      <p:cBhvr>
                                        <p:cTn id="16" dur="500"/>
                                        <p:tgtEl>
                                          <p:spTgt spid="207">
                                            <p:txEl>
                                              <p:pRg st="6" end="6"/>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135"/>
                                        </p:tgtEl>
                                        <p:attrNameLst>
                                          <p:attrName>style.visibility</p:attrName>
                                        </p:attrNameLst>
                                      </p:cBhvr>
                                      <p:to>
                                        <p:strVal val="visible"/>
                                      </p:to>
                                    </p:set>
                                    <p:animEffect transition="in" filter="fade">
                                      <p:cBhvr>
                                        <p:cTn id="19" dur="500"/>
                                        <p:tgtEl>
                                          <p:spTgt spid="135"/>
                                        </p:tgtEl>
                                      </p:cBhvr>
                                    </p:animEffect>
                                  </p:childTnLst>
                                </p:cTn>
                              </p:par>
                              <p:par>
                                <p:cTn id="20" presetID="10" presetClass="entr" presetSubtype="0" fill="hold" nodeType="withEffect">
                                  <p:stCondLst>
                                    <p:cond delay="100"/>
                                  </p:stCondLst>
                                  <p:childTnLst>
                                    <p:set>
                                      <p:cBhvr>
                                        <p:cTn id="21" dur="1" fill="hold">
                                          <p:stCondLst>
                                            <p:cond delay="0"/>
                                          </p:stCondLst>
                                        </p:cTn>
                                        <p:tgtEl>
                                          <p:spTgt spid="140"/>
                                        </p:tgtEl>
                                        <p:attrNameLst>
                                          <p:attrName>style.visibility</p:attrName>
                                        </p:attrNameLst>
                                      </p:cBhvr>
                                      <p:to>
                                        <p:strVal val="visible"/>
                                      </p:to>
                                    </p:set>
                                    <p:animEffect transition="in" filter="fade">
                                      <p:cBhvr>
                                        <p:cTn id="22" dur="500"/>
                                        <p:tgtEl>
                                          <p:spTgt spid="140"/>
                                        </p:tgtEl>
                                      </p:cBhvr>
                                    </p:animEffect>
                                  </p:childTnLst>
                                </p:cTn>
                              </p:par>
                              <p:par>
                                <p:cTn id="23" presetID="10" presetClass="entr" presetSubtype="0" fill="hold" nodeType="withEffect">
                                  <p:stCondLst>
                                    <p:cond delay="0"/>
                                  </p:stCondLst>
                                  <p:childTnLst>
                                    <p:set>
                                      <p:cBhvr>
                                        <p:cTn id="24" dur="1" fill="hold">
                                          <p:stCondLst>
                                            <p:cond delay="0"/>
                                          </p:stCondLst>
                                        </p:cTn>
                                        <p:tgtEl>
                                          <p:spTgt spid="151"/>
                                        </p:tgtEl>
                                        <p:attrNameLst>
                                          <p:attrName>style.visibility</p:attrName>
                                        </p:attrNameLst>
                                      </p:cBhvr>
                                      <p:to>
                                        <p:strVal val="visible"/>
                                      </p:to>
                                    </p:set>
                                    <p:animEffect transition="in" filter="fade">
                                      <p:cBhvr>
                                        <p:cTn id="25" dur="800"/>
                                        <p:tgtEl>
                                          <p:spTgt spid="151"/>
                                        </p:tgtEl>
                                      </p:cBhvr>
                                    </p:animEffect>
                                  </p:childTnLst>
                                </p:cTn>
                              </p:par>
                              <p:par>
                                <p:cTn id="26" presetID="10" presetClass="entr" presetSubtype="0" fill="hold" nodeType="withEffect">
                                  <p:stCondLst>
                                    <p:cond delay="500"/>
                                  </p:stCondLst>
                                  <p:childTnLst>
                                    <p:set>
                                      <p:cBhvr>
                                        <p:cTn id="27" dur="1" fill="hold">
                                          <p:stCondLst>
                                            <p:cond delay="0"/>
                                          </p:stCondLst>
                                        </p:cTn>
                                        <p:tgtEl>
                                          <p:spTgt spid="168"/>
                                        </p:tgtEl>
                                        <p:attrNameLst>
                                          <p:attrName>style.visibility</p:attrName>
                                        </p:attrNameLst>
                                      </p:cBhvr>
                                      <p:to>
                                        <p:strVal val="visible"/>
                                      </p:to>
                                    </p:set>
                                    <p:animEffect transition="in" filter="fade">
                                      <p:cBhvr>
                                        <p:cTn id="28" dur="500"/>
                                        <p:tgtEl>
                                          <p:spTgt spid="168"/>
                                        </p:tgtEl>
                                      </p:cBhvr>
                                    </p:animEffect>
                                  </p:childTnLst>
                                </p:cTn>
                              </p:par>
                              <p:par>
                                <p:cTn id="29" presetID="10" presetClass="entr" presetSubtype="0" fill="hold" nodeType="withEffect">
                                  <p:stCondLst>
                                    <p:cond delay="400"/>
                                  </p:stCondLst>
                                  <p:childTnLst>
                                    <p:set>
                                      <p:cBhvr>
                                        <p:cTn id="30" dur="1" fill="hold">
                                          <p:stCondLst>
                                            <p:cond delay="0"/>
                                          </p:stCondLst>
                                        </p:cTn>
                                        <p:tgtEl>
                                          <p:spTgt spid="185"/>
                                        </p:tgtEl>
                                        <p:attrNameLst>
                                          <p:attrName>style.visibility</p:attrName>
                                        </p:attrNameLst>
                                      </p:cBhvr>
                                      <p:to>
                                        <p:strVal val="visible"/>
                                      </p:to>
                                    </p:set>
                                    <p:animEffect transition="in" filter="fade">
                                      <p:cBhvr>
                                        <p:cTn id="31" dur="600"/>
                                        <p:tgtEl>
                                          <p:spTgt spid="185"/>
                                        </p:tgtEl>
                                      </p:cBhvr>
                                    </p:animEffect>
                                  </p:childTnLst>
                                </p:cTn>
                              </p:par>
                              <p:par>
                                <p:cTn id="32" presetID="10" presetClass="entr" presetSubtype="0" fill="hold" nodeType="withEffect">
                                  <p:stCondLst>
                                    <p:cond delay="200"/>
                                  </p:stCondLst>
                                  <p:childTnLst>
                                    <p:set>
                                      <p:cBhvr>
                                        <p:cTn id="33" dur="1" fill="hold">
                                          <p:stCondLst>
                                            <p:cond delay="0"/>
                                          </p:stCondLst>
                                        </p:cTn>
                                        <p:tgtEl>
                                          <p:spTgt spid="179"/>
                                        </p:tgtEl>
                                        <p:attrNameLst>
                                          <p:attrName>style.visibility</p:attrName>
                                        </p:attrNameLst>
                                      </p:cBhvr>
                                      <p:to>
                                        <p:strVal val="visible"/>
                                      </p:to>
                                    </p:set>
                                    <p:animEffect transition="in" filter="fade">
                                      <p:cBhvr>
                                        <p:cTn id="34" dur="300"/>
                                        <p:tgtEl>
                                          <p:spTgt spid="179"/>
                                        </p:tgtEl>
                                      </p:cBhvr>
                                    </p:animEffect>
                                  </p:childTnLst>
                                </p:cTn>
                              </p:par>
                              <p:par>
                                <p:cTn id="35" presetID="10" presetClass="entr" presetSubtype="0" fill="hold" nodeType="withEffect">
                                  <p:stCondLst>
                                    <p:cond delay="600"/>
                                  </p:stCondLst>
                                  <p:childTnLst>
                                    <p:set>
                                      <p:cBhvr>
                                        <p:cTn id="36" dur="1" fill="hold">
                                          <p:stCondLst>
                                            <p:cond delay="0"/>
                                          </p:stCondLst>
                                        </p:cTn>
                                        <p:tgtEl>
                                          <p:spTgt spid="200"/>
                                        </p:tgtEl>
                                        <p:attrNameLst>
                                          <p:attrName>style.visibility</p:attrName>
                                        </p:attrNameLst>
                                      </p:cBhvr>
                                      <p:to>
                                        <p:strVal val="visible"/>
                                      </p:to>
                                    </p:set>
                                    <p:animEffect transition="in" filter="fade">
                                      <p:cBhvr>
                                        <p:cTn id="37" dur="500"/>
                                        <p:tgtEl>
                                          <p:spTgt spid="200"/>
                                        </p:tgtEl>
                                      </p:cBhvr>
                                    </p:animEffect>
                                  </p:childTnLst>
                                </p:cTn>
                              </p:par>
                              <p:par>
                                <p:cTn id="38" presetID="10" presetClass="entr" presetSubtype="0" fill="hold" nodeType="withEffect">
                                  <p:stCondLst>
                                    <p:cond delay="800"/>
                                  </p:stCondLst>
                                  <p:childTnLst>
                                    <p:set>
                                      <p:cBhvr>
                                        <p:cTn id="39" dur="1" fill="hold">
                                          <p:stCondLst>
                                            <p:cond delay="0"/>
                                          </p:stCondLst>
                                        </p:cTn>
                                        <p:tgtEl>
                                          <p:spTgt spid="8"/>
                                        </p:tgtEl>
                                        <p:attrNameLst>
                                          <p:attrName>style.visibility</p:attrName>
                                        </p:attrNameLst>
                                      </p:cBhvr>
                                      <p:to>
                                        <p:strVal val="visible"/>
                                      </p:to>
                                    </p:set>
                                    <p:animEffect transition="in" filter="fade">
                                      <p:cBhvr>
                                        <p:cTn id="40" dur="500"/>
                                        <p:tgtEl>
                                          <p:spTgt spid="8"/>
                                        </p:tgtEl>
                                      </p:cBhvr>
                                    </p:animEffect>
                                  </p:childTnLst>
                                </p:cTn>
                              </p:par>
                              <p:par>
                                <p:cTn id="41" presetID="10" presetClass="entr" presetSubtype="0" fill="hold" nodeType="withEffect">
                                  <p:stCondLst>
                                    <p:cond delay="600"/>
                                  </p:stCondLst>
                                  <p:childTnLst>
                                    <p:set>
                                      <p:cBhvr>
                                        <p:cTn id="42" dur="1" fill="hold">
                                          <p:stCondLst>
                                            <p:cond delay="0"/>
                                          </p:stCondLst>
                                        </p:cTn>
                                        <p:tgtEl>
                                          <p:spTgt spid="6"/>
                                        </p:tgtEl>
                                        <p:attrNameLst>
                                          <p:attrName>style.visibility</p:attrName>
                                        </p:attrNameLst>
                                      </p:cBhvr>
                                      <p:to>
                                        <p:strVal val="visible"/>
                                      </p:to>
                                    </p:set>
                                    <p:animEffect transition="in" filter="fade">
                                      <p:cBhvr>
                                        <p:cTn id="4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itle 1">
            <a:extLst>
              <a:ext uri="{FF2B5EF4-FFF2-40B4-BE49-F238E27FC236}">
                <a16:creationId xmlns:a16="http://schemas.microsoft.com/office/drawing/2014/main" id="{FAAC426D-1B79-4B9C-9C0F-F6951D904F94}"/>
              </a:ext>
            </a:extLst>
          </p:cNvPr>
          <p:cNvSpPr>
            <a:spLocks noGrp="1"/>
          </p:cNvSpPr>
          <p:nvPr>
            <p:ph type="title"/>
          </p:nvPr>
        </p:nvSpPr>
        <p:spPr>
          <a:xfrm>
            <a:off x="268928" y="291548"/>
            <a:ext cx="11655840" cy="899537"/>
          </a:xfrm>
        </p:spPr>
        <p:txBody>
          <a:bodyPr/>
          <a:lstStyle/>
          <a:p>
            <a:r>
              <a:rPr lang="en-US" dirty="0">
                <a:solidFill>
                  <a:schemeClr val="tx1"/>
                </a:solidFill>
                <a:cs typeface="Segoe UI Semibold" panose="020B0702040204020203" pitchFamily="34" charset="0"/>
              </a:rPr>
              <a:t>To build, deploy, and operate…</a:t>
            </a:r>
          </a:p>
        </p:txBody>
      </p:sp>
      <p:sp>
        <p:nvSpPr>
          <p:cNvPr id="49" name="Text Placeholder 21">
            <a:extLst>
              <a:ext uri="{FF2B5EF4-FFF2-40B4-BE49-F238E27FC236}">
                <a16:creationId xmlns:a16="http://schemas.microsoft.com/office/drawing/2014/main" id="{CE9E0BCF-0EF1-45DE-977E-1EA1A143FE7E}"/>
              </a:ext>
            </a:extLst>
          </p:cNvPr>
          <p:cNvSpPr txBox="1">
            <a:spLocks/>
          </p:cNvSpPr>
          <p:nvPr/>
        </p:nvSpPr>
        <p:spPr>
          <a:xfrm>
            <a:off x="268928" y="1191085"/>
            <a:ext cx="11655840" cy="452590"/>
          </a:xfrm>
          <a:prstGeom prst="rect">
            <a:avLst/>
          </a:prstGeom>
        </p:spPr>
        <p:txBody>
          <a:bodyPr wrap="square" lIns="143428" tIns="89642" rIns="89642" bIns="89642">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defRPr/>
            </a:pPr>
            <a:r>
              <a:rPr lang="en-US" sz="1961" dirty="0">
                <a:solidFill>
                  <a:srgbClr val="505050"/>
                </a:solidFill>
                <a:latin typeface="+mj-lt"/>
                <a:ea typeface="+mn-ea"/>
                <a:cs typeface="+mn-cs"/>
              </a:rPr>
              <a:t>…containers or microservices on any OS on any cloud</a:t>
            </a:r>
          </a:p>
        </p:txBody>
      </p:sp>
      <p:grpSp>
        <p:nvGrpSpPr>
          <p:cNvPr id="51" name="Group 50">
            <a:extLst>
              <a:ext uri="{FF2B5EF4-FFF2-40B4-BE49-F238E27FC236}">
                <a16:creationId xmlns:a16="http://schemas.microsoft.com/office/drawing/2014/main" id="{CFF3D83A-FCA4-4101-AAFB-A3BDCA1D3854}"/>
              </a:ext>
            </a:extLst>
          </p:cNvPr>
          <p:cNvGrpSpPr/>
          <p:nvPr/>
        </p:nvGrpSpPr>
        <p:grpSpPr>
          <a:xfrm>
            <a:off x="163466" y="2813053"/>
            <a:ext cx="11868181" cy="482631"/>
            <a:chOff x="166743" y="3220231"/>
            <a:chExt cx="12106163" cy="492309"/>
          </a:xfrm>
          <a:solidFill>
            <a:srgbClr val="002050"/>
          </a:solidFill>
        </p:grpSpPr>
        <p:sp>
          <p:nvSpPr>
            <p:cNvPr id="52" name="Hexagon 51">
              <a:extLst>
                <a:ext uri="{FF2B5EF4-FFF2-40B4-BE49-F238E27FC236}">
                  <a16:creationId xmlns:a16="http://schemas.microsoft.com/office/drawing/2014/main" id="{393E8CCE-5932-4125-8964-925FAA2520BF}"/>
                </a:ext>
              </a:extLst>
            </p:cNvPr>
            <p:cNvSpPr/>
            <p:nvPr/>
          </p:nvSpPr>
          <p:spPr bwMode="auto">
            <a:xfrm>
              <a:off x="166743" y="3220231"/>
              <a:ext cx="571079" cy="492309"/>
            </a:xfrm>
            <a:prstGeom prst="hexagon">
              <a:avLst/>
            </a:prstGeom>
            <a:grpFill/>
            <a:ln w="317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3" name="Hexagon 52">
              <a:extLst>
                <a:ext uri="{FF2B5EF4-FFF2-40B4-BE49-F238E27FC236}">
                  <a16:creationId xmlns:a16="http://schemas.microsoft.com/office/drawing/2014/main" id="{E2493346-B85C-45CD-B571-8A2E1693304A}"/>
                </a:ext>
              </a:extLst>
            </p:cNvPr>
            <p:cNvSpPr/>
            <p:nvPr/>
          </p:nvSpPr>
          <p:spPr bwMode="auto">
            <a:xfrm>
              <a:off x="1215387" y="3220231"/>
              <a:ext cx="571079" cy="492309"/>
            </a:xfrm>
            <a:prstGeom prst="hexagon">
              <a:avLst/>
            </a:prstGeom>
            <a:grpFill/>
            <a:ln w="317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4" name="Hexagon 53">
              <a:extLst>
                <a:ext uri="{FF2B5EF4-FFF2-40B4-BE49-F238E27FC236}">
                  <a16:creationId xmlns:a16="http://schemas.microsoft.com/office/drawing/2014/main" id="{B049AAD9-1FC4-4E1F-BF7B-B8EE5F9A15F8}"/>
                </a:ext>
              </a:extLst>
            </p:cNvPr>
            <p:cNvSpPr/>
            <p:nvPr/>
          </p:nvSpPr>
          <p:spPr bwMode="auto">
            <a:xfrm>
              <a:off x="2264031" y="3220231"/>
              <a:ext cx="571079" cy="492309"/>
            </a:xfrm>
            <a:prstGeom prst="hexagon">
              <a:avLst/>
            </a:prstGeom>
            <a:grpFill/>
            <a:ln w="317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5" name="Hexagon 54">
              <a:extLst>
                <a:ext uri="{FF2B5EF4-FFF2-40B4-BE49-F238E27FC236}">
                  <a16:creationId xmlns:a16="http://schemas.microsoft.com/office/drawing/2014/main" id="{40699351-CD54-441E-AAC8-61C60C05FBE0}"/>
                </a:ext>
              </a:extLst>
            </p:cNvPr>
            <p:cNvSpPr/>
            <p:nvPr/>
          </p:nvSpPr>
          <p:spPr bwMode="auto">
            <a:xfrm>
              <a:off x="3312675" y="3220231"/>
              <a:ext cx="571079" cy="492309"/>
            </a:xfrm>
            <a:prstGeom prst="hexagon">
              <a:avLst/>
            </a:prstGeom>
            <a:grpFill/>
            <a:ln w="317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6" name="Hexagon 55">
              <a:extLst>
                <a:ext uri="{FF2B5EF4-FFF2-40B4-BE49-F238E27FC236}">
                  <a16:creationId xmlns:a16="http://schemas.microsoft.com/office/drawing/2014/main" id="{E005F36A-E0D1-4EC9-AD87-82D4013FF0CB}"/>
                </a:ext>
              </a:extLst>
            </p:cNvPr>
            <p:cNvSpPr/>
            <p:nvPr/>
          </p:nvSpPr>
          <p:spPr bwMode="auto">
            <a:xfrm>
              <a:off x="4361319" y="3220231"/>
              <a:ext cx="571079" cy="492309"/>
            </a:xfrm>
            <a:prstGeom prst="hexagon">
              <a:avLst/>
            </a:prstGeom>
            <a:grpFill/>
            <a:ln w="317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7" name="Hexagon 56">
              <a:extLst>
                <a:ext uri="{FF2B5EF4-FFF2-40B4-BE49-F238E27FC236}">
                  <a16:creationId xmlns:a16="http://schemas.microsoft.com/office/drawing/2014/main" id="{5C8AFA78-D3AC-48B4-AC68-54D747F51644}"/>
                </a:ext>
              </a:extLst>
            </p:cNvPr>
            <p:cNvSpPr/>
            <p:nvPr/>
          </p:nvSpPr>
          <p:spPr bwMode="auto">
            <a:xfrm>
              <a:off x="5409963" y="3220231"/>
              <a:ext cx="571079" cy="492309"/>
            </a:xfrm>
            <a:prstGeom prst="hexagon">
              <a:avLst/>
            </a:prstGeom>
            <a:grpFill/>
            <a:ln w="317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8" name="Hexagon 57">
              <a:extLst>
                <a:ext uri="{FF2B5EF4-FFF2-40B4-BE49-F238E27FC236}">
                  <a16:creationId xmlns:a16="http://schemas.microsoft.com/office/drawing/2014/main" id="{4F85B1F2-D2BC-4CE1-BEF1-3CA6A483545B}"/>
                </a:ext>
              </a:extLst>
            </p:cNvPr>
            <p:cNvSpPr/>
            <p:nvPr/>
          </p:nvSpPr>
          <p:spPr bwMode="auto">
            <a:xfrm>
              <a:off x="6458607" y="3220231"/>
              <a:ext cx="571079" cy="492309"/>
            </a:xfrm>
            <a:prstGeom prst="hexagon">
              <a:avLst/>
            </a:prstGeom>
            <a:grpFill/>
            <a:ln w="317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9" name="Hexagon 58">
              <a:extLst>
                <a:ext uri="{FF2B5EF4-FFF2-40B4-BE49-F238E27FC236}">
                  <a16:creationId xmlns:a16="http://schemas.microsoft.com/office/drawing/2014/main" id="{CEC2CCD2-BF4F-4BC0-ADF6-A1FBF15405D1}"/>
                </a:ext>
              </a:extLst>
            </p:cNvPr>
            <p:cNvSpPr/>
            <p:nvPr/>
          </p:nvSpPr>
          <p:spPr bwMode="auto">
            <a:xfrm>
              <a:off x="7507251" y="3220231"/>
              <a:ext cx="571079" cy="492309"/>
            </a:xfrm>
            <a:prstGeom prst="hexagon">
              <a:avLst/>
            </a:prstGeom>
            <a:grpFill/>
            <a:ln w="317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60" name="Hexagon 59">
              <a:extLst>
                <a:ext uri="{FF2B5EF4-FFF2-40B4-BE49-F238E27FC236}">
                  <a16:creationId xmlns:a16="http://schemas.microsoft.com/office/drawing/2014/main" id="{0F90A373-6D5F-467C-B15E-644758BB8823}"/>
                </a:ext>
              </a:extLst>
            </p:cNvPr>
            <p:cNvSpPr/>
            <p:nvPr/>
          </p:nvSpPr>
          <p:spPr bwMode="auto">
            <a:xfrm>
              <a:off x="8555895" y="3220231"/>
              <a:ext cx="571079" cy="492309"/>
            </a:xfrm>
            <a:prstGeom prst="hexagon">
              <a:avLst/>
            </a:prstGeom>
            <a:grpFill/>
            <a:ln w="317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61" name="Hexagon 60">
              <a:extLst>
                <a:ext uri="{FF2B5EF4-FFF2-40B4-BE49-F238E27FC236}">
                  <a16:creationId xmlns:a16="http://schemas.microsoft.com/office/drawing/2014/main" id="{46640245-D893-4020-84F1-7235B997162C}"/>
                </a:ext>
              </a:extLst>
            </p:cNvPr>
            <p:cNvSpPr/>
            <p:nvPr/>
          </p:nvSpPr>
          <p:spPr bwMode="auto">
            <a:xfrm>
              <a:off x="9604539" y="3220231"/>
              <a:ext cx="571079" cy="492309"/>
            </a:xfrm>
            <a:prstGeom prst="hexagon">
              <a:avLst/>
            </a:prstGeom>
            <a:grpFill/>
            <a:ln w="317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62" name="Hexagon 61">
              <a:extLst>
                <a:ext uri="{FF2B5EF4-FFF2-40B4-BE49-F238E27FC236}">
                  <a16:creationId xmlns:a16="http://schemas.microsoft.com/office/drawing/2014/main" id="{188654E8-5012-4383-B4B3-A44E70D26E54}"/>
                </a:ext>
              </a:extLst>
            </p:cNvPr>
            <p:cNvSpPr/>
            <p:nvPr/>
          </p:nvSpPr>
          <p:spPr bwMode="auto">
            <a:xfrm>
              <a:off x="10653183" y="3220231"/>
              <a:ext cx="571079" cy="492309"/>
            </a:xfrm>
            <a:prstGeom prst="hexagon">
              <a:avLst/>
            </a:prstGeom>
            <a:grpFill/>
            <a:ln w="317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63" name="Hexagon 62">
              <a:extLst>
                <a:ext uri="{FF2B5EF4-FFF2-40B4-BE49-F238E27FC236}">
                  <a16:creationId xmlns:a16="http://schemas.microsoft.com/office/drawing/2014/main" id="{6F668110-996A-40A0-9B86-DBBFF8B37D3A}"/>
                </a:ext>
              </a:extLst>
            </p:cNvPr>
            <p:cNvSpPr/>
            <p:nvPr/>
          </p:nvSpPr>
          <p:spPr bwMode="auto">
            <a:xfrm>
              <a:off x="11701827" y="3220231"/>
              <a:ext cx="571079" cy="492309"/>
            </a:xfrm>
            <a:prstGeom prst="hexagon">
              <a:avLst/>
            </a:prstGeom>
            <a:grpFill/>
            <a:ln w="317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90" name="Hexagon 89">
            <a:extLst>
              <a:ext uri="{FF2B5EF4-FFF2-40B4-BE49-F238E27FC236}">
                <a16:creationId xmlns:a16="http://schemas.microsoft.com/office/drawing/2014/main" id="{599C1AA1-02A7-4DBE-B8CA-0455080BD199}"/>
              </a:ext>
            </a:extLst>
          </p:cNvPr>
          <p:cNvSpPr/>
          <p:nvPr/>
        </p:nvSpPr>
        <p:spPr bwMode="auto">
          <a:xfrm>
            <a:off x="11984254" y="1857651"/>
            <a:ext cx="559853" cy="482631"/>
          </a:xfrm>
          <a:prstGeom prst="hexagon">
            <a:avLst/>
          </a:prstGeom>
          <a:noFill/>
          <a:ln w="31750">
            <a:solidFill>
              <a:srgbClr val="00BCF2">
                <a:alpha val="3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2" name="Group 1">
            <a:extLst>
              <a:ext uri="{FF2B5EF4-FFF2-40B4-BE49-F238E27FC236}">
                <a16:creationId xmlns:a16="http://schemas.microsoft.com/office/drawing/2014/main" id="{930D9C2C-324E-4381-83CE-A35CDEB435BA}"/>
              </a:ext>
            </a:extLst>
          </p:cNvPr>
          <p:cNvGrpSpPr/>
          <p:nvPr/>
        </p:nvGrpSpPr>
        <p:grpSpPr>
          <a:xfrm>
            <a:off x="-364142" y="1857651"/>
            <a:ext cx="12395789" cy="1121463"/>
            <a:chOff x="-359166" y="1894404"/>
            <a:chExt cx="12632072" cy="1143951"/>
          </a:xfrm>
        </p:grpSpPr>
        <p:grpSp>
          <p:nvGrpSpPr>
            <p:cNvPr id="64" name="Group 63">
              <a:extLst>
                <a:ext uri="{FF2B5EF4-FFF2-40B4-BE49-F238E27FC236}">
                  <a16:creationId xmlns:a16="http://schemas.microsoft.com/office/drawing/2014/main" id="{D1013584-881A-474F-8BCE-0DA8B32F69DA}"/>
                </a:ext>
              </a:extLst>
            </p:cNvPr>
            <p:cNvGrpSpPr/>
            <p:nvPr/>
          </p:nvGrpSpPr>
          <p:grpSpPr>
            <a:xfrm>
              <a:off x="-359166" y="1894404"/>
              <a:ext cx="12106163" cy="492309"/>
              <a:chOff x="-359166" y="1894404"/>
              <a:chExt cx="12106163" cy="492309"/>
            </a:xfrm>
          </p:grpSpPr>
          <p:sp>
            <p:nvSpPr>
              <p:cNvPr id="65" name="Hexagon 64">
                <a:extLst>
                  <a:ext uri="{FF2B5EF4-FFF2-40B4-BE49-F238E27FC236}">
                    <a16:creationId xmlns:a16="http://schemas.microsoft.com/office/drawing/2014/main" id="{5C44AA05-D055-4BA3-8AFE-417D0608778D}"/>
                  </a:ext>
                </a:extLst>
              </p:cNvPr>
              <p:cNvSpPr/>
              <p:nvPr/>
            </p:nvSpPr>
            <p:spPr bwMode="auto">
              <a:xfrm>
                <a:off x="-359166" y="1894404"/>
                <a:ext cx="571079" cy="492309"/>
              </a:xfrm>
              <a:prstGeom prst="hexagon">
                <a:avLst/>
              </a:prstGeom>
              <a:noFill/>
              <a:ln w="19050">
                <a:solidFill>
                  <a:srgbClr val="00BCF2">
                    <a:alpha val="3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66" name="Hexagon 65">
                <a:extLst>
                  <a:ext uri="{FF2B5EF4-FFF2-40B4-BE49-F238E27FC236}">
                    <a16:creationId xmlns:a16="http://schemas.microsoft.com/office/drawing/2014/main" id="{EEBBE169-E9EE-421F-977A-069C9889AF61}"/>
                  </a:ext>
                </a:extLst>
              </p:cNvPr>
              <p:cNvSpPr/>
              <p:nvPr/>
            </p:nvSpPr>
            <p:spPr bwMode="auto">
              <a:xfrm>
                <a:off x="689478" y="1894404"/>
                <a:ext cx="571079" cy="492309"/>
              </a:xfrm>
              <a:prstGeom prst="hexagon">
                <a:avLst/>
              </a:prstGeom>
              <a:noFill/>
              <a:ln w="19050">
                <a:solidFill>
                  <a:srgbClr val="00BCF2">
                    <a:alpha val="3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67" name="Hexagon 66">
                <a:extLst>
                  <a:ext uri="{FF2B5EF4-FFF2-40B4-BE49-F238E27FC236}">
                    <a16:creationId xmlns:a16="http://schemas.microsoft.com/office/drawing/2014/main" id="{2F1F9E58-72D3-4030-A3CB-6C14D4216FF7}"/>
                  </a:ext>
                </a:extLst>
              </p:cNvPr>
              <p:cNvSpPr/>
              <p:nvPr/>
            </p:nvSpPr>
            <p:spPr bwMode="auto">
              <a:xfrm>
                <a:off x="1738122" y="1894404"/>
                <a:ext cx="571079" cy="492309"/>
              </a:xfrm>
              <a:prstGeom prst="hexagon">
                <a:avLst/>
              </a:prstGeom>
              <a:noFill/>
              <a:ln w="19050">
                <a:solidFill>
                  <a:srgbClr val="00BCF2">
                    <a:alpha val="3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68" name="Hexagon 67">
                <a:extLst>
                  <a:ext uri="{FF2B5EF4-FFF2-40B4-BE49-F238E27FC236}">
                    <a16:creationId xmlns:a16="http://schemas.microsoft.com/office/drawing/2014/main" id="{87C6A64D-C3E1-4DB0-9442-8667242B998B}"/>
                  </a:ext>
                </a:extLst>
              </p:cNvPr>
              <p:cNvSpPr/>
              <p:nvPr/>
            </p:nvSpPr>
            <p:spPr bwMode="auto">
              <a:xfrm>
                <a:off x="2786766" y="1894404"/>
                <a:ext cx="571079" cy="492309"/>
              </a:xfrm>
              <a:prstGeom prst="hexagon">
                <a:avLst/>
              </a:prstGeom>
              <a:noFill/>
              <a:ln w="19050">
                <a:solidFill>
                  <a:srgbClr val="00BCF2">
                    <a:alpha val="3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69" name="Hexagon 68">
                <a:extLst>
                  <a:ext uri="{FF2B5EF4-FFF2-40B4-BE49-F238E27FC236}">
                    <a16:creationId xmlns:a16="http://schemas.microsoft.com/office/drawing/2014/main" id="{3103F6AF-5110-4221-A822-BF67EFD1974A}"/>
                  </a:ext>
                </a:extLst>
              </p:cNvPr>
              <p:cNvSpPr/>
              <p:nvPr/>
            </p:nvSpPr>
            <p:spPr bwMode="auto">
              <a:xfrm>
                <a:off x="3835410" y="1894404"/>
                <a:ext cx="571079" cy="492309"/>
              </a:xfrm>
              <a:prstGeom prst="hexagon">
                <a:avLst/>
              </a:prstGeom>
              <a:noFill/>
              <a:ln w="19050">
                <a:solidFill>
                  <a:srgbClr val="00BCF2">
                    <a:alpha val="3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70" name="Hexagon 69">
                <a:extLst>
                  <a:ext uri="{FF2B5EF4-FFF2-40B4-BE49-F238E27FC236}">
                    <a16:creationId xmlns:a16="http://schemas.microsoft.com/office/drawing/2014/main" id="{B7F1F666-3ED1-4A6C-A5DA-4E9526651F9F}"/>
                  </a:ext>
                </a:extLst>
              </p:cNvPr>
              <p:cNvSpPr/>
              <p:nvPr/>
            </p:nvSpPr>
            <p:spPr bwMode="auto">
              <a:xfrm>
                <a:off x="4884054" y="1894404"/>
                <a:ext cx="571079" cy="492309"/>
              </a:xfrm>
              <a:prstGeom prst="hexagon">
                <a:avLst/>
              </a:prstGeom>
              <a:noFill/>
              <a:ln w="19050">
                <a:solidFill>
                  <a:srgbClr val="00BCF2">
                    <a:alpha val="3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71" name="Hexagon 70">
                <a:extLst>
                  <a:ext uri="{FF2B5EF4-FFF2-40B4-BE49-F238E27FC236}">
                    <a16:creationId xmlns:a16="http://schemas.microsoft.com/office/drawing/2014/main" id="{A63A7F9D-96D4-41CA-840C-0B64FCE9B439}"/>
                  </a:ext>
                </a:extLst>
              </p:cNvPr>
              <p:cNvSpPr/>
              <p:nvPr/>
            </p:nvSpPr>
            <p:spPr bwMode="auto">
              <a:xfrm>
                <a:off x="5932698" y="1894404"/>
                <a:ext cx="571079" cy="492309"/>
              </a:xfrm>
              <a:prstGeom prst="hexagon">
                <a:avLst/>
              </a:prstGeom>
              <a:noFill/>
              <a:ln w="19050">
                <a:solidFill>
                  <a:srgbClr val="00BCF2">
                    <a:alpha val="3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72" name="Hexagon 71">
                <a:extLst>
                  <a:ext uri="{FF2B5EF4-FFF2-40B4-BE49-F238E27FC236}">
                    <a16:creationId xmlns:a16="http://schemas.microsoft.com/office/drawing/2014/main" id="{DF993D98-7D01-4E1F-BD3D-777400E1CABE}"/>
                  </a:ext>
                </a:extLst>
              </p:cNvPr>
              <p:cNvSpPr/>
              <p:nvPr/>
            </p:nvSpPr>
            <p:spPr bwMode="auto">
              <a:xfrm>
                <a:off x="6981342" y="1894404"/>
                <a:ext cx="571079" cy="492309"/>
              </a:xfrm>
              <a:prstGeom prst="hexagon">
                <a:avLst/>
              </a:prstGeom>
              <a:noFill/>
              <a:ln w="19050">
                <a:solidFill>
                  <a:srgbClr val="00BCF2">
                    <a:alpha val="3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73" name="Hexagon 72">
                <a:extLst>
                  <a:ext uri="{FF2B5EF4-FFF2-40B4-BE49-F238E27FC236}">
                    <a16:creationId xmlns:a16="http://schemas.microsoft.com/office/drawing/2014/main" id="{62159448-355D-44EA-AD90-170588319DE4}"/>
                  </a:ext>
                </a:extLst>
              </p:cNvPr>
              <p:cNvSpPr/>
              <p:nvPr/>
            </p:nvSpPr>
            <p:spPr bwMode="auto">
              <a:xfrm>
                <a:off x="8029986" y="1894404"/>
                <a:ext cx="571079" cy="492309"/>
              </a:xfrm>
              <a:prstGeom prst="hexagon">
                <a:avLst/>
              </a:prstGeom>
              <a:noFill/>
              <a:ln w="19050">
                <a:solidFill>
                  <a:srgbClr val="00BCF2">
                    <a:alpha val="3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74" name="Hexagon 73">
                <a:extLst>
                  <a:ext uri="{FF2B5EF4-FFF2-40B4-BE49-F238E27FC236}">
                    <a16:creationId xmlns:a16="http://schemas.microsoft.com/office/drawing/2014/main" id="{61538389-E715-48C8-8387-6505F24A2A73}"/>
                  </a:ext>
                </a:extLst>
              </p:cNvPr>
              <p:cNvSpPr/>
              <p:nvPr/>
            </p:nvSpPr>
            <p:spPr bwMode="auto">
              <a:xfrm>
                <a:off x="9078630" y="1894404"/>
                <a:ext cx="571079" cy="492309"/>
              </a:xfrm>
              <a:prstGeom prst="hexagon">
                <a:avLst/>
              </a:prstGeom>
              <a:noFill/>
              <a:ln w="19050">
                <a:solidFill>
                  <a:srgbClr val="00BCF2">
                    <a:alpha val="3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75" name="Hexagon 74">
                <a:extLst>
                  <a:ext uri="{FF2B5EF4-FFF2-40B4-BE49-F238E27FC236}">
                    <a16:creationId xmlns:a16="http://schemas.microsoft.com/office/drawing/2014/main" id="{B3D3B026-A4A4-4F55-8173-7FC1B8A6FC57}"/>
                  </a:ext>
                </a:extLst>
              </p:cNvPr>
              <p:cNvSpPr/>
              <p:nvPr/>
            </p:nvSpPr>
            <p:spPr bwMode="auto">
              <a:xfrm>
                <a:off x="10127274" y="1894404"/>
                <a:ext cx="571079" cy="492309"/>
              </a:xfrm>
              <a:prstGeom prst="hexagon">
                <a:avLst/>
              </a:prstGeom>
              <a:noFill/>
              <a:ln w="19050">
                <a:solidFill>
                  <a:srgbClr val="00BCF2">
                    <a:alpha val="3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76" name="Hexagon 75">
                <a:extLst>
                  <a:ext uri="{FF2B5EF4-FFF2-40B4-BE49-F238E27FC236}">
                    <a16:creationId xmlns:a16="http://schemas.microsoft.com/office/drawing/2014/main" id="{AE039D64-A406-4F81-B1FC-135D5AEDA585}"/>
                  </a:ext>
                </a:extLst>
              </p:cNvPr>
              <p:cNvSpPr/>
              <p:nvPr/>
            </p:nvSpPr>
            <p:spPr bwMode="auto">
              <a:xfrm>
                <a:off x="11175918" y="1894404"/>
                <a:ext cx="571079" cy="492309"/>
              </a:xfrm>
              <a:prstGeom prst="hexagon">
                <a:avLst/>
              </a:prstGeom>
              <a:noFill/>
              <a:ln w="19050">
                <a:solidFill>
                  <a:srgbClr val="00BCF2">
                    <a:alpha val="3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77" name="Group 76">
              <a:extLst>
                <a:ext uri="{FF2B5EF4-FFF2-40B4-BE49-F238E27FC236}">
                  <a16:creationId xmlns:a16="http://schemas.microsoft.com/office/drawing/2014/main" id="{C1B74E3C-2252-4AFB-8BDB-F62A16EDAA27}"/>
                </a:ext>
              </a:extLst>
            </p:cNvPr>
            <p:cNvGrpSpPr/>
            <p:nvPr/>
          </p:nvGrpSpPr>
          <p:grpSpPr>
            <a:xfrm>
              <a:off x="166743" y="2231934"/>
              <a:ext cx="12106163" cy="492309"/>
              <a:chOff x="166743" y="2231934"/>
              <a:chExt cx="12106163" cy="492309"/>
            </a:xfrm>
          </p:grpSpPr>
          <p:sp>
            <p:nvSpPr>
              <p:cNvPr id="78" name="Hexagon 77">
                <a:extLst>
                  <a:ext uri="{FF2B5EF4-FFF2-40B4-BE49-F238E27FC236}">
                    <a16:creationId xmlns:a16="http://schemas.microsoft.com/office/drawing/2014/main" id="{5C04BBAF-F520-4D87-9881-BC84D3B6287F}"/>
                  </a:ext>
                </a:extLst>
              </p:cNvPr>
              <p:cNvSpPr/>
              <p:nvPr/>
            </p:nvSpPr>
            <p:spPr bwMode="auto">
              <a:xfrm>
                <a:off x="166743" y="2231934"/>
                <a:ext cx="571079" cy="492309"/>
              </a:xfrm>
              <a:prstGeom prst="hexagon">
                <a:avLst/>
              </a:prstGeom>
              <a:noFill/>
              <a:ln w="19050">
                <a:solidFill>
                  <a:srgbClr val="00188F">
                    <a:alpha val="4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79" name="Hexagon 78">
                <a:extLst>
                  <a:ext uri="{FF2B5EF4-FFF2-40B4-BE49-F238E27FC236}">
                    <a16:creationId xmlns:a16="http://schemas.microsoft.com/office/drawing/2014/main" id="{D9E99388-5C58-4F21-A993-E3D27B81A8A6}"/>
                  </a:ext>
                </a:extLst>
              </p:cNvPr>
              <p:cNvSpPr/>
              <p:nvPr/>
            </p:nvSpPr>
            <p:spPr bwMode="auto">
              <a:xfrm>
                <a:off x="1215387" y="2231934"/>
                <a:ext cx="571079" cy="492309"/>
              </a:xfrm>
              <a:prstGeom prst="hexagon">
                <a:avLst/>
              </a:prstGeom>
              <a:noFill/>
              <a:ln w="19050">
                <a:solidFill>
                  <a:srgbClr val="00188F">
                    <a:alpha val="4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80" name="Hexagon 79">
                <a:extLst>
                  <a:ext uri="{FF2B5EF4-FFF2-40B4-BE49-F238E27FC236}">
                    <a16:creationId xmlns:a16="http://schemas.microsoft.com/office/drawing/2014/main" id="{826EBE24-2B2A-4CB0-A629-D305C402721D}"/>
                  </a:ext>
                </a:extLst>
              </p:cNvPr>
              <p:cNvSpPr/>
              <p:nvPr/>
            </p:nvSpPr>
            <p:spPr bwMode="auto">
              <a:xfrm>
                <a:off x="2264031" y="2231934"/>
                <a:ext cx="571079" cy="492309"/>
              </a:xfrm>
              <a:prstGeom prst="hexagon">
                <a:avLst/>
              </a:prstGeom>
              <a:noFill/>
              <a:ln w="19050">
                <a:solidFill>
                  <a:srgbClr val="00188F">
                    <a:alpha val="4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81" name="Hexagon 80">
                <a:extLst>
                  <a:ext uri="{FF2B5EF4-FFF2-40B4-BE49-F238E27FC236}">
                    <a16:creationId xmlns:a16="http://schemas.microsoft.com/office/drawing/2014/main" id="{5B3B342B-62C6-4AF6-A0F0-A237F390E60F}"/>
                  </a:ext>
                </a:extLst>
              </p:cNvPr>
              <p:cNvSpPr/>
              <p:nvPr/>
            </p:nvSpPr>
            <p:spPr bwMode="auto">
              <a:xfrm>
                <a:off x="3312675" y="2231934"/>
                <a:ext cx="571079" cy="492309"/>
              </a:xfrm>
              <a:prstGeom prst="hexagon">
                <a:avLst/>
              </a:prstGeom>
              <a:noFill/>
              <a:ln w="19050">
                <a:solidFill>
                  <a:srgbClr val="00188F">
                    <a:alpha val="4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82" name="Hexagon 81">
                <a:extLst>
                  <a:ext uri="{FF2B5EF4-FFF2-40B4-BE49-F238E27FC236}">
                    <a16:creationId xmlns:a16="http://schemas.microsoft.com/office/drawing/2014/main" id="{3E8D0B37-6C7D-4112-B177-10C47169A880}"/>
                  </a:ext>
                </a:extLst>
              </p:cNvPr>
              <p:cNvSpPr/>
              <p:nvPr/>
            </p:nvSpPr>
            <p:spPr bwMode="auto">
              <a:xfrm>
                <a:off x="4361319" y="2231934"/>
                <a:ext cx="571079" cy="492309"/>
              </a:xfrm>
              <a:prstGeom prst="hexagon">
                <a:avLst/>
              </a:prstGeom>
              <a:noFill/>
              <a:ln w="19050">
                <a:solidFill>
                  <a:srgbClr val="00188F">
                    <a:alpha val="4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83" name="Hexagon 82">
                <a:extLst>
                  <a:ext uri="{FF2B5EF4-FFF2-40B4-BE49-F238E27FC236}">
                    <a16:creationId xmlns:a16="http://schemas.microsoft.com/office/drawing/2014/main" id="{469B9DC9-6006-4F52-89EC-F2B55B3D41CB}"/>
                  </a:ext>
                </a:extLst>
              </p:cNvPr>
              <p:cNvSpPr/>
              <p:nvPr/>
            </p:nvSpPr>
            <p:spPr bwMode="auto">
              <a:xfrm>
                <a:off x="5409963" y="2231934"/>
                <a:ext cx="571079" cy="492309"/>
              </a:xfrm>
              <a:prstGeom prst="hexagon">
                <a:avLst/>
              </a:prstGeom>
              <a:noFill/>
              <a:ln w="19050">
                <a:solidFill>
                  <a:srgbClr val="00188F">
                    <a:alpha val="4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84" name="Hexagon 83">
                <a:extLst>
                  <a:ext uri="{FF2B5EF4-FFF2-40B4-BE49-F238E27FC236}">
                    <a16:creationId xmlns:a16="http://schemas.microsoft.com/office/drawing/2014/main" id="{6CD94783-1D3E-4264-AE9D-83A9CB6C0DB4}"/>
                  </a:ext>
                </a:extLst>
              </p:cNvPr>
              <p:cNvSpPr/>
              <p:nvPr/>
            </p:nvSpPr>
            <p:spPr bwMode="auto">
              <a:xfrm>
                <a:off x="6458607" y="2231934"/>
                <a:ext cx="571079" cy="492309"/>
              </a:xfrm>
              <a:prstGeom prst="hexagon">
                <a:avLst/>
              </a:prstGeom>
              <a:noFill/>
              <a:ln w="19050">
                <a:solidFill>
                  <a:srgbClr val="00188F">
                    <a:alpha val="4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85" name="Hexagon 84">
                <a:extLst>
                  <a:ext uri="{FF2B5EF4-FFF2-40B4-BE49-F238E27FC236}">
                    <a16:creationId xmlns:a16="http://schemas.microsoft.com/office/drawing/2014/main" id="{1BF06C35-1303-4C74-AC4A-14A91DC1C65A}"/>
                  </a:ext>
                </a:extLst>
              </p:cNvPr>
              <p:cNvSpPr/>
              <p:nvPr/>
            </p:nvSpPr>
            <p:spPr bwMode="auto">
              <a:xfrm>
                <a:off x="7507251" y="2231934"/>
                <a:ext cx="571079" cy="492309"/>
              </a:xfrm>
              <a:prstGeom prst="hexagon">
                <a:avLst/>
              </a:prstGeom>
              <a:noFill/>
              <a:ln w="19050">
                <a:solidFill>
                  <a:srgbClr val="00188F">
                    <a:alpha val="4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86" name="Hexagon 85">
                <a:extLst>
                  <a:ext uri="{FF2B5EF4-FFF2-40B4-BE49-F238E27FC236}">
                    <a16:creationId xmlns:a16="http://schemas.microsoft.com/office/drawing/2014/main" id="{D75CD49D-DA9B-4554-9FE9-5483E293379E}"/>
                  </a:ext>
                </a:extLst>
              </p:cNvPr>
              <p:cNvSpPr/>
              <p:nvPr/>
            </p:nvSpPr>
            <p:spPr bwMode="auto">
              <a:xfrm>
                <a:off x="8555895" y="2231934"/>
                <a:ext cx="571079" cy="492309"/>
              </a:xfrm>
              <a:prstGeom prst="hexagon">
                <a:avLst/>
              </a:prstGeom>
              <a:noFill/>
              <a:ln w="19050">
                <a:solidFill>
                  <a:srgbClr val="00188F">
                    <a:alpha val="4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87" name="Hexagon 86">
                <a:extLst>
                  <a:ext uri="{FF2B5EF4-FFF2-40B4-BE49-F238E27FC236}">
                    <a16:creationId xmlns:a16="http://schemas.microsoft.com/office/drawing/2014/main" id="{BD239ED1-4EB0-426C-8D15-AF4A65EB5F5A}"/>
                  </a:ext>
                </a:extLst>
              </p:cNvPr>
              <p:cNvSpPr/>
              <p:nvPr/>
            </p:nvSpPr>
            <p:spPr bwMode="auto">
              <a:xfrm>
                <a:off x="9604539" y="2231934"/>
                <a:ext cx="571079" cy="492309"/>
              </a:xfrm>
              <a:prstGeom prst="hexagon">
                <a:avLst/>
              </a:prstGeom>
              <a:noFill/>
              <a:ln w="19050">
                <a:solidFill>
                  <a:srgbClr val="00188F">
                    <a:alpha val="4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88" name="Hexagon 87">
                <a:extLst>
                  <a:ext uri="{FF2B5EF4-FFF2-40B4-BE49-F238E27FC236}">
                    <a16:creationId xmlns:a16="http://schemas.microsoft.com/office/drawing/2014/main" id="{D15F8A7E-9CD8-4F44-84E5-CC97F569ABD9}"/>
                  </a:ext>
                </a:extLst>
              </p:cNvPr>
              <p:cNvSpPr/>
              <p:nvPr/>
            </p:nvSpPr>
            <p:spPr bwMode="auto">
              <a:xfrm>
                <a:off x="10653183" y="2231934"/>
                <a:ext cx="571079" cy="492309"/>
              </a:xfrm>
              <a:prstGeom prst="hexagon">
                <a:avLst/>
              </a:prstGeom>
              <a:noFill/>
              <a:ln w="19050">
                <a:solidFill>
                  <a:srgbClr val="00188F">
                    <a:alpha val="4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89" name="Hexagon 88">
                <a:extLst>
                  <a:ext uri="{FF2B5EF4-FFF2-40B4-BE49-F238E27FC236}">
                    <a16:creationId xmlns:a16="http://schemas.microsoft.com/office/drawing/2014/main" id="{5308C395-7F54-46FC-9A69-2AEECED72229}"/>
                  </a:ext>
                </a:extLst>
              </p:cNvPr>
              <p:cNvSpPr/>
              <p:nvPr/>
            </p:nvSpPr>
            <p:spPr bwMode="auto">
              <a:xfrm>
                <a:off x="11701827" y="2231934"/>
                <a:ext cx="571079" cy="492309"/>
              </a:xfrm>
              <a:prstGeom prst="hexagon">
                <a:avLst/>
              </a:prstGeom>
              <a:noFill/>
              <a:ln w="19050">
                <a:solidFill>
                  <a:srgbClr val="00188F">
                    <a:alpha val="4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91" name="Group 90">
              <a:extLst>
                <a:ext uri="{FF2B5EF4-FFF2-40B4-BE49-F238E27FC236}">
                  <a16:creationId xmlns:a16="http://schemas.microsoft.com/office/drawing/2014/main" id="{188056E7-2C8F-48EF-A054-0F8F473D941D}"/>
                </a:ext>
              </a:extLst>
            </p:cNvPr>
            <p:cNvGrpSpPr/>
            <p:nvPr/>
          </p:nvGrpSpPr>
          <p:grpSpPr>
            <a:xfrm>
              <a:off x="-359166" y="2546046"/>
              <a:ext cx="12106163" cy="492309"/>
              <a:chOff x="-359166" y="2546046"/>
              <a:chExt cx="12106163" cy="492309"/>
            </a:xfrm>
          </p:grpSpPr>
          <p:sp>
            <p:nvSpPr>
              <p:cNvPr id="92" name="Hexagon 91">
                <a:extLst>
                  <a:ext uri="{FF2B5EF4-FFF2-40B4-BE49-F238E27FC236}">
                    <a16:creationId xmlns:a16="http://schemas.microsoft.com/office/drawing/2014/main" id="{86EF06A2-541D-4EA5-A06A-302CD593BE59}"/>
                  </a:ext>
                </a:extLst>
              </p:cNvPr>
              <p:cNvSpPr/>
              <p:nvPr/>
            </p:nvSpPr>
            <p:spPr bwMode="auto">
              <a:xfrm>
                <a:off x="-359166" y="2546046"/>
                <a:ext cx="571079" cy="492309"/>
              </a:xfrm>
              <a:prstGeom prst="hexagon">
                <a:avLst/>
              </a:prstGeom>
              <a:noFill/>
              <a:ln w="19050">
                <a:solidFill>
                  <a:srgbClr val="0078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3" name="Hexagon 92">
                <a:extLst>
                  <a:ext uri="{FF2B5EF4-FFF2-40B4-BE49-F238E27FC236}">
                    <a16:creationId xmlns:a16="http://schemas.microsoft.com/office/drawing/2014/main" id="{CA20BCFA-225D-4002-8D79-AC12E47FF887}"/>
                  </a:ext>
                </a:extLst>
              </p:cNvPr>
              <p:cNvSpPr/>
              <p:nvPr/>
            </p:nvSpPr>
            <p:spPr bwMode="auto">
              <a:xfrm>
                <a:off x="689478" y="2546046"/>
                <a:ext cx="571079" cy="492309"/>
              </a:xfrm>
              <a:prstGeom prst="hexagon">
                <a:avLst/>
              </a:prstGeom>
              <a:noFill/>
              <a:ln w="19050">
                <a:solidFill>
                  <a:srgbClr val="0078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4" name="Hexagon 93">
                <a:extLst>
                  <a:ext uri="{FF2B5EF4-FFF2-40B4-BE49-F238E27FC236}">
                    <a16:creationId xmlns:a16="http://schemas.microsoft.com/office/drawing/2014/main" id="{ACCB7C0E-5700-452A-AC0F-3F9E4C5F495A}"/>
                  </a:ext>
                </a:extLst>
              </p:cNvPr>
              <p:cNvSpPr/>
              <p:nvPr/>
            </p:nvSpPr>
            <p:spPr bwMode="auto">
              <a:xfrm>
                <a:off x="1738122" y="2546046"/>
                <a:ext cx="571079" cy="492309"/>
              </a:xfrm>
              <a:prstGeom prst="hexagon">
                <a:avLst/>
              </a:prstGeom>
              <a:noFill/>
              <a:ln w="19050">
                <a:solidFill>
                  <a:srgbClr val="0078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5" name="Hexagon 94">
                <a:extLst>
                  <a:ext uri="{FF2B5EF4-FFF2-40B4-BE49-F238E27FC236}">
                    <a16:creationId xmlns:a16="http://schemas.microsoft.com/office/drawing/2014/main" id="{CD1D2B91-92AB-49CC-A467-08351AC84A6B}"/>
                  </a:ext>
                </a:extLst>
              </p:cNvPr>
              <p:cNvSpPr/>
              <p:nvPr/>
            </p:nvSpPr>
            <p:spPr bwMode="auto">
              <a:xfrm>
                <a:off x="2786766" y="2546046"/>
                <a:ext cx="571079" cy="492309"/>
              </a:xfrm>
              <a:prstGeom prst="hexagon">
                <a:avLst/>
              </a:prstGeom>
              <a:noFill/>
              <a:ln w="19050">
                <a:solidFill>
                  <a:srgbClr val="0078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6" name="Hexagon 95">
                <a:extLst>
                  <a:ext uri="{FF2B5EF4-FFF2-40B4-BE49-F238E27FC236}">
                    <a16:creationId xmlns:a16="http://schemas.microsoft.com/office/drawing/2014/main" id="{4B6384C1-EF20-4ACE-87DD-B557961ADFC0}"/>
                  </a:ext>
                </a:extLst>
              </p:cNvPr>
              <p:cNvSpPr/>
              <p:nvPr/>
            </p:nvSpPr>
            <p:spPr bwMode="auto">
              <a:xfrm>
                <a:off x="3835410" y="2546046"/>
                <a:ext cx="571079" cy="492309"/>
              </a:xfrm>
              <a:prstGeom prst="hexagon">
                <a:avLst/>
              </a:prstGeom>
              <a:noFill/>
              <a:ln w="19050">
                <a:solidFill>
                  <a:srgbClr val="0078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7" name="Hexagon 96">
                <a:extLst>
                  <a:ext uri="{FF2B5EF4-FFF2-40B4-BE49-F238E27FC236}">
                    <a16:creationId xmlns:a16="http://schemas.microsoft.com/office/drawing/2014/main" id="{BD97890C-6ADD-40CB-AFA3-157F76E7CEA7}"/>
                  </a:ext>
                </a:extLst>
              </p:cNvPr>
              <p:cNvSpPr/>
              <p:nvPr/>
            </p:nvSpPr>
            <p:spPr bwMode="auto">
              <a:xfrm>
                <a:off x="4884054" y="2546046"/>
                <a:ext cx="571079" cy="492309"/>
              </a:xfrm>
              <a:prstGeom prst="hexagon">
                <a:avLst/>
              </a:prstGeom>
              <a:noFill/>
              <a:ln w="19050">
                <a:solidFill>
                  <a:srgbClr val="0078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8" name="Hexagon 97">
                <a:extLst>
                  <a:ext uri="{FF2B5EF4-FFF2-40B4-BE49-F238E27FC236}">
                    <a16:creationId xmlns:a16="http://schemas.microsoft.com/office/drawing/2014/main" id="{D0C6C3E7-34BA-464C-8990-531914BBDA51}"/>
                  </a:ext>
                </a:extLst>
              </p:cNvPr>
              <p:cNvSpPr/>
              <p:nvPr/>
            </p:nvSpPr>
            <p:spPr bwMode="auto">
              <a:xfrm>
                <a:off x="5932698" y="2546046"/>
                <a:ext cx="571079" cy="492309"/>
              </a:xfrm>
              <a:prstGeom prst="hexagon">
                <a:avLst/>
              </a:prstGeom>
              <a:noFill/>
              <a:ln w="19050">
                <a:solidFill>
                  <a:srgbClr val="0078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9" name="Hexagon 98">
                <a:extLst>
                  <a:ext uri="{FF2B5EF4-FFF2-40B4-BE49-F238E27FC236}">
                    <a16:creationId xmlns:a16="http://schemas.microsoft.com/office/drawing/2014/main" id="{6B4DB0DA-BFF0-456E-A3D6-121A94F8786E}"/>
                  </a:ext>
                </a:extLst>
              </p:cNvPr>
              <p:cNvSpPr/>
              <p:nvPr/>
            </p:nvSpPr>
            <p:spPr bwMode="auto">
              <a:xfrm>
                <a:off x="6981342" y="2546046"/>
                <a:ext cx="571079" cy="492309"/>
              </a:xfrm>
              <a:prstGeom prst="hexagon">
                <a:avLst/>
              </a:prstGeom>
              <a:noFill/>
              <a:ln w="19050">
                <a:solidFill>
                  <a:srgbClr val="0078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00" name="Hexagon 99">
                <a:extLst>
                  <a:ext uri="{FF2B5EF4-FFF2-40B4-BE49-F238E27FC236}">
                    <a16:creationId xmlns:a16="http://schemas.microsoft.com/office/drawing/2014/main" id="{941110F5-B299-4E85-8000-BDF35F51F644}"/>
                  </a:ext>
                </a:extLst>
              </p:cNvPr>
              <p:cNvSpPr/>
              <p:nvPr/>
            </p:nvSpPr>
            <p:spPr bwMode="auto">
              <a:xfrm>
                <a:off x="8029986" y="2546046"/>
                <a:ext cx="571079" cy="492309"/>
              </a:xfrm>
              <a:prstGeom prst="hexagon">
                <a:avLst/>
              </a:prstGeom>
              <a:noFill/>
              <a:ln w="19050">
                <a:solidFill>
                  <a:srgbClr val="0078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01" name="Hexagon 100">
                <a:extLst>
                  <a:ext uri="{FF2B5EF4-FFF2-40B4-BE49-F238E27FC236}">
                    <a16:creationId xmlns:a16="http://schemas.microsoft.com/office/drawing/2014/main" id="{39C0AFFC-12A3-446E-B536-C74A346D21CF}"/>
                  </a:ext>
                </a:extLst>
              </p:cNvPr>
              <p:cNvSpPr/>
              <p:nvPr/>
            </p:nvSpPr>
            <p:spPr bwMode="auto">
              <a:xfrm>
                <a:off x="9078630" y="2546046"/>
                <a:ext cx="571079" cy="492309"/>
              </a:xfrm>
              <a:prstGeom prst="hexagon">
                <a:avLst/>
              </a:prstGeom>
              <a:noFill/>
              <a:ln w="19050">
                <a:solidFill>
                  <a:srgbClr val="0078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02" name="Hexagon 101">
                <a:extLst>
                  <a:ext uri="{FF2B5EF4-FFF2-40B4-BE49-F238E27FC236}">
                    <a16:creationId xmlns:a16="http://schemas.microsoft.com/office/drawing/2014/main" id="{0179BE59-AE31-42C0-9CA2-32E1354511D0}"/>
                  </a:ext>
                </a:extLst>
              </p:cNvPr>
              <p:cNvSpPr/>
              <p:nvPr/>
            </p:nvSpPr>
            <p:spPr bwMode="auto">
              <a:xfrm>
                <a:off x="10127274" y="2546046"/>
                <a:ext cx="571079" cy="492309"/>
              </a:xfrm>
              <a:prstGeom prst="hexagon">
                <a:avLst/>
              </a:prstGeom>
              <a:noFill/>
              <a:ln w="19050">
                <a:solidFill>
                  <a:srgbClr val="0078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03" name="Hexagon 102">
                <a:extLst>
                  <a:ext uri="{FF2B5EF4-FFF2-40B4-BE49-F238E27FC236}">
                    <a16:creationId xmlns:a16="http://schemas.microsoft.com/office/drawing/2014/main" id="{DD5210FB-4207-4B03-95BE-6220A82433F7}"/>
                  </a:ext>
                </a:extLst>
              </p:cNvPr>
              <p:cNvSpPr/>
              <p:nvPr/>
            </p:nvSpPr>
            <p:spPr bwMode="auto">
              <a:xfrm>
                <a:off x="11175918" y="2546046"/>
                <a:ext cx="571079" cy="492309"/>
              </a:xfrm>
              <a:prstGeom prst="hexagon">
                <a:avLst/>
              </a:prstGeom>
              <a:noFill/>
              <a:ln w="19050">
                <a:solidFill>
                  <a:srgbClr val="0078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grpSp>
      <p:sp>
        <p:nvSpPr>
          <p:cNvPr id="104" name="Hexagon 103">
            <a:extLst>
              <a:ext uri="{FF2B5EF4-FFF2-40B4-BE49-F238E27FC236}">
                <a16:creationId xmlns:a16="http://schemas.microsoft.com/office/drawing/2014/main" id="{96099349-8C3D-4F12-8DC2-F7B2DCAC17D9}"/>
              </a:ext>
            </a:extLst>
          </p:cNvPr>
          <p:cNvSpPr/>
          <p:nvPr/>
        </p:nvSpPr>
        <p:spPr bwMode="auto">
          <a:xfrm>
            <a:off x="11984254" y="2496484"/>
            <a:ext cx="559853" cy="482631"/>
          </a:xfrm>
          <a:prstGeom prst="hexagon">
            <a:avLst/>
          </a:prstGeom>
          <a:noFill/>
          <a:ln w="31750">
            <a:solidFill>
              <a:srgbClr val="0078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135" name="Straight Connector 134">
            <a:extLst>
              <a:ext uri="{FF2B5EF4-FFF2-40B4-BE49-F238E27FC236}">
                <a16:creationId xmlns:a16="http://schemas.microsoft.com/office/drawing/2014/main" id="{2858558F-E99A-460F-BC7D-754D08D079E1}"/>
              </a:ext>
            </a:extLst>
          </p:cNvPr>
          <p:cNvCxnSpPr/>
          <p:nvPr/>
        </p:nvCxnSpPr>
        <p:spPr>
          <a:xfrm flipH="1" flipV="1">
            <a:off x="4811130" y="4910073"/>
            <a:ext cx="1" cy="228999"/>
          </a:xfrm>
          <a:prstGeom prst="line">
            <a:avLst/>
          </a:prstGeom>
          <a:ln w="190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CCC540CF-0B98-4F56-B81E-AAEBE279A128}"/>
              </a:ext>
            </a:extLst>
          </p:cNvPr>
          <p:cNvCxnSpPr/>
          <p:nvPr/>
        </p:nvCxnSpPr>
        <p:spPr>
          <a:xfrm flipH="1" flipV="1">
            <a:off x="7369661" y="4910073"/>
            <a:ext cx="1" cy="228999"/>
          </a:xfrm>
          <a:prstGeom prst="line">
            <a:avLst/>
          </a:prstGeom>
          <a:ln w="190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6C9F95E1-9F03-4633-A8A9-858CD5C8771E}"/>
              </a:ext>
            </a:extLst>
          </p:cNvPr>
          <p:cNvCxnSpPr/>
          <p:nvPr/>
        </p:nvCxnSpPr>
        <p:spPr>
          <a:xfrm flipH="1" flipV="1">
            <a:off x="9928193" y="4910073"/>
            <a:ext cx="1" cy="228999"/>
          </a:xfrm>
          <a:prstGeom prst="line">
            <a:avLst/>
          </a:prstGeom>
          <a:ln w="190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7AE11B37-7A55-4E14-AE71-F34B2A152E1A}"/>
              </a:ext>
            </a:extLst>
          </p:cNvPr>
          <p:cNvCxnSpPr>
            <a:stCxn id="114" idx="0"/>
          </p:cNvCxnSpPr>
          <p:nvPr/>
        </p:nvCxnSpPr>
        <p:spPr>
          <a:xfrm flipH="1" flipV="1">
            <a:off x="2243932" y="4910073"/>
            <a:ext cx="1" cy="228999"/>
          </a:xfrm>
          <a:prstGeom prst="line">
            <a:avLst/>
          </a:prstGeom>
          <a:ln w="190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EB53CCC4-845E-47F4-B655-B14314327FD5}"/>
              </a:ext>
            </a:extLst>
          </p:cNvPr>
          <p:cNvGrpSpPr/>
          <p:nvPr/>
        </p:nvGrpSpPr>
        <p:grpSpPr>
          <a:xfrm>
            <a:off x="848" y="3055177"/>
            <a:ext cx="12192000" cy="1893076"/>
            <a:chOff x="864" y="3115943"/>
            <a:chExt cx="12436475" cy="1931036"/>
          </a:xfrm>
        </p:grpSpPr>
        <p:sp>
          <p:nvSpPr>
            <p:cNvPr id="50" name="Rectangle 49">
              <a:extLst>
                <a:ext uri="{FF2B5EF4-FFF2-40B4-BE49-F238E27FC236}">
                  <a16:creationId xmlns:a16="http://schemas.microsoft.com/office/drawing/2014/main" id="{34710C7B-E4E2-439E-93F5-67A19828C901}"/>
                </a:ext>
              </a:extLst>
            </p:cNvPr>
            <p:cNvSpPr/>
            <p:nvPr/>
          </p:nvSpPr>
          <p:spPr bwMode="auto">
            <a:xfrm>
              <a:off x="864" y="3115943"/>
              <a:ext cx="12436475" cy="193103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39" name="Text Placeholder 21">
              <a:extLst>
                <a:ext uri="{FF2B5EF4-FFF2-40B4-BE49-F238E27FC236}">
                  <a16:creationId xmlns:a16="http://schemas.microsoft.com/office/drawing/2014/main" id="{F94E8CF6-E0BA-413B-A2F8-003E7B9CC15F}"/>
                </a:ext>
              </a:extLst>
            </p:cNvPr>
            <p:cNvSpPr txBox="1">
              <a:spLocks/>
            </p:cNvSpPr>
            <p:nvPr/>
          </p:nvSpPr>
          <p:spPr>
            <a:xfrm>
              <a:off x="416071" y="4074274"/>
              <a:ext cx="1692265" cy="615553"/>
            </a:xfrm>
            <a:prstGeom prst="rect">
              <a:avLst/>
            </a:prstGeom>
          </p:spPr>
          <p:txBody>
            <a:bodyPr wrap="square" lIns="89642" tIns="89642" rIns="89642" bIns="89642" anchor="t">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gn="ctr">
                <a:lnSpc>
                  <a:spcPct val="100000"/>
                </a:lnSpc>
                <a:defRPr/>
              </a:pPr>
              <a:r>
                <a:rPr lang="en-US" sz="1372" dirty="0"/>
                <a:t>Programming Models</a:t>
              </a:r>
            </a:p>
          </p:txBody>
        </p:sp>
        <p:sp>
          <p:nvSpPr>
            <p:cNvPr id="140" name="Text Placeholder 21">
              <a:extLst>
                <a:ext uri="{FF2B5EF4-FFF2-40B4-BE49-F238E27FC236}">
                  <a16:creationId xmlns:a16="http://schemas.microsoft.com/office/drawing/2014/main" id="{7E446161-98FA-44D8-94D6-4036B3D00C87}"/>
                </a:ext>
              </a:extLst>
            </p:cNvPr>
            <p:cNvSpPr txBox="1">
              <a:spLocks/>
            </p:cNvSpPr>
            <p:nvPr/>
          </p:nvSpPr>
          <p:spPr>
            <a:xfrm>
              <a:off x="2068082" y="4074274"/>
              <a:ext cx="1692265" cy="615553"/>
            </a:xfrm>
            <a:prstGeom prst="rect">
              <a:avLst/>
            </a:prstGeom>
          </p:spPr>
          <p:txBody>
            <a:bodyPr wrap="square" lIns="89642" tIns="89642" rIns="89642" bIns="89642" anchor="t">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gn="ctr">
                <a:lnSpc>
                  <a:spcPct val="100000"/>
                </a:lnSpc>
                <a:defRPr/>
              </a:pPr>
              <a:r>
                <a:rPr lang="en-US" sz="1372" dirty="0"/>
                <a:t>Dev &amp; Ops </a:t>
              </a:r>
              <a:br>
                <a:rPr lang="en-US" sz="1372" dirty="0"/>
              </a:br>
              <a:r>
                <a:rPr lang="en-US" sz="1372" dirty="0"/>
                <a:t>Tooling</a:t>
              </a:r>
            </a:p>
          </p:txBody>
        </p:sp>
        <p:sp>
          <p:nvSpPr>
            <p:cNvPr id="141" name="Text Placeholder 21">
              <a:extLst>
                <a:ext uri="{FF2B5EF4-FFF2-40B4-BE49-F238E27FC236}">
                  <a16:creationId xmlns:a16="http://schemas.microsoft.com/office/drawing/2014/main" id="{E2CD1139-E0D7-494D-8C1D-7218B280F851}"/>
                </a:ext>
              </a:extLst>
            </p:cNvPr>
            <p:cNvSpPr txBox="1">
              <a:spLocks/>
            </p:cNvSpPr>
            <p:nvPr/>
          </p:nvSpPr>
          <p:spPr>
            <a:xfrm>
              <a:off x="3720093" y="4074274"/>
              <a:ext cx="1692265" cy="400110"/>
            </a:xfrm>
            <a:prstGeom prst="rect">
              <a:avLst/>
            </a:prstGeom>
          </p:spPr>
          <p:txBody>
            <a:bodyPr wrap="square" lIns="89642" tIns="89642" rIns="89642" bIns="89642" anchor="t">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gn="ctr">
                <a:lnSpc>
                  <a:spcPct val="100000"/>
                </a:lnSpc>
                <a:defRPr/>
              </a:pPr>
              <a:r>
                <a:rPr lang="en-US" sz="1372" dirty="0"/>
                <a:t>Orchestration</a:t>
              </a:r>
            </a:p>
          </p:txBody>
        </p:sp>
        <p:sp>
          <p:nvSpPr>
            <p:cNvPr id="142" name="Text Placeholder 21">
              <a:extLst>
                <a:ext uri="{FF2B5EF4-FFF2-40B4-BE49-F238E27FC236}">
                  <a16:creationId xmlns:a16="http://schemas.microsoft.com/office/drawing/2014/main" id="{C348274E-5BDC-4FD2-8735-FD4D5D402FF0}"/>
                </a:ext>
              </a:extLst>
            </p:cNvPr>
            <p:cNvSpPr txBox="1">
              <a:spLocks/>
            </p:cNvSpPr>
            <p:nvPr/>
          </p:nvSpPr>
          <p:spPr>
            <a:xfrm>
              <a:off x="5372104" y="4074274"/>
              <a:ext cx="1692265" cy="615553"/>
            </a:xfrm>
            <a:prstGeom prst="rect">
              <a:avLst/>
            </a:prstGeom>
          </p:spPr>
          <p:txBody>
            <a:bodyPr wrap="square" lIns="89642" tIns="89642" rIns="89642" bIns="89642" anchor="t">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gn="ctr">
                <a:lnSpc>
                  <a:spcPct val="100000"/>
                </a:lnSpc>
                <a:defRPr/>
              </a:pPr>
              <a:r>
                <a:rPr lang="en-US" sz="1372" dirty="0"/>
                <a:t>Lifecycle Management</a:t>
              </a:r>
            </a:p>
          </p:txBody>
        </p:sp>
        <p:sp>
          <p:nvSpPr>
            <p:cNvPr id="143" name="Text Placeholder 21">
              <a:extLst>
                <a:ext uri="{FF2B5EF4-FFF2-40B4-BE49-F238E27FC236}">
                  <a16:creationId xmlns:a16="http://schemas.microsoft.com/office/drawing/2014/main" id="{67A54F95-7A68-404E-A1FE-D6D96DDAF77A}"/>
                </a:ext>
              </a:extLst>
            </p:cNvPr>
            <p:cNvSpPr txBox="1">
              <a:spLocks/>
            </p:cNvSpPr>
            <p:nvPr/>
          </p:nvSpPr>
          <p:spPr>
            <a:xfrm>
              <a:off x="7024115" y="4074274"/>
              <a:ext cx="1692265" cy="658642"/>
            </a:xfrm>
            <a:prstGeom prst="rect">
              <a:avLst/>
            </a:prstGeom>
          </p:spPr>
          <p:txBody>
            <a:bodyPr wrap="square" lIns="89642" tIns="89642" rIns="89642" bIns="89642" anchor="t">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gn="ctr">
                <a:lnSpc>
                  <a:spcPct val="100000"/>
                </a:lnSpc>
                <a:defRPr/>
              </a:pPr>
              <a:r>
                <a:rPr lang="en-US" sz="1372" dirty="0"/>
                <a:t>Health &amp;</a:t>
              </a:r>
            </a:p>
            <a:p>
              <a:pPr lvl="0" algn="ctr">
                <a:lnSpc>
                  <a:spcPct val="100000"/>
                </a:lnSpc>
                <a:defRPr/>
              </a:pPr>
              <a:r>
                <a:rPr lang="en-US" sz="1372" dirty="0"/>
                <a:t>Monitoring</a:t>
              </a:r>
            </a:p>
          </p:txBody>
        </p:sp>
        <p:sp>
          <p:nvSpPr>
            <p:cNvPr id="144" name="Text Placeholder 21">
              <a:extLst>
                <a:ext uri="{FF2B5EF4-FFF2-40B4-BE49-F238E27FC236}">
                  <a16:creationId xmlns:a16="http://schemas.microsoft.com/office/drawing/2014/main" id="{B542A092-D173-4357-8117-9BBB249BDBB1}"/>
                </a:ext>
              </a:extLst>
            </p:cNvPr>
            <p:cNvSpPr txBox="1">
              <a:spLocks/>
            </p:cNvSpPr>
            <p:nvPr/>
          </p:nvSpPr>
          <p:spPr>
            <a:xfrm>
              <a:off x="8676126" y="4074274"/>
              <a:ext cx="1692265" cy="874085"/>
            </a:xfrm>
            <a:prstGeom prst="rect">
              <a:avLst/>
            </a:prstGeom>
          </p:spPr>
          <p:txBody>
            <a:bodyPr wrap="square" lIns="89642" tIns="89642" rIns="89642" bIns="89642" anchor="t">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gn="ctr">
                <a:lnSpc>
                  <a:spcPct val="100000"/>
                </a:lnSpc>
                <a:defRPr/>
              </a:pPr>
              <a:r>
                <a:rPr lang="en-US" sz="1372" dirty="0"/>
                <a:t>Always On Availability</a:t>
              </a:r>
            </a:p>
            <a:p>
              <a:pPr lvl="0" algn="ctr">
                <a:lnSpc>
                  <a:spcPct val="100000"/>
                </a:lnSpc>
                <a:defRPr/>
              </a:pPr>
              <a:endParaRPr lang="en-US" sz="1372" dirty="0"/>
            </a:p>
          </p:txBody>
        </p:sp>
        <p:sp>
          <p:nvSpPr>
            <p:cNvPr id="145" name="Text Placeholder 21">
              <a:extLst>
                <a:ext uri="{FF2B5EF4-FFF2-40B4-BE49-F238E27FC236}">
                  <a16:creationId xmlns:a16="http://schemas.microsoft.com/office/drawing/2014/main" id="{9E358FDA-49B5-434B-9553-5B3618E157BA}"/>
                </a:ext>
              </a:extLst>
            </p:cNvPr>
            <p:cNvSpPr txBox="1">
              <a:spLocks/>
            </p:cNvSpPr>
            <p:nvPr/>
          </p:nvSpPr>
          <p:spPr>
            <a:xfrm>
              <a:off x="10328139" y="4074274"/>
              <a:ext cx="1692265" cy="658642"/>
            </a:xfrm>
            <a:prstGeom prst="rect">
              <a:avLst/>
            </a:prstGeom>
          </p:spPr>
          <p:txBody>
            <a:bodyPr wrap="square" lIns="89642" tIns="89642" rIns="89642" bIns="89642" anchor="t">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gn="ctr">
                <a:lnSpc>
                  <a:spcPct val="100000"/>
                </a:lnSpc>
                <a:defRPr/>
              </a:pPr>
              <a:r>
                <a:rPr lang="en-US" sz="1372" dirty="0"/>
                <a:t>Auto</a:t>
              </a:r>
            </a:p>
            <a:p>
              <a:pPr lvl="0" algn="ctr">
                <a:lnSpc>
                  <a:spcPct val="100000"/>
                </a:lnSpc>
                <a:defRPr/>
              </a:pPr>
              <a:r>
                <a:rPr lang="en-US" sz="1372" dirty="0"/>
                <a:t>Scaling</a:t>
              </a:r>
            </a:p>
          </p:txBody>
        </p:sp>
        <p:grpSp>
          <p:nvGrpSpPr>
            <p:cNvPr id="146" name="Group 145">
              <a:extLst>
                <a:ext uri="{FF2B5EF4-FFF2-40B4-BE49-F238E27FC236}">
                  <a16:creationId xmlns:a16="http://schemas.microsoft.com/office/drawing/2014/main" id="{AF1FB9FF-7525-4935-A85D-1E613D6F19D4}"/>
                </a:ext>
              </a:extLst>
            </p:cNvPr>
            <p:cNvGrpSpPr/>
            <p:nvPr/>
          </p:nvGrpSpPr>
          <p:grpSpPr>
            <a:xfrm>
              <a:off x="10998305" y="3566177"/>
              <a:ext cx="351932" cy="344300"/>
              <a:chOff x="2378075" y="5489575"/>
              <a:chExt cx="585787" cy="573087"/>
            </a:xfrm>
          </p:grpSpPr>
          <p:sp>
            <p:nvSpPr>
              <p:cNvPr id="178" name="Freeform 5">
                <a:extLst>
                  <a:ext uri="{FF2B5EF4-FFF2-40B4-BE49-F238E27FC236}">
                    <a16:creationId xmlns:a16="http://schemas.microsoft.com/office/drawing/2014/main" id="{5591CADE-C828-43F7-839C-6DDB4C380471}"/>
                  </a:ext>
                </a:extLst>
              </p:cNvPr>
              <p:cNvSpPr>
                <a:spLocks/>
              </p:cNvSpPr>
              <p:nvPr/>
            </p:nvSpPr>
            <p:spPr bwMode="auto">
              <a:xfrm>
                <a:off x="2524125" y="5648325"/>
                <a:ext cx="269875" cy="266700"/>
              </a:xfrm>
              <a:custGeom>
                <a:avLst/>
                <a:gdLst>
                  <a:gd name="T0" fmla="*/ 170 w 170"/>
                  <a:gd name="T1" fmla="*/ 168 h 168"/>
                  <a:gd name="T2" fmla="*/ 170 w 170"/>
                  <a:gd name="T3" fmla="*/ 0 h 168"/>
                  <a:gd name="T4" fmla="*/ 0 w 170"/>
                  <a:gd name="T5" fmla="*/ 0 h 168"/>
                </a:gdLst>
                <a:ahLst/>
                <a:cxnLst>
                  <a:cxn ang="0">
                    <a:pos x="T0" y="T1"/>
                  </a:cxn>
                  <a:cxn ang="0">
                    <a:pos x="T2" y="T3"/>
                  </a:cxn>
                  <a:cxn ang="0">
                    <a:pos x="T4" y="T5"/>
                  </a:cxn>
                </a:cxnLst>
                <a:rect l="0" t="0" r="r" b="b"/>
                <a:pathLst>
                  <a:path w="170" h="168">
                    <a:moveTo>
                      <a:pt x="170" y="168"/>
                    </a:moveTo>
                    <a:lnTo>
                      <a:pt x="170" y="0"/>
                    </a:lnTo>
                    <a:lnTo>
                      <a:pt x="0" y="0"/>
                    </a:ln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79" name="Freeform 6">
                <a:extLst>
                  <a:ext uri="{FF2B5EF4-FFF2-40B4-BE49-F238E27FC236}">
                    <a16:creationId xmlns:a16="http://schemas.microsoft.com/office/drawing/2014/main" id="{852CC96B-B19D-4473-AD22-718DC3589A27}"/>
                  </a:ext>
                </a:extLst>
              </p:cNvPr>
              <p:cNvSpPr>
                <a:spLocks/>
              </p:cNvSpPr>
              <p:nvPr/>
            </p:nvSpPr>
            <p:spPr bwMode="auto">
              <a:xfrm>
                <a:off x="2400300" y="5489575"/>
                <a:ext cx="563562" cy="558800"/>
              </a:xfrm>
              <a:custGeom>
                <a:avLst/>
                <a:gdLst>
                  <a:gd name="T0" fmla="*/ 48 w 199"/>
                  <a:gd name="T1" fmla="*/ 197 h 197"/>
                  <a:gd name="T2" fmla="*/ 191 w 199"/>
                  <a:gd name="T3" fmla="*/ 197 h 197"/>
                  <a:gd name="T4" fmla="*/ 199 w 199"/>
                  <a:gd name="T5" fmla="*/ 190 h 197"/>
                  <a:gd name="T6" fmla="*/ 199 w 199"/>
                  <a:gd name="T7" fmla="*/ 8 h 197"/>
                  <a:gd name="T8" fmla="*/ 191 w 199"/>
                  <a:gd name="T9" fmla="*/ 0 h 197"/>
                  <a:gd name="T10" fmla="*/ 8 w 199"/>
                  <a:gd name="T11" fmla="*/ 0 h 197"/>
                  <a:gd name="T12" fmla="*/ 0 w 199"/>
                  <a:gd name="T13" fmla="*/ 8 h 197"/>
                  <a:gd name="T14" fmla="*/ 0 w 199"/>
                  <a:gd name="T15" fmla="*/ 150 h 19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9" h="197">
                    <a:moveTo>
                      <a:pt x="48" y="197"/>
                    </a:moveTo>
                    <a:cubicBezTo>
                      <a:pt x="191" y="197"/>
                      <a:pt x="191" y="197"/>
                      <a:pt x="191" y="197"/>
                    </a:cubicBezTo>
                    <a:cubicBezTo>
                      <a:pt x="195" y="197"/>
                      <a:pt x="199" y="194"/>
                      <a:pt x="199" y="190"/>
                    </a:cubicBezTo>
                    <a:cubicBezTo>
                      <a:pt x="199" y="8"/>
                      <a:pt x="199" y="8"/>
                      <a:pt x="199" y="8"/>
                    </a:cubicBezTo>
                    <a:cubicBezTo>
                      <a:pt x="199" y="4"/>
                      <a:pt x="195" y="0"/>
                      <a:pt x="191" y="0"/>
                    </a:cubicBezTo>
                    <a:cubicBezTo>
                      <a:pt x="8" y="0"/>
                      <a:pt x="8" y="0"/>
                      <a:pt x="8" y="0"/>
                    </a:cubicBezTo>
                    <a:cubicBezTo>
                      <a:pt x="4" y="0"/>
                      <a:pt x="0" y="4"/>
                      <a:pt x="0" y="8"/>
                    </a:cubicBezTo>
                    <a:cubicBezTo>
                      <a:pt x="0" y="150"/>
                      <a:pt x="0" y="150"/>
                      <a:pt x="0" y="150"/>
                    </a:cubicBez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80" name="Line 7">
                <a:extLst>
                  <a:ext uri="{FF2B5EF4-FFF2-40B4-BE49-F238E27FC236}">
                    <a16:creationId xmlns:a16="http://schemas.microsoft.com/office/drawing/2014/main" id="{19BD4034-6E47-45B0-B591-3C9771265C83}"/>
                  </a:ext>
                </a:extLst>
              </p:cNvPr>
              <p:cNvSpPr>
                <a:spLocks noChangeShapeType="1"/>
              </p:cNvSpPr>
              <p:nvPr/>
            </p:nvSpPr>
            <p:spPr bwMode="auto">
              <a:xfrm flipH="1">
                <a:off x="2378075" y="5648325"/>
                <a:ext cx="415925" cy="414337"/>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grpSp>
        <p:grpSp>
          <p:nvGrpSpPr>
            <p:cNvPr id="148" name="Group 147">
              <a:extLst>
                <a:ext uri="{FF2B5EF4-FFF2-40B4-BE49-F238E27FC236}">
                  <a16:creationId xmlns:a16="http://schemas.microsoft.com/office/drawing/2014/main" id="{D10AB6BC-40D9-4396-9FA4-15B0E7EA3F45}"/>
                </a:ext>
              </a:extLst>
            </p:cNvPr>
            <p:cNvGrpSpPr/>
            <p:nvPr/>
          </p:nvGrpSpPr>
          <p:grpSpPr>
            <a:xfrm>
              <a:off x="4313449" y="3548304"/>
              <a:ext cx="505553" cy="380046"/>
              <a:chOff x="10280651" y="912813"/>
              <a:chExt cx="1138238" cy="855663"/>
            </a:xfrm>
          </p:grpSpPr>
          <p:sp>
            <p:nvSpPr>
              <p:cNvPr id="169" name="Freeform 93">
                <a:extLst>
                  <a:ext uri="{FF2B5EF4-FFF2-40B4-BE49-F238E27FC236}">
                    <a16:creationId xmlns:a16="http://schemas.microsoft.com/office/drawing/2014/main" id="{3687D8BA-170E-4337-878B-E32F16976F1C}"/>
                  </a:ext>
                </a:extLst>
              </p:cNvPr>
              <p:cNvSpPr>
                <a:spLocks/>
              </p:cNvSpPr>
              <p:nvPr/>
            </p:nvSpPr>
            <p:spPr bwMode="auto">
              <a:xfrm>
                <a:off x="11350626" y="1282700"/>
                <a:ext cx="68263" cy="115888"/>
              </a:xfrm>
              <a:custGeom>
                <a:avLst/>
                <a:gdLst>
                  <a:gd name="T0" fmla="*/ 0 w 43"/>
                  <a:gd name="T1" fmla="*/ 73 h 73"/>
                  <a:gd name="T2" fmla="*/ 43 w 43"/>
                  <a:gd name="T3" fmla="*/ 36 h 73"/>
                  <a:gd name="T4" fmla="*/ 0 w 43"/>
                  <a:gd name="T5" fmla="*/ 0 h 73"/>
                </a:gdLst>
                <a:ahLst/>
                <a:cxnLst>
                  <a:cxn ang="0">
                    <a:pos x="T0" y="T1"/>
                  </a:cxn>
                  <a:cxn ang="0">
                    <a:pos x="T2" y="T3"/>
                  </a:cxn>
                  <a:cxn ang="0">
                    <a:pos x="T4" y="T5"/>
                  </a:cxn>
                </a:cxnLst>
                <a:rect l="0" t="0" r="r" b="b"/>
                <a:pathLst>
                  <a:path w="43" h="73">
                    <a:moveTo>
                      <a:pt x="0" y="73"/>
                    </a:moveTo>
                    <a:lnTo>
                      <a:pt x="43" y="36"/>
                    </a:lnTo>
                    <a:lnTo>
                      <a:pt x="0" y="0"/>
                    </a:ln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70" name="Line 94">
                <a:extLst>
                  <a:ext uri="{FF2B5EF4-FFF2-40B4-BE49-F238E27FC236}">
                    <a16:creationId xmlns:a16="http://schemas.microsoft.com/office/drawing/2014/main" id="{CC6A1647-F1A0-4D73-B5BC-15D5CD708E0D}"/>
                  </a:ext>
                </a:extLst>
              </p:cNvPr>
              <p:cNvSpPr>
                <a:spLocks noChangeShapeType="1"/>
              </p:cNvSpPr>
              <p:nvPr/>
            </p:nvSpPr>
            <p:spPr bwMode="auto">
              <a:xfrm flipH="1">
                <a:off x="10440988" y="1339850"/>
                <a:ext cx="942975" cy="0"/>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71" name="Oval 95">
                <a:extLst>
                  <a:ext uri="{FF2B5EF4-FFF2-40B4-BE49-F238E27FC236}">
                    <a16:creationId xmlns:a16="http://schemas.microsoft.com/office/drawing/2014/main" id="{899522FC-E924-4A6F-BACB-DE0ADF413CD9}"/>
                  </a:ext>
                </a:extLst>
              </p:cNvPr>
              <p:cNvSpPr>
                <a:spLocks noChangeArrowheads="1"/>
              </p:cNvSpPr>
              <p:nvPr/>
            </p:nvSpPr>
            <p:spPr bwMode="auto">
              <a:xfrm>
                <a:off x="10280651" y="912813"/>
                <a:ext cx="160338" cy="160338"/>
              </a:xfrm>
              <a:prstGeom prst="ellipse">
                <a:avLst/>
              </a:pr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72" name="Oval 96">
                <a:extLst>
                  <a:ext uri="{FF2B5EF4-FFF2-40B4-BE49-F238E27FC236}">
                    <a16:creationId xmlns:a16="http://schemas.microsoft.com/office/drawing/2014/main" id="{CBFFF97D-BFCA-46D6-8186-72FE9B30C167}"/>
                  </a:ext>
                </a:extLst>
              </p:cNvPr>
              <p:cNvSpPr>
                <a:spLocks noChangeArrowheads="1"/>
              </p:cNvSpPr>
              <p:nvPr/>
            </p:nvSpPr>
            <p:spPr bwMode="auto">
              <a:xfrm>
                <a:off x="10280651" y="1262063"/>
                <a:ext cx="160338" cy="158750"/>
              </a:xfrm>
              <a:prstGeom prst="ellipse">
                <a:avLst/>
              </a:pr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73" name="Oval 97">
                <a:extLst>
                  <a:ext uri="{FF2B5EF4-FFF2-40B4-BE49-F238E27FC236}">
                    <a16:creationId xmlns:a16="http://schemas.microsoft.com/office/drawing/2014/main" id="{1826C377-D0C0-4E3E-BAFA-4098FB4DF2E7}"/>
                  </a:ext>
                </a:extLst>
              </p:cNvPr>
              <p:cNvSpPr>
                <a:spLocks noChangeArrowheads="1"/>
              </p:cNvSpPr>
              <p:nvPr/>
            </p:nvSpPr>
            <p:spPr bwMode="auto">
              <a:xfrm>
                <a:off x="10280651" y="1611313"/>
                <a:ext cx="160338" cy="157163"/>
              </a:xfrm>
              <a:prstGeom prst="ellipse">
                <a:avLst/>
              </a:pr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74" name="Freeform 98">
                <a:extLst>
                  <a:ext uri="{FF2B5EF4-FFF2-40B4-BE49-F238E27FC236}">
                    <a16:creationId xmlns:a16="http://schemas.microsoft.com/office/drawing/2014/main" id="{79198321-6292-44E2-8070-CC300D9D3EAC}"/>
                  </a:ext>
                </a:extLst>
              </p:cNvPr>
              <p:cNvSpPr>
                <a:spLocks/>
              </p:cNvSpPr>
              <p:nvPr/>
            </p:nvSpPr>
            <p:spPr bwMode="auto">
              <a:xfrm>
                <a:off x="10440988" y="992188"/>
                <a:ext cx="515938" cy="163513"/>
              </a:xfrm>
              <a:custGeom>
                <a:avLst/>
                <a:gdLst>
                  <a:gd name="T0" fmla="*/ 0 w 183"/>
                  <a:gd name="T1" fmla="*/ 0 h 58"/>
                  <a:gd name="T2" fmla="*/ 126 w 183"/>
                  <a:gd name="T3" fmla="*/ 0 h 58"/>
                  <a:gd name="T4" fmla="*/ 183 w 183"/>
                  <a:gd name="T5" fmla="*/ 58 h 58"/>
                </a:gdLst>
                <a:ahLst/>
                <a:cxnLst>
                  <a:cxn ang="0">
                    <a:pos x="T0" y="T1"/>
                  </a:cxn>
                  <a:cxn ang="0">
                    <a:pos x="T2" y="T3"/>
                  </a:cxn>
                  <a:cxn ang="0">
                    <a:pos x="T4" y="T5"/>
                  </a:cxn>
                </a:cxnLst>
                <a:rect l="0" t="0" r="r" b="b"/>
                <a:pathLst>
                  <a:path w="183" h="58">
                    <a:moveTo>
                      <a:pt x="0" y="0"/>
                    </a:moveTo>
                    <a:cubicBezTo>
                      <a:pt x="126" y="0"/>
                      <a:pt x="126" y="0"/>
                      <a:pt x="126" y="0"/>
                    </a:cubicBezTo>
                    <a:cubicBezTo>
                      <a:pt x="158" y="0"/>
                      <a:pt x="183" y="26"/>
                      <a:pt x="183" y="58"/>
                    </a:cubicBez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75" name="Freeform 99">
                <a:extLst>
                  <a:ext uri="{FF2B5EF4-FFF2-40B4-BE49-F238E27FC236}">
                    <a16:creationId xmlns:a16="http://schemas.microsoft.com/office/drawing/2014/main" id="{FA8EBE2F-9533-4C1F-82E2-9FC15E91C839}"/>
                  </a:ext>
                </a:extLst>
              </p:cNvPr>
              <p:cNvSpPr>
                <a:spLocks/>
              </p:cNvSpPr>
              <p:nvPr/>
            </p:nvSpPr>
            <p:spPr bwMode="auto">
              <a:xfrm>
                <a:off x="10956926" y="1155700"/>
                <a:ext cx="114300" cy="184150"/>
              </a:xfrm>
              <a:custGeom>
                <a:avLst/>
                <a:gdLst>
                  <a:gd name="T0" fmla="*/ 41 w 41"/>
                  <a:gd name="T1" fmla="*/ 65 h 65"/>
                  <a:gd name="T2" fmla="*/ 0 w 41"/>
                  <a:gd name="T3" fmla="*/ 25 h 65"/>
                  <a:gd name="T4" fmla="*/ 0 w 41"/>
                  <a:gd name="T5" fmla="*/ 0 h 65"/>
                </a:gdLst>
                <a:ahLst/>
                <a:cxnLst>
                  <a:cxn ang="0">
                    <a:pos x="T0" y="T1"/>
                  </a:cxn>
                  <a:cxn ang="0">
                    <a:pos x="T2" y="T3"/>
                  </a:cxn>
                  <a:cxn ang="0">
                    <a:pos x="T4" y="T5"/>
                  </a:cxn>
                </a:cxnLst>
                <a:rect l="0" t="0" r="r" b="b"/>
                <a:pathLst>
                  <a:path w="41" h="65">
                    <a:moveTo>
                      <a:pt x="41" y="65"/>
                    </a:moveTo>
                    <a:cubicBezTo>
                      <a:pt x="19" y="65"/>
                      <a:pt x="0" y="47"/>
                      <a:pt x="0" y="25"/>
                    </a:cubicBezTo>
                    <a:cubicBezTo>
                      <a:pt x="0" y="0"/>
                      <a:pt x="0" y="0"/>
                      <a:pt x="0" y="0"/>
                    </a:cubicBez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76" name="Freeform 100">
                <a:extLst>
                  <a:ext uri="{FF2B5EF4-FFF2-40B4-BE49-F238E27FC236}">
                    <a16:creationId xmlns:a16="http://schemas.microsoft.com/office/drawing/2014/main" id="{B0A12252-0EB8-492C-95A6-ADEA83602203}"/>
                  </a:ext>
                </a:extLst>
              </p:cNvPr>
              <p:cNvSpPr>
                <a:spLocks/>
              </p:cNvSpPr>
              <p:nvPr/>
            </p:nvSpPr>
            <p:spPr bwMode="auto">
              <a:xfrm>
                <a:off x="10440988" y="1525588"/>
                <a:ext cx="515938" cy="163513"/>
              </a:xfrm>
              <a:custGeom>
                <a:avLst/>
                <a:gdLst>
                  <a:gd name="T0" fmla="*/ 0 w 183"/>
                  <a:gd name="T1" fmla="*/ 58 h 58"/>
                  <a:gd name="T2" fmla="*/ 126 w 183"/>
                  <a:gd name="T3" fmla="*/ 58 h 58"/>
                  <a:gd name="T4" fmla="*/ 183 w 183"/>
                  <a:gd name="T5" fmla="*/ 0 h 58"/>
                </a:gdLst>
                <a:ahLst/>
                <a:cxnLst>
                  <a:cxn ang="0">
                    <a:pos x="T0" y="T1"/>
                  </a:cxn>
                  <a:cxn ang="0">
                    <a:pos x="T2" y="T3"/>
                  </a:cxn>
                  <a:cxn ang="0">
                    <a:pos x="T4" y="T5"/>
                  </a:cxn>
                </a:cxnLst>
                <a:rect l="0" t="0" r="r" b="b"/>
                <a:pathLst>
                  <a:path w="183" h="58">
                    <a:moveTo>
                      <a:pt x="0" y="58"/>
                    </a:moveTo>
                    <a:cubicBezTo>
                      <a:pt x="126" y="58"/>
                      <a:pt x="126" y="58"/>
                      <a:pt x="126" y="58"/>
                    </a:cubicBezTo>
                    <a:cubicBezTo>
                      <a:pt x="158" y="58"/>
                      <a:pt x="183" y="32"/>
                      <a:pt x="183" y="0"/>
                    </a:cubicBez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77" name="Freeform 101">
                <a:extLst>
                  <a:ext uri="{FF2B5EF4-FFF2-40B4-BE49-F238E27FC236}">
                    <a16:creationId xmlns:a16="http://schemas.microsoft.com/office/drawing/2014/main" id="{668D791C-4622-4EAD-9F75-96337355C1AC}"/>
                  </a:ext>
                </a:extLst>
              </p:cNvPr>
              <p:cNvSpPr>
                <a:spLocks/>
              </p:cNvSpPr>
              <p:nvPr/>
            </p:nvSpPr>
            <p:spPr bwMode="auto">
              <a:xfrm>
                <a:off x="10956926" y="1339850"/>
                <a:ext cx="114300" cy="185738"/>
              </a:xfrm>
              <a:custGeom>
                <a:avLst/>
                <a:gdLst>
                  <a:gd name="T0" fmla="*/ 41 w 41"/>
                  <a:gd name="T1" fmla="*/ 0 h 66"/>
                  <a:gd name="T2" fmla="*/ 0 w 41"/>
                  <a:gd name="T3" fmla="*/ 41 h 66"/>
                  <a:gd name="T4" fmla="*/ 0 w 41"/>
                  <a:gd name="T5" fmla="*/ 66 h 66"/>
                </a:gdLst>
                <a:ahLst/>
                <a:cxnLst>
                  <a:cxn ang="0">
                    <a:pos x="T0" y="T1"/>
                  </a:cxn>
                  <a:cxn ang="0">
                    <a:pos x="T2" y="T3"/>
                  </a:cxn>
                  <a:cxn ang="0">
                    <a:pos x="T4" y="T5"/>
                  </a:cxn>
                </a:cxnLst>
                <a:rect l="0" t="0" r="r" b="b"/>
                <a:pathLst>
                  <a:path w="41" h="66">
                    <a:moveTo>
                      <a:pt x="41" y="0"/>
                    </a:moveTo>
                    <a:cubicBezTo>
                      <a:pt x="19" y="0"/>
                      <a:pt x="0" y="19"/>
                      <a:pt x="0" y="41"/>
                    </a:cubicBezTo>
                    <a:cubicBezTo>
                      <a:pt x="0" y="66"/>
                      <a:pt x="0" y="66"/>
                      <a:pt x="0" y="66"/>
                    </a:cubicBez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grpSp>
        <p:grpSp>
          <p:nvGrpSpPr>
            <p:cNvPr id="150" name="Group 149">
              <a:extLst>
                <a:ext uri="{FF2B5EF4-FFF2-40B4-BE49-F238E27FC236}">
                  <a16:creationId xmlns:a16="http://schemas.microsoft.com/office/drawing/2014/main" id="{2BB0CC88-471A-40B9-A7EC-6732D7A51743}"/>
                </a:ext>
              </a:extLst>
            </p:cNvPr>
            <p:cNvGrpSpPr/>
            <p:nvPr/>
          </p:nvGrpSpPr>
          <p:grpSpPr>
            <a:xfrm>
              <a:off x="9285609" y="3545312"/>
              <a:ext cx="430262" cy="431474"/>
              <a:chOff x="5407025" y="5675313"/>
              <a:chExt cx="563562" cy="565150"/>
            </a:xfrm>
          </p:grpSpPr>
          <p:sp>
            <p:nvSpPr>
              <p:cNvPr id="167" name="Freeform 105">
                <a:extLst>
                  <a:ext uri="{FF2B5EF4-FFF2-40B4-BE49-F238E27FC236}">
                    <a16:creationId xmlns:a16="http://schemas.microsoft.com/office/drawing/2014/main" id="{2CE4D299-E8C5-4430-96A0-27A8E1747F33}"/>
                  </a:ext>
                </a:extLst>
              </p:cNvPr>
              <p:cNvSpPr>
                <a:spLocks/>
              </p:cNvSpPr>
              <p:nvPr/>
            </p:nvSpPr>
            <p:spPr bwMode="auto">
              <a:xfrm>
                <a:off x="5522913" y="5821363"/>
                <a:ext cx="333375" cy="273050"/>
              </a:xfrm>
              <a:custGeom>
                <a:avLst/>
                <a:gdLst>
                  <a:gd name="T0" fmla="*/ 56 w 157"/>
                  <a:gd name="T1" fmla="*/ 129 h 129"/>
                  <a:gd name="T2" fmla="*/ 55 w 157"/>
                  <a:gd name="T3" fmla="*/ 128 h 129"/>
                  <a:gd name="T4" fmla="*/ 1 w 157"/>
                  <a:gd name="T5" fmla="*/ 73 h 129"/>
                  <a:gd name="T6" fmla="*/ 1 w 157"/>
                  <a:gd name="T7" fmla="*/ 70 h 129"/>
                  <a:gd name="T8" fmla="*/ 24 w 157"/>
                  <a:gd name="T9" fmla="*/ 44 h 129"/>
                  <a:gd name="T10" fmla="*/ 26 w 157"/>
                  <a:gd name="T11" fmla="*/ 44 h 129"/>
                  <a:gd name="T12" fmla="*/ 27 w 157"/>
                  <a:gd name="T13" fmla="*/ 44 h 129"/>
                  <a:gd name="T14" fmla="*/ 56 w 157"/>
                  <a:gd name="T15" fmla="*/ 74 h 129"/>
                  <a:gd name="T16" fmla="*/ 130 w 157"/>
                  <a:gd name="T17" fmla="*/ 1 h 129"/>
                  <a:gd name="T18" fmla="*/ 133 w 157"/>
                  <a:gd name="T19" fmla="*/ 1 h 129"/>
                  <a:gd name="T20" fmla="*/ 156 w 157"/>
                  <a:gd name="T21" fmla="*/ 25 h 129"/>
                  <a:gd name="T22" fmla="*/ 157 w 157"/>
                  <a:gd name="T23" fmla="*/ 26 h 129"/>
                  <a:gd name="T24" fmla="*/ 156 w 157"/>
                  <a:gd name="T25" fmla="*/ 28 h 129"/>
                  <a:gd name="T26" fmla="*/ 58 w 157"/>
                  <a:gd name="T27" fmla="*/ 128 h 129"/>
                  <a:gd name="T28" fmla="*/ 56 w 157"/>
                  <a:gd name="T29" fmla="*/ 129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7" h="129">
                    <a:moveTo>
                      <a:pt x="56" y="129"/>
                    </a:moveTo>
                    <a:cubicBezTo>
                      <a:pt x="56" y="129"/>
                      <a:pt x="55" y="128"/>
                      <a:pt x="55" y="128"/>
                    </a:cubicBezTo>
                    <a:cubicBezTo>
                      <a:pt x="1" y="73"/>
                      <a:pt x="1" y="73"/>
                      <a:pt x="1" y="73"/>
                    </a:cubicBezTo>
                    <a:cubicBezTo>
                      <a:pt x="0" y="72"/>
                      <a:pt x="0" y="71"/>
                      <a:pt x="1" y="70"/>
                    </a:cubicBezTo>
                    <a:cubicBezTo>
                      <a:pt x="24" y="44"/>
                      <a:pt x="24" y="44"/>
                      <a:pt x="24" y="44"/>
                    </a:cubicBezTo>
                    <a:cubicBezTo>
                      <a:pt x="24" y="44"/>
                      <a:pt x="25" y="44"/>
                      <a:pt x="26" y="44"/>
                    </a:cubicBezTo>
                    <a:cubicBezTo>
                      <a:pt x="26" y="43"/>
                      <a:pt x="27" y="44"/>
                      <a:pt x="27" y="44"/>
                    </a:cubicBezTo>
                    <a:cubicBezTo>
                      <a:pt x="56" y="74"/>
                      <a:pt x="56" y="74"/>
                      <a:pt x="56" y="74"/>
                    </a:cubicBezTo>
                    <a:cubicBezTo>
                      <a:pt x="130" y="1"/>
                      <a:pt x="130" y="1"/>
                      <a:pt x="130" y="1"/>
                    </a:cubicBezTo>
                    <a:cubicBezTo>
                      <a:pt x="131" y="0"/>
                      <a:pt x="132" y="0"/>
                      <a:pt x="133" y="1"/>
                    </a:cubicBezTo>
                    <a:cubicBezTo>
                      <a:pt x="156" y="25"/>
                      <a:pt x="156" y="25"/>
                      <a:pt x="156" y="25"/>
                    </a:cubicBezTo>
                    <a:cubicBezTo>
                      <a:pt x="156" y="25"/>
                      <a:pt x="157" y="26"/>
                      <a:pt x="157" y="26"/>
                    </a:cubicBezTo>
                    <a:cubicBezTo>
                      <a:pt x="157" y="27"/>
                      <a:pt x="156" y="28"/>
                      <a:pt x="156" y="28"/>
                    </a:cubicBezTo>
                    <a:cubicBezTo>
                      <a:pt x="58" y="128"/>
                      <a:pt x="58" y="128"/>
                      <a:pt x="58" y="128"/>
                    </a:cubicBezTo>
                    <a:cubicBezTo>
                      <a:pt x="58" y="128"/>
                      <a:pt x="57" y="129"/>
                      <a:pt x="56" y="129"/>
                    </a:cubicBezTo>
                    <a:close/>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68" name="Oval 106">
                <a:extLst>
                  <a:ext uri="{FF2B5EF4-FFF2-40B4-BE49-F238E27FC236}">
                    <a16:creationId xmlns:a16="http://schemas.microsoft.com/office/drawing/2014/main" id="{68D960D3-C511-43A5-AA88-64B4C4ABAF32}"/>
                  </a:ext>
                </a:extLst>
              </p:cNvPr>
              <p:cNvSpPr>
                <a:spLocks noChangeArrowheads="1"/>
              </p:cNvSpPr>
              <p:nvPr/>
            </p:nvSpPr>
            <p:spPr bwMode="auto">
              <a:xfrm>
                <a:off x="5407025" y="5675313"/>
                <a:ext cx="563562" cy="565150"/>
              </a:xfrm>
              <a:prstGeom prst="ellipse">
                <a:avLst/>
              </a:pr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grpSp>
        <p:grpSp>
          <p:nvGrpSpPr>
            <p:cNvPr id="152" name="Group 151">
              <a:extLst>
                <a:ext uri="{FF2B5EF4-FFF2-40B4-BE49-F238E27FC236}">
                  <a16:creationId xmlns:a16="http://schemas.microsoft.com/office/drawing/2014/main" id="{5F3C9B0D-FAA4-4095-89EF-4069B4911536}"/>
                </a:ext>
              </a:extLst>
            </p:cNvPr>
            <p:cNvGrpSpPr/>
            <p:nvPr/>
          </p:nvGrpSpPr>
          <p:grpSpPr>
            <a:xfrm>
              <a:off x="5941033" y="3507161"/>
              <a:ext cx="572984" cy="463648"/>
              <a:chOff x="4370388" y="5627687"/>
              <a:chExt cx="657225" cy="531814"/>
            </a:xfrm>
          </p:grpSpPr>
          <p:sp>
            <p:nvSpPr>
              <p:cNvPr id="158" name="Line 110">
                <a:extLst>
                  <a:ext uri="{FF2B5EF4-FFF2-40B4-BE49-F238E27FC236}">
                    <a16:creationId xmlns:a16="http://schemas.microsoft.com/office/drawing/2014/main" id="{B8187F48-67E5-48DF-9E85-1EFD60468A09}"/>
                  </a:ext>
                </a:extLst>
              </p:cNvPr>
              <p:cNvSpPr>
                <a:spLocks noChangeShapeType="1"/>
              </p:cNvSpPr>
              <p:nvPr/>
            </p:nvSpPr>
            <p:spPr bwMode="auto">
              <a:xfrm flipH="1" flipV="1">
                <a:off x="4829175" y="5843588"/>
                <a:ext cx="101600" cy="96838"/>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60" name="Line 111">
                <a:extLst>
                  <a:ext uri="{FF2B5EF4-FFF2-40B4-BE49-F238E27FC236}">
                    <a16:creationId xmlns:a16="http://schemas.microsoft.com/office/drawing/2014/main" id="{374752A8-6450-4F20-8B05-DD87A5E4FA86}"/>
                  </a:ext>
                </a:extLst>
              </p:cNvPr>
              <p:cNvSpPr>
                <a:spLocks noChangeShapeType="1"/>
              </p:cNvSpPr>
              <p:nvPr/>
            </p:nvSpPr>
            <p:spPr bwMode="auto">
              <a:xfrm flipV="1">
                <a:off x="4933950" y="5838825"/>
                <a:ext cx="93663" cy="101600"/>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61" name="Freeform 112">
                <a:extLst>
                  <a:ext uri="{FF2B5EF4-FFF2-40B4-BE49-F238E27FC236}">
                    <a16:creationId xmlns:a16="http://schemas.microsoft.com/office/drawing/2014/main" id="{763A9F96-E500-457E-9C4E-AF1196DD5699}"/>
                  </a:ext>
                </a:extLst>
              </p:cNvPr>
              <p:cNvSpPr>
                <a:spLocks/>
              </p:cNvSpPr>
              <p:nvPr/>
            </p:nvSpPr>
            <p:spPr bwMode="auto">
              <a:xfrm>
                <a:off x="4505325" y="5627687"/>
                <a:ext cx="441325" cy="303213"/>
              </a:xfrm>
              <a:custGeom>
                <a:avLst/>
                <a:gdLst>
                  <a:gd name="T0" fmla="*/ 0 w 211"/>
                  <a:gd name="T1" fmla="*/ 60 h 144"/>
                  <a:gd name="T2" fmla="*/ 9 w 211"/>
                  <a:gd name="T3" fmla="*/ 49 h 144"/>
                  <a:gd name="T4" fmla="*/ 170 w 211"/>
                  <a:gd name="T5" fmla="*/ 43 h 144"/>
                  <a:gd name="T6" fmla="*/ 205 w 211"/>
                  <a:gd name="T7" fmla="*/ 144 h 144"/>
                </a:gdLst>
                <a:ahLst/>
                <a:cxnLst>
                  <a:cxn ang="0">
                    <a:pos x="T0" y="T1"/>
                  </a:cxn>
                  <a:cxn ang="0">
                    <a:pos x="T2" y="T3"/>
                  </a:cxn>
                  <a:cxn ang="0">
                    <a:pos x="T4" y="T5"/>
                  </a:cxn>
                  <a:cxn ang="0">
                    <a:pos x="T6" y="T7"/>
                  </a:cxn>
                </a:cxnLst>
                <a:rect l="0" t="0" r="r" b="b"/>
                <a:pathLst>
                  <a:path w="211" h="144">
                    <a:moveTo>
                      <a:pt x="0" y="60"/>
                    </a:moveTo>
                    <a:cubicBezTo>
                      <a:pt x="3" y="56"/>
                      <a:pt x="6" y="53"/>
                      <a:pt x="9" y="49"/>
                    </a:cubicBezTo>
                    <a:cubicBezTo>
                      <a:pt x="52" y="3"/>
                      <a:pt x="124" y="0"/>
                      <a:pt x="170" y="43"/>
                    </a:cubicBezTo>
                    <a:cubicBezTo>
                      <a:pt x="199" y="70"/>
                      <a:pt x="211" y="108"/>
                      <a:pt x="205" y="144"/>
                    </a:cubicBez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62" name="Freeform 113">
                <a:extLst>
                  <a:ext uri="{FF2B5EF4-FFF2-40B4-BE49-F238E27FC236}">
                    <a16:creationId xmlns:a16="http://schemas.microsoft.com/office/drawing/2014/main" id="{7CB39738-A6F8-4750-A4CA-B41F66559004}"/>
                  </a:ext>
                </a:extLst>
              </p:cNvPr>
              <p:cNvSpPr>
                <a:spLocks/>
              </p:cNvSpPr>
              <p:nvPr/>
            </p:nvSpPr>
            <p:spPr bwMode="auto">
              <a:xfrm>
                <a:off x="4452938" y="5862638"/>
                <a:ext cx="246063" cy="271463"/>
              </a:xfrm>
              <a:custGeom>
                <a:avLst/>
                <a:gdLst>
                  <a:gd name="T0" fmla="*/ 118 w 118"/>
                  <a:gd name="T1" fmla="*/ 129 h 129"/>
                  <a:gd name="T2" fmla="*/ 40 w 118"/>
                  <a:gd name="T3" fmla="*/ 98 h 129"/>
                  <a:gd name="T4" fmla="*/ 5 w 118"/>
                  <a:gd name="T5" fmla="*/ 0 h 129"/>
                </a:gdLst>
                <a:ahLst/>
                <a:cxnLst>
                  <a:cxn ang="0">
                    <a:pos x="T0" y="T1"/>
                  </a:cxn>
                  <a:cxn ang="0">
                    <a:pos x="T2" y="T3"/>
                  </a:cxn>
                  <a:cxn ang="0">
                    <a:pos x="T4" y="T5"/>
                  </a:cxn>
                </a:cxnLst>
                <a:rect l="0" t="0" r="r" b="b"/>
                <a:pathLst>
                  <a:path w="118" h="129">
                    <a:moveTo>
                      <a:pt x="118" y="129"/>
                    </a:moveTo>
                    <a:cubicBezTo>
                      <a:pt x="90" y="129"/>
                      <a:pt x="62" y="119"/>
                      <a:pt x="40" y="98"/>
                    </a:cubicBezTo>
                    <a:cubicBezTo>
                      <a:pt x="12" y="72"/>
                      <a:pt x="0" y="35"/>
                      <a:pt x="5" y="0"/>
                    </a:cubicBez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63" name="Line 114">
                <a:extLst>
                  <a:ext uri="{FF2B5EF4-FFF2-40B4-BE49-F238E27FC236}">
                    <a16:creationId xmlns:a16="http://schemas.microsoft.com/office/drawing/2014/main" id="{E750214C-57F3-413B-B2DB-BF368E23D453}"/>
                  </a:ext>
                </a:extLst>
              </p:cNvPr>
              <p:cNvSpPr>
                <a:spLocks noChangeShapeType="1"/>
              </p:cNvSpPr>
              <p:nvPr/>
            </p:nvSpPr>
            <p:spPr bwMode="auto">
              <a:xfrm>
                <a:off x="4465638" y="5848350"/>
                <a:ext cx="103188" cy="96838"/>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64" name="Line 115">
                <a:extLst>
                  <a:ext uri="{FF2B5EF4-FFF2-40B4-BE49-F238E27FC236}">
                    <a16:creationId xmlns:a16="http://schemas.microsoft.com/office/drawing/2014/main" id="{F2B8356E-F27F-449D-90F1-F0A429136C25}"/>
                  </a:ext>
                </a:extLst>
              </p:cNvPr>
              <p:cNvSpPr>
                <a:spLocks noChangeShapeType="1"/>
              </p:cNvSpPr>
              <p:nvPr/>
            </p:nvSpPr>
            <p:spPr bwMode="auto">
              <a:xfrm flipH="1">
                <a:off x="4370388" y="5848350"/>
                <a:ext cx="93663" cy="103188"/>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65" name="Freeform 116">
                <a:extLst>
                  <a:ext uri="{FF2B5EF4-FFF2-40B4-BE49-F238E27FC236}">
                    <a16:creationId xmlns:a16="http://schemas.microsoft.com/office/drawing/2014/main" id="{FDD70C22-4EB8-4050-B58D-3C87C4336C60}"/>
                  </a:ext>
                </a:extLst>
              </p:cNvPr>
              <p:cNvSpPr>
                <a:spLocks/>
              </p:cNvSpPr>
              <p:nvPr/>
            </p:nvSpPr>
            <p:spPr bwMode="auto">
              <a:xfrm>
                <a:off x="4451350" y="5859463"/>
                <a:ext cx="433388" cy="300038"/>
              </a:xfrm>
              <a:custGeom>
                <a:avLst/>
                <a:gdLst>
                  <a:gd name="T0" fmla="*/ 208 w 208"/>
                  <a:gd name="T1" fmla="*/ 88 h 143"/>
                  <a:gd name="T2" fmla="*/ 203 w 208"/>
                  <a:gd name="T3" fmla="*/ 94 h 143"/>
                  <a:gd name="T4" fmla="*/ 42 w 208"/>
                  <a:gd name="T5" fmla="*/ 101 h 143"/>
                  <a:gd name="T6" fmla="*/ 6 w 208"/>
                  <a:gd name="T7" fmla="*/ 0 h 143"/>
                </a:gdLst>
                <a:ahLst/>
                <a:cxnLst>
                  <a:cxn ang="0">
                    <a:pos x="T0" y="T1"/>
                  </a:cxn>
                  <a:cxn ang="0">
                    <a:pos x="T2" y="T3"/>
                  </a:cxn>
                  <a:cxn ang="0">
                    <a:pos x="T4" y="T5"/>
                  </a:cxn>
                  <a:cxn ang="0">
                    <a:pos x="T6" y="T7"/>
                  </a:cxn>
                </a:cxnLst>
                <a:rect l="0" t="0" r="r" b="b"/>
                <a:pathLst>
                  <a:path w="208" h="143">
                    <a:moveTo>
                      <a:pt x="208" y="88"/>
                    </a:moveTo>
                    <a:cubicBezTo>
                      <a:pt x="206" y="90"/>
                      <a:pt x="204" y="92"/>
                      <a:pt x="203" y="94"/>
                    </a:cubicBezTo>
                    <a:cubicBezTo>
                      <a:pt x="160" y="140"/>
                      <a:pt x="88" y="143"/>
                      <a:pt x="42" y="101"/>
                    </a:cubicBezTo>
                    <a:cubicBezTo>
                      <a:pt x="13" y="74"/>
                      <a:pt x="0" y="36"/>
                      <a:pt x="6" y="0"/>
                    </a:cubicBez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66" name="Freeform 117">
                <a:extLst>
                  <a:ext uri="{FF2B5EF4-FFF2-40B4-BE49-F238E27FC236}">
                    <a16:creationId xmlns:a16="http://schemas.microsoft.com/office/drawing/2014/main" id="{F3979F4D-DF3B-4A1E-AD74-EF278CC6EB1E}"/>
                  </a:ext>
                </a:extLst>
              </p:cNvPr>
              <p:cNvSpPr>
                <a:spLocks/>
              </p:cNvSpPr>
              <p:nvPr/>
            </p:nvSpPr>
            <p:spPr bwMode="auto">
              <a:xfrm>
                <a:off x="4695825" y="5653088"/>
                <a:ext cx="247650" cy="273050"/>
              </a:xfrm>
              <a:custGeom>
                <a:avLst/>
                <a:gdLst>
                  <a:gd name="T0" fmla="*/ 0 w 119"/>
                  <a:gd name="T1" fmla="*/ 1 h 130"/>
                  <a:gd name="T2" fmla="*/ 79 w 119"/>
                  <a:gd name="T3" fmla="*/ 31 h 130"/>
                  <a:gd name="T4" fmla="*/ 115 w 119"/>
                  <a:gd name="T5" fmla="*/ 130 h 130"/>
                </a:gdLst>
                <a:ahLst/>
                <a:cxnLst>
                  <a:cxn ang="0">
                    <a:pos x="T0" y="T1"/>
                  </a:cxn>
                  <a:cxn ang="0">
                    <a:pos x="T2" y="T3"/>
                  </a:cxn>
                  <a:cxn ang="0">
                    <a:pos x="T4" y="T5"/>
                  </a:cxn>
                </a:cxnLst>
                <a:rect l="0" t="0" r="r" b="b"/>
                <a:pathLst>
                  <a:path w="119" h="130">
                    <a:moveTo>
                      <a:pt x="0" y="1"/>
                    </a:moveTo>
                    <a:cubicBezTo>
                      <a:pt x="28" y="0"/>
                      <a:pt x="56" y="10"/>
                      <a:pt x="79" y="31"/>
                    </a:cubicBezTo>
                    <a:cubicBezTo>
                      <a:pt x="107" y="57"/>
                      <a:pt x="119" y="94"/>
                      <a:pt x="115" y="130"/>
                    </a:cubicBez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grpSp>
        <p:sp>
          <p:nvSpPr>
            <p:cNvPr id="154" name="Freeform 5">
              <a:extLst>
                <a:ext uri="{FF2B5EF4-FFF2-40B4-BE49-F238E27FC236}">
                  <a16:creationId xmlns:a16="http://schemas.microsoft.com/office/drawing/2014/main" id="{76395203-3B6A-4DF6-84E8-FFE5A2F48B64}"/>
                </a:ext>
              </a:extLst>
            </p:cNvPr>
            <p:cNvSpPr>
              <a:spLocks/>
            </p:cNvSpPr>
            <p:nvPr/>
          </p:nvSpPr>
          <p:spPr bwMode="auto">
            <a:xfrm>
              <a:off x="7613699" y="3531435"/>
              <a:ext cx="513096" cy="413785"/>
            </a:xfrm>
            <a:custGeom>
              <a:avLst/>
              <a:gdLst>
                <a:gd name="T0" fmla="*/ 148 w 296"/>
                <a:gd name="T1" fmla="*/ 237 h 238"/>
                <a:gd name="T2" fmla="*/ 8 w 296"/>
                <a:gd name="T3" fmla="*/ 104 h 238"/>
                <a:gd name="T4" fmla="*/ 0 w 296"/>
                <a:gd name="T5" fmla="*/ 70 h 238"/>
                <a:gd name="T6" fmla="*/ 78 w 296"/>
                <a:gd name="T7" fmla="*/ 0 h 238"/>
                <a:gd name="T8" fmla="*/ 148 w 296"/>
                <a:gd name="T9" fmla="*/ 40 h 238"/>
                <a:gd name="T10" fmla="*/ 218 w 296"/>
                <a:gd name="T11" fmla="*/ 0 h 238"/>
                <a:gd name="T12" fmla="*/ 296 w 296"/>
                <a:gd name="T13" fmla="*/ 70 h 238"/>
                <a:gd name="T14" fmla="*/ 288 w 296"/>
                <a:gd name="T15" fmla="*/ 104 h 238"/>
                <a:gd name="T16" fmla="*/ 149 w 296"/>
                <a:gd name="T17" fmla="*/ 237 h 238"/>
                <a:gd name="T18" fmla="*/ 148 w 296"/>
                <a:gd name="T19" fmla="*/ 238 h 238"/>
                <a:gd name="T20" fmla="*/ 148 w 296"/>
                <a:gd name="T21" fmla="*/ 237 h 238"/>
                <a:gd name="T22" fmla="*/ 148 w 296"/>
                <a:gd name="T23" fmla="*/ 237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6" h="238">
                  <a:moveTo>
                    <a:pt x="148" y="237"/>
                  </a:moveTo>
                  <a:cubicBezTo>
                    <a:pt x="137" y="230"/>
                    <a:pt x="30" y="155"/>
                    <a:pt x="8" y="104"/>
                  </a:cubicBezTo>
                  <a:cubicBezTo>
                    <a:pt x="4" y="94"/>
                    <a:pt x="0" y="81"/>
                    <a:pt x="0" y="70"/>
                  </a:cubicBezTo>
                  <a:cubicBezTo>
                    <a:pt x="0" y="31"/>
                    <a:pt x="35" y="0"/>
                    <a:pt x="78" y="0"/>
                  </a:cubicBezTo>
                  <a:cubicBezTo>
                    <a:pt x="109" y="0"/>
                    <a:pt x="136" y="17"/>
                    <a:pt x="148" y="40"/>
                  </a:cubicBezTo>
                  <a:cubicBezTo>
                    <a:pt x="161" y="17"/>
                    <a:pt x="188" y="0"/>
                    <a:pt x="218" y="0"/>
                  </a:cubicBezTo>
                  <a:cubicBezTo>
                    <a:pt x="261" y="0"/>
                    <a:pt x="296" y="31"/>
                    <a:pt x="296" y="70"/>
                  </a:cubicBezTo>
                  <a:cubicBezTo>
                    <a:pt x="296" y="81"/>
                    <a:pt x="292" y="94"/>
                    <a:pt x="288" y="104"/>
                  </a:cubicBezTo>
                  <a:cubicBezTo>
                    <a:pt x="266" y="155"/>
                    <a:pt x="159" y="230"/>
                    <a:pt x="149" y="237"/>
                  </a:cubicBezTo>
                  <a:cubicBezTo>
                    <a:pt x="148" y="238"/>
                    <a:pt x="148" y="238"/>
                    <a:pt x="148" y="238"/>
                  </a:cubicBezTo>
                  <a:cubicBezTo>
                    <a:pt x="148" y="237"/>
                    <a:pt x="148" y="237"/>
                    <a:pt x="148" y="237"/>
                  </a:cubicBezTo>
                  <a:cubicBezTo>
                    <a:pt x="148" y="237"/>
                    <a:pt x="148" y="237"/>
                    <a:pt x="148" y="237"/>
                  </a:cubicBezTo>
                  <a:close/>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grpSp>
          <p:nvGrpSpPr>
            <p:cNvPr id="149" name="Group 148">
              <a:extLst>
                <a:ext uri="{FF2B5EF4-FFF2-40B4-BE49-F238E27FC236}">
                  <a16:creationId xmlns:a16="http://schemas.microsoft.com/office/drawing/2014/main" id="{801B90A6-91B6-482E-AA6D-59C642FD7620}"/>
                </a:ext>
              </a:extLst>
            </p:cNvPr>
            <p:cNvGrpSpPr/>
            <p:nvPr/>
          </p:nvGrpSpPr>
          <p:grpSpPr>
            <a:xfrm>
              <a:off x="994765" y="3538369"/>
              <a:ext cx="468623" cy="464963"/>
              <a:chOff x="3400426" y="2743200"/>
              <a:chExt cx="812800" cy="806450"/>
            </a:xfrm>
          </p:grpSpPr>
          <p:sp>
            <p:nvSpPr>
              <p:cNvPr id="151" name="Freeform 37">
                <a:extLst>
                  <a:ext uri="{FF2B5EF4-FFF2-40B4-BE49-F238E27FC236}">
                    <a16:creationId xmlns:a16="http://schemas.microsoft.com/office/drawing/2014/main" id="{9AEBF4E3-FFFB-4AC8-9C95-96E2B89043E1}"/>
                  </a:ext>
                </a:extLst>
              </p:cNvPr>
              <p:cNvSpPr>
                <a:spLocks/>
              </p:cNvSpPr>
              <p:nvPr/>
            </p:nvSpPr>
            <p:spPr bwMode="auto">
              <a:xfrm>
                <a:off x="3400426" y="2743200"/>
                <a:ext cx="812800" cy="806450"/>
              </a:xfrm>
              <a:custGeom>
                <a:avLst/>
                <a:gdLst>
                  <a:gd name="T0" fmla="*/ 148 w 288"/>
                  <a:gd name="T1" fmla="*/ 246 h 285"/>
                  <a:gd name="T2" fmla="*/ 171 w 288"/>
                  <a:gd name="T3" fmla="*/ 285 h 285"/>
                  <a:gd name="T4" fmla="*/ 201 w 288"/>
                  <a:gd name="T5" fmla="*/ 273 h 285"/>
                  <a:gd name="T6" fmla="*/ 199 w 288"/>
                  <a:gd name="T7" fmla="*/ 227 h 285"/>
                  <a:gd name="T8" fmla="*/ 213 w 288"/>
                  <a:gd name="T9" fmla="*/ 219 h 285"/>
                  <a:gd name="T10" fmla="*/ 256 w 288"/>
                  <a:gd name="T11" fmla="*/ 233 h 285"/>
                  <a:gd name="T12" fmla="*/ 271 w 288"/>
                  <a:gd name="T13" fmla="*/ 207 h 285"/>
                  <a:gd name="T14" fmla="*/ 240 w 288"/>
                  <a:gd name="T15" fmla="*/ 172 h 285"/>
                  <a:gd name="T16" fmla="*/ 246 w 288"/>
                  <a:gd name="T17" fmla="*/ 157 h 285"/>
                  <a:gd name="T18" fmla="*/ 288 w 288"/>
                  <a:gd name="T19" fmla="*/ 140 h 285"/>
                  <a:gd name="T20" fmla="*/ 282 w 288"/>
                  <a:gd name="T21" fmla="*/ 110 h 285"/>
                  <a:gd name="T22" fmla="*/ 236 w 288"/>
                  <a:gd name="T23" fmla="*/ 103 h 285"/>
                  <a:gd name="T24" fmla="*/ 231 w 288"/>
                  <a:gd name="T25" fmla="*/ 88 h 285"/>
                  <a:gd name="T26" fmla="*/ 252 w 288"/>
                  <a:gd name="T27" fmla="*/ 48 h 285"/>
                  <a:gd name="T28" fmla="*/ 227 w 288"/>
                  <a:gd name="T29" fmla="*/ 29 h 285"/>
                  <a:gd name="T30" fmla="*/ 189 w 288"/>
                  <a:gd name="T31" fmla="*/ 53 h 285"/>
                  <a:gd name="T32" fmla="*/ 175 w 288"/>
                  <a:gd name="T33" fmla="*/ 45 h 285"/>
                  <a:gd name="T34" fmla="*/ 168 w 288"/>
                  <a:gd name="T35" fmla="*/ 2 h 285"/>
                  <a:gd name="T36" fmla="*/ 134 w 288"/>
                  <a:gd name="T37" fmla="*/ 2 h 285"/>
                  <a:gd name="T38" fmla="*/ 120 w 288"/>
                  <a:gd name="T39" fmla="*/ 46 h 285"/>
                  <a:gd name="T40" fmla="*/ 106 w 288"/>
                  <a:gd name="T41" fmla="*/ 48 h 285"/>
                  <a:gd name="T42" fmla="*/ 65 w 288"/>
                  <a:gd name="T43" fmla="*/ 15 h 285"/>
                  <a:gd name="T44" fmla="*/ 42 w 288"/>
                  <a:gd name="T45" fmla="*/ 37 h 285"/>
                  <a:gd name="T46" fmla="*/ 62 w 288"/>
                  <a:gd name="T47" fmla="*/ 85 h 285"/>
                  <a:gd name="T48" fmla="*/ 53 w 288"/>
                  <a:gd name="T49" fmla="*/ 96 h 285"/>
                  <a:gd name="T50" fmla="*/ 7 w 288"/>
                  <a:gd name="T51" fmla="*/ 97 h 285"/>
                  <a:gd name="T52" fmla="*/ 3 w 288"/>
                  <a:gd name="T53" fmla="*/ 128 h 285"/>
                  <a:gd name="T54" fmla="*/ 43 w 288"/>
                  <a:gd name="T55" fmla="*/ 150 h 285"/>
                  <a:gd name="T56" fmla="*/ 42 w 288"/>
                  <a:gd name="T57" fmla="*/ 165 h 285"/>
                  <a:gd name="T58" fmla="*/ 10 w 288"/>
                  <a:gd name="T59" fmla="*/ 196 h 285"/>
                  <a:gd name="T60" fmla="*/ 25 w 288"/>
                  <a:gd name="T61" fmla="*/ 223 h 285"/>
                  <a:gd name="T62" fmla="*/ 70 w 288"/>
                  <a:gd name="T63" fmla="*/ 213 h 285"/>
                  <a:gd name="T64" fmla="*/ 81 w 288"/>
                  <a:gd name="T65" fmla="*/ 225 h 285"/>
                  <a:gd name="T66" fmla="*/ 74 w 288"/>
                  <a:gd name="T67" fmla="*/ 270 h 285"/>
                  <a:gd name="T68" fmla="*/ 103 w 288"/>
                  <a:gd name="T69" fmla="*/ 280 h 285"/>
                  <a:gd name="T70" fmla="*/ 132 w 288"/>
                  <a:gd name="T71" fmla="*/ 243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88" h="285">
                    <a:moveTo>
                      <a:pt x="144" y="244"/>
                    </a:moveTo>
                    <a:cubicBezTo>
                      <a:pt x="145" y="244"/>
                      <a:pt x="147" y="245"/>
                      <a:pt x="148" y="246"/>
                    </a:cubicBezTo>
                    <a:cubicBezTo>
                      <a:pt x="168" y="283"/>
                      <a:pt x="168" y="283"/>
                      <a:pt x="168" y="283"/>
                    </a:cubicBezTo>
                    <a:cubicBezTo>
                      <a:pt x="169" y="285"/>
                      <a:pt x="170" y="285"/>
                      <a:pt x="171" y="285"/>
                    </a:cubicBezTo>
                    <a:cubicBezTo>
                      <a:pt x="198" y="276"/>
                      <a:pt x="198" y="276"/>
                      <a:pt x="198" y="276"/>
                    </a:cubicBezTo>
                    <a:cubicBezTo>
                      <a:pt x="199" y="276"/>
                      <a:pt x="201" y="274"/>
                      <a:pt x="201" y="273"/>
                    </a:cubicBezTo>
                    <a:cubicBezTo>
                      <a:pt x="197" y="231"/>
                      <a:pt x="197" y="231"/>
                      <a:pt x="197" y="231"/>
                    </a:cubicBezTo>
                    <a:cubicBezTo>
                      <a:pt x="197" y="229"/>
                      <a:pt x="198" y="228"/>
                      <a:pt x="199" y="227"/>
                    </a:cubicBezTo>
                    <a:cubicBezTo>
                      <a:pt x="200" y="226"/>
                      <a:pt x="207" y="221"/>
                      <a:pt x="209" y="220"/>
                    </a:cubicBezTo>
                    <a:cubicBezTo>
                      <a:pt x="210" y="219"/>
                      <a:pt x="211" y="219"/>
                      <a:pt x="213" y="219"/>
                    </a:cubicBezTo>
                    <a:cubicBezTo>
                      <a:pt x="253" y="235"/>
                      <a:pt x="253" y="235"/>
                      <a:pt x="253" y="235"/>
                    </a:cubicBezTo>
                    <a:cubicBezTo>
                      <a:pt x="253" y="235"/>
                      <a:pt x="255" y="234"/>
                      <a:pt x="256" y="233"/>
                    </a:cubicBezTo>
                    <a:cubicBezTo>
                      <a:pt x="271" y="210"/>
                      <a:pt x="271" y="210"/>
                      <a:pt x="271" y="210"/>
                    </a:cubicBezTo>
                    <a:cubicBezTo>
                      <a:pt x="272" y="208"/>
                      <a:pt x="272" y="207"/>
                      <a:pt x="271" y="207"/>
                    </a:cubicBezTo>
                    <a:cubicBezTo>
                      <a:pt x="241" y="176"/>
                      <a:pt x="241" y="176"/>
                      <a:pt x="241" y="176"/>
                    </a:cubicBezTo>
                    <a:cubicBezTo>
                      <a:pt x="240" y="175"/>
                      <a:pt x="240" y="174"/>
                      <a:pt x="240" y="172"/>
                    </a:cubicBezTo>
                    <a:cubicBezTo>
                      <a:pt x="241" y="170"/>
                      <a:pt x="242" y="162"/>
                      <a:pt x="243" y="160"/>
                    </a:cubicBezTo>
                    <a:cubicBezTo>
                      <a:pt x="243" y="159"/>
                      <a:pt x="244" y="157"/>
                      <a:pt x="246" y="157"/>
                    </a:cubicBezTo>
                    <a:cubicBezTo>
                      <a:pt x="286" y="143"/>
                      <a:pt x="286" y="143"/>
                      <a:pt x="286" y="143"/>
                    </a:cubicBezTo>
                    <a:cubicBezTo>
                      <a:pt x="287" y="143"/>
                      <a:pt x="288" y="141"/>
                      <a:pt x="288" y="140"/>
                    </a:cubicBezTo>
                    <a:cubicBezTo>
                      <a:pt x="284" y="112"/>
                      <a:pt x="284" y="112"/>
                      <a:pt x="284" y="112"/>
                    </a:cubicBezTo>
                    <a:cubicBezTo>
                      <a:pt x="284" y="111"/>
                      <a:pt x="283" y="110"/>
                      <a:pt x="282" y="110"/>
                    </a:cubicBezTo>
                    <a:cubicBezTo>
                      <a:pt x="240" y="106"/>
                      <a:pt x="240" y="106"/>
                      <a:pt x="240" y="106"/>
                    </a:cubicBezTo>
                    <a:cubicBezTo>
                      <a:pt x="238" y="106"/>
                      <a:pt x="237" y="105"/>
                      <a:pt x="236" y="103"/>
                    </a:cubicBezTo>
                    <a:cubicBezTo>
                      <a:pt x="236" y="101"/>
                      <a:pt x="232" y="94"/>
                      <a:pt x="231" y="92"/>
                    </a:cubicBezTo>
                    <a:cubicBezTo>
                      <a:pt x="230" y="91"/>
                      <a:pt x="230" y="89"/>
                      <a:pt x="231" y="88"/>
                    </a:cubicBezTo>
                    <a:cubicBezTo>
                      <a:pt x="253" y="51"/>
                      <a:pt x="253" y="51"/>
                      <a:pt x="253" y="51"/>
                    </a:cubicBezTo>
                    <a:cubicBezTo>
                      <a:pt x="254" y="50"/>
                      <a:pt x="252" y="49"/>
                      <a:pt x="252" y="48"/>
                    </a:cubicBezTo>
                    <a:cubicBezTo>
                      <a:pt x="232" y="29"/>
                      <a:pt x="232" y="29"/>
                      <a:pt x="232" y="29"/>
                    </a:cubicBezTo>
                    <a:cubicBezTo>
                      <a:pt x="231" y="29"/>
                      <a:pt x="230" y="28"/>
                      <a:pt x="227" y="29"/>
                    </a:cubicBezTo>
                    <a:cubicBezTo>
                      <a:pt x="193" y="52"/>
                      <a:pt x="193" y="52"/>
                      <a:pt x="193" y="52"/>
                    </a:cubicBezTo>
                    <a:cubicBezTo>
                      <a:pt x="192" y="53"/>
                      <a:pt x="191" y="53"/>
                      <a:pt x="189" y="53"/>
                    </a:cubicBezTo>
                    <a:cubicBezTo>
                      <a:pt x="187" y="52"/>
                      <a:pt x="180" y="49"/>
                      <a:pt x="178" y="48"/>
                    </a:cubicBezTo>
                    <a:cubicBezTo>
                      <a:pt x="177" y="48"/>
                      <a:pt x="176" y="47"/>
                      <a:pt x="175" y="45"/>
                    </a:cubicBezTo>
                    <a:cubicBezTo>
                      <a:pt x="168" y="3"/>
                      <a:pt x="168" y="3"/>
                      <a:pt x="168" y="3"/>
                    </a:cubicBezTo>
                    <a:cubicBezTo>
                      <a:pt x="168" y="2"/>
                      <a:pt x="168" y="2"/>
                      <a:pt x="168" y="2"/>
                    </a:cubicBezTo>
                    <a:cubicBezTo>
                      <a:pt x="167" y="1"/>
                      <a:pt x="138" y="0"/>
                      <a:pt x="138" y="0"/>
                    </a:cubicBezTo>
                    <a:cubicBezTo>
                      <a:pt x="138" y="0"/>
                      <a:pt x="135" y="1"/>
                      <a:pt x="134" y="2"/>
                    </a:cubicBezTo>
                    <a:cubicBezTo>
                      <a:pt x="123" y="43"/>
                      <a:pt x="123" y="43"/>
                      <a:pt x="123" y="43"/>
                    </a:cubicBezTo>
                    <a:cubicBezTo>
                      <a:pt x="123" y="44"/>
                      <a:pt x="121" y="45"/>
                      <a:pt x="120" y="46"/>
                    </a:cubicBezTo>
                    <a:cubicBezTo>
                      <a:pt x="117" y="47"/>
                      <a:pt x="114" y="47"/>
                      <a:pt x="110" y="48"/>
                    </a:cubicBezTo>
                    <a:cubicBezTo>
                      <a:pt x="109" y="49"/>
                      <a:pt x="107" y="49"/>
                      <a:pt x="106" y="48"/>
                    </a:cubicBezTo>
                    <a:cubicBezTo>
                      <a:pt x="69" y="16"/>
                      <a:pt x="69" y="16"/>
                      <a:pt x="69" y="16"/>
                    </a:cubicBezTo>
                    <a:cubicBezTo>
                      <a:pt x="68" y="15"/>
                      <a:pt x="66" y="15"/>
                      <a:pt x="65" y="15"/>
                    </a:cubicBezTo>
                    <a:cubicBezTo>
                      <a:pt x="43" y="32"/>
                      <a:pt x="43" y="32"/>
                      <a:pt x="43" y="32"/>
                    </a:cubicBezTo>
                    <a:cubicBezTo>
                      <a:pt x="42" y="33"/>
                      <a:pt x="41" y="35"/>
                      <a:pt x="42" y="37"/>
                    </a:cubicBezTo>
                    <a:cubicBezTo>
                      <a:pt x="62" y="80"/>
                      <a:pt x="62" y="80"/>
                      <a:pt x="62" y="80"/>
                    </a:cubicBezTo>
                    <a:cubicBezTo>
                      <a:pt x="63" y="82"/>
                      <a:pt x="63" y="83"/>
                      <a:pt x="62" y="85"/>
                    </a:cubicBezTo>
                    <a:cubicBezTo>
                      <a:pt x="60" y="88"/>
                      <a:pt x="59" y="90"/>
                      <a:pt x="57" y="93"/>
                    </a:cubicBezTo>
                    <a:cubicBezTo>
                      <a:pt x="56" y="94"/>
                      <a:pt x="54" y="96"/>
                      <a:pt x="53" y="96"/>
                    </a:cubicBezTo>
                    <a:cubicBezTo>
                      <a:pt x="53" y="96"/>
                      <a:pt x="10" y="95"/>
                      <a:pt x="10" y="95"/>
                    </a:cubicBezTo>
                    <a:cubicBezTo>
                      <a:pt x="8" y="95"/>
                      <a:pt x="7" y="96"/>
                      <a:pt x="7" y="97"/>
                    </a:cubicBezTo>
                    <a:cubicBezTo>
                      <a:pt x="1" y="124"/>
                      <a:pt x="1" y="124"/>
                      <a:pt x="1" y="124"/>
                    </a:cubicBezTo>
                    <a:cubicBezTo>
                      <a:pt x="0" y="126"/>
                      <a:pt x="2" y="127"/>
                      <a:pt x="3" y="128"/>
                    </a:cubicBezTo>
                    <a:cubicBezTo>
                      <a:pt x="40" y="146"/>
                      <a:pt x="40" y="146"/>
                      <a:pt x="40" y="146"/>
                    </a:cubicBezTo>
                    <a:cubicBezTo>
                      <a:pt x="42" y="147"/>
                      <a:pt x="43" y="148"/>
                      <a:pt x="43" y="150"/>
                    </a:cubicBezTo>
                    <a:cubicBezTo>
                      <a:pt x="43" y="152"/>
                      <a:pt x="44" y="160"/>
                      <a:pt x="44" y="162"/>
                    </a:cubicBezTo>
                    <a:cubicBezTo>
                      <a:pt x="44" y="163"/>
                      <a:pt x="43" y="164"/>
                      <a:pt x="42" y="165"/>
                    </a:cubicBezTo>
                    <a:cubicBezTo>
                      <a:pt x="10" y="192"/>
                      <a:pt x="10" y="192"/>
                      <a:pt x="10" y="192"/>
                    </a:cubicBezTo>
                    <a:cubicBezTo>
                      <a:pt x="10" y="192"/>
                      <a:pt x="9" y="193"/>
                      <a:pt x="10" y="196"/>
                    </a:cubicBezTo>
                    <a:cubicBezTo>
                      <a:pt x="22" y="221"/>
                      <a:pt x="22" y="221"/>
                      <a:pt x="22" y="221"/>
                    </a:cubicBezTo>
                    <a:cubicBezTo>
                      <a:pt x="23" y="222"/>
                      <a:pt x="24" y="223"/>
                      <a:pt x="25" y="223"/>
                    </a:cubicBezTo>
                    <a:cubicBezTo>
                      <a:pt x="66" y="212"/>
                      <a:pt x="66" y="212"/>
                      <a:pt x="66" y="212"/>
                    </a:cubicBezTo>
                    <a:cubicBezTo>
                      <a:pt x="68" y="211"/>
                      <a:pt x="69" y="212"/>
                      <a:pt x="70" y="213"/>
                    </a:cubicBezTo>
                    <a:cubicBezTo>
                      <a:pt x="72" y="214"/>
                      <a:pt x="78" y="220"/>
                      <a:pt x="79" y="221"/>
                    </a:cubicBezTo>
                    <a:cubicBezTo>
                      <a:pt x="80" y="222"/>
                      <a:pt x="81" y="224"/>
                      <a:pt x="81" y="225"/>
                    </a:cubicBezTo>
                    <a:cubicBezTo>
                      <a:pt x="72" y="267"/>
                      <a:pt x="72" y="267"/>
                      <a:pt x="72" y="267"/>
                    </a:cubicBezTo>
                    <a:cubicBezTo>
                      <a:pt x="72" y="268"/>
                      <a:pt x="73" y="269"/>
                      <a:pt x="74" y="270"/>
                    </a:cubicBezTo>
                    <a:cubicBezTo>
                      <a:pt x="100" y="281"/>
                      <a:pt x="100" y="281"/>
                      <a:pt x="100" y="281"/>
                    </a:cubicBezTo>
                    <a:cubicBezTo>
                      <a:pt x="101" y="281"/>
                      <a:pt x="103" y="281"/>
                      <a:pt x="103" y="280"/>
                    </a:cubicBezTo>
                    <a:cubicBezTo>
                      <a:pt x="128" y="245"/>
                      <a:pt x="128" y="245"/>
                      <a:pt x="128" y="245"/>
                    </a:cubicBezTo>
                    <a:cubicBezTo>
                      <a:pt x="129" y="244"/>
                      <a:pt x="131" y="243"/>
                      <a:pt x="132" y="243"/>
                    </a:cubicBezTo>
                    <a:cubicBezTo>
                      <a:pt x="136" y="244"/>
                      <a:pt x="144" y="244"/>
                      <a:pt x="144" y="244"/>
                    </a:cubicBezTo>
                    <a:close/>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53" name="Freeform 38">
                <a:extLst>
                  <a:ext uri="{FF2B5EF4-FFF2-40B4-BE49-F238E27FC236}">
                    <a16:creationId xmlns:a16="http://schemas.microsoft.com/office/drawing/2014/main" id="{2CB30704-CB8E-4AB2-A743-6B12DE2FD61A}"/>
                  </a:ext>
                </a:extLst>
              </p:cNvPr>
              <p:cNvSpPr>
                <a:spLocks/>
              </p:cNvSpPr>
              <p:nvPr/>
            </p:nvSpPr>
            <p:spPr bwMode="auto">
              <a:xfrm>
                <a:off x="3665538" y="3008313"/>
                <a:ext cx="282575" cy="277812"/>
              </a:xfrm>
              <a:custGeom>
                <a:avLst/>
                <a:gdLst>
                  <a:gd name="T0" fmla="*/ 50 w 100"/>
                  <a:gd name="T1" fmla="*/ 0 h 98"/>
                  <a:gd name="T2" fmla="*/ 21 w 100"/>
                  <a:gd name="T3" fmla="*/ 9 h 98"/>
                  <a:gd name="T4" fmla="*/ 2 w 100"/>
                  <a:gd name="T5" fmla="*/ 42 h 98"/>
                  <a:gd name="T6" fmla="*/ 11 w 100"/>
                  <a:gd name="T7" fmla="*/ 78 h 98"/>
                  <a:gd name="T8" fmla="*/ 44 w 100"/>
                  <a:gd name="T9" fmla="*/ 97 h 98"/>
                  <a:gd name="T10" fmla="*/ 80 w 100"/>
                  <a:gd name="T11" fmla="*/ 87 h 98"/>
                  <a:gd name="T12" fmla="*/ 99 w 100"/>
                  <a:gd name="T13" fmla="*/ 55 h 98"/>
                  <a:gd name="T14" fmla="*/ 89 w 100"/>
                  <a:gd name="T15" fmla="*/ 19 h 98"/>
                  <a:gd name="T16" fmla="*/ 89 w 100"/>
                  <a:gd name="T17" fmla="*/ 19 h 98"/>
                  <a:gd name="T18" fmla="*/ 57 w 100"/>
                  <a:gd name="T19" fmla="*/ 0 h 98"/>
                  <a:gd name="T20" fmla="*/ 50 w 100"/>
                  <a:gd name="T21"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0" h="98">
                    <a:moveTo>
                      <a:pt x="50" y="0"/>
                    </a:moveTo>
                    <a:cubicBezTo>
                      <a:pt x="40" y="0"/>
                      <a:pt x="30" y="3"/>
                      <a:pt x="21" y="9"/>
                    </a:cubicBezTo>
                    <a:cubicBezTo>
                      <a:pt x="10" y="17"/>
                      <a:pt x="4" y="28"/>
                      <a:pt x="2" y="42"/>
                    </a:cubicBezTo>
                    <a:cubicBezTo>
                      <a:pt x="0" y="54"/>
                      <a:pt x="4" y="68"/>
                      <a:pt x="11" y="78"/>
                    </a:cubicBezTo>
                    <a:cubicBezTo>
                      <a:pt x="21" y="90"/>
                      <a:pt x="34" y="95"/>
                      <a:pt x="44" y="97"/>
                    </a:cubicBezTo>
                    <a:cubicBezTo>
                      <a:pt x="53" y="98"/>
                      <a:pt x="67" y="97"/>
                      <a:pt x="80" y="87"/>
                    </a:cubicBezTo>
                    <a:cubicBezTo>
                      <a:pt x="92" y="78"/>
                      <a:pt x="97" y="65"/>
                      <a:pt x="99" y="55"/>
                    </a:cubicBezTo>
                    <a:cubicBezTo>
                      <a:pt x="100" y="46"/>
                      <a:pt x="99" y="31"/>
                      <a:pt x="89" y="19"/>
                    </a:cubicBezTo>
                    <a:cubicBezTo>
                      <a:pt x="89" y="19"/>
                      <a:pt x="89" y="19"/>
                      <a:pt x="89" y="19"/>
                    </a:cubicBezTo>
                    <a:cubicBezTo>
                      <a:pt x="82" y="9"/>
                      <a:pt x="70" y="2"/>
                      <a:pt x="57" y="0"/>
                    </a:cubicBezTo>
                    <a:cubicBezTo>
                      <a:pt x="55" y="0"/>
                      <a:pt x="52" y="0"/>
                      <a:pt x="50" y="0"/>
                    </a:cubicBezTo>
                    <a:close/>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grpSp>
        <p:sp>
          <p:nvSpPr>
            <p:cNvPr id="159" name="Freeform 23">
              <a:extLst>
                <a:ext uri="{FF2B5EF4-FFF2-40B4-BE49-F238E27FC236}">
                  <a16:creationId xmlns:a16="http://schemas.microsoft.com/office/drawing/2014/main" id="{3DEE6B72-78F0-4A15-B9C2-B4B17D57EA5B}"/>
                </a:ext>
              </a:extLst>
            </p:cNvPr>
            <p:cNvSpPr>
              <a:spLocks/>
            </p:cNvSpPr>
            <p:nvPr/>
          </p:nvSpPr>
          <p:spPr bwMode="auto">
            <a:xfrm>
              <a:off x="2681560" y="3499266"/>
              <a:ext cx="467764" cy="469538"/>
            </a:xfrm>
            <a:custGeom>
              <a:avLst/>
              <a:gdLst>
                <a:gd name="T0" fmla="*/ 284 w 296"/>
                <a:gd name="T1" fmla="*/ 242 h 297"/>
                <a:gd name="T2" fmla="*/ 154 w 296"/>
                <a:gd name="T3" fmla="*/ 112 h 297"/>
                <a:gd name="T4" fmla="*/ 137 w 296"/>
                <a:gd name="T5" fmla="*/ 29 h 297"/>
                <a:gd name="T6" fmla="*/ 54 w 296"/>
                <a:gd name="T7" fmla="*/ 11 h 297"/>
                <a:gd name="T8" fmla="*/ 88 w 296"/>
                <a:gd name="T9" fmla="*/ 45 h 297"/>
                <a:gd name="T10" fmla="*/ 76 w 296"/>
                <a:gd name="T11" fmla="*/ 77 h 297"/>
                <a:gd name="T12" fmla="*/ 45 w 296"/>
                <a:gd name="T13" fmla="*/ 88 h 297"/>
                <a:gd name="T14" fmla="*/ 11 w 296"/>
                <a:gd name="T15" fmla="*/ 54 h 297"/>
                <a:gd name="T16" fmla="*/ 28 w 296"/>
                <a:gd name="T17" fmla="*/ 137 h 297"/>
                <a:gd name="T18" fmla="*/ 111 w 296"/>
                <a:gd name="T19" fmla="*/ 155 h 297"/>
                <a:gd name="T20" fmla="*/ 241 w 296"/>
                <a:gd name="T21" fmla="*/ 285 h 297"/>
                <a:gd name="T22" fmla="*/ 284 w 296"/>
                <a:gd name="T23" fmla="*/ 285 h 297"/>
                <a:gd name="T24" fmla="*/ 284 w 296"/>
                <a:gd name="T25" fmla="*/ 242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96" h="297">
                  <a:moveTo>
                    <a:pt x="284" y="242"/>
                  </a:moveTo>
                  <a:cubicBezTo>
                    <a:pt x="154" y="112"/>
                    <a:pt x="154" y="112"/>
                    <a:pt x="154" y="112"/>
                  </a:cubicBezTo>
                  <a:cubicBezTo>
                    <a:pt x="165" y="84"/>
                    <a:pt x="160" y="51"/>
                    <a:pt x="137" y="29"/>
                  </a:cubicBezTo>
                  <a:cubicBezTo>
                    <a:pt x="115" y="6"/>
                    <a:pt x="82" y="0"/>
                    <a:pt x="54" y="11"/>
                  </a:cubicBezTo>
                  <a:cubicBezTo>
                    <a:pt x="88" y="45"/>
                    <a:pt x="88" y="45"/>
                    <a:pt x="88" y="45"/>
                  </a:cubicBezTo>
                  <a:cubicBezTo>
                    <a:pt x="76" y="77"/>
                    <a:pt x="76" y="77"/>
                    <a:pt x="76" y="77"/>
                  </a:cubicBezTo>
                  <a:cubicBezTo>
                    <a:pt x="45" y="88"/>
                    <a:pt x="45" y="88"/>
                    <a:pt x="45" y="88"/>
                  </a:cubicBezTo>
                  <a:cubicBezTo>
                    <a:pt x="11" y="54"/>
                    <a:pt x="11" y="54"/>
                    <a:pt x="11" y="54"/>
                  </a:cubicBezTo>
                  <a:cubicBezTo>
                    <a:pt x="0" y="82"/>
                    <a:pt x="6" y="115"/>
                    <a:pt x="28" y="137"/>
                  </a:cubicBezTo>
                  <a:cubicBezTo>
                    <a:pt x="51" y="160"/>
                    <a:pt x="84" y="166"/>
                    <a:pt x="111" y="155"/>
                  </a:cubicBezTo>
                  <a:cubicBezTo>
                    <a:pt x="241" y="285"/>
                    <a:pt x="241" y="285"/>
                    <a:pt x="241" y="285"/>
                  </a:cubicBezTo>
                  <a:cubicBezTo>
                    <a:pt x="253" y="297"/>
                    <a:pt x="272" y="297"/>
                    <a:pt x="284" y="285"/>
                  </a:cubicBezTo>
                  <a:cubicBezTo>
                    <a:pt x="296" y="273"/>
                    <a:pt x="296" y="254"/>
                    <a:pt x="284" y="242"/>
                  </a:cubicBezTo>
                  <a:close/>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grpSp>
      <p:grpSp>
        <p:nvGrpSpPr>
          <p:cNvPr id="5" name="Group 4">
            <a:extLst>
              <a:ext uri="{FF2B5EF4-FFF2-40B4-BE49-F238E27FC236}">
                <a16:creationId xmlns:a16="http://schemas.microsoft.com/office/drawing/2014/main" id="{E5B19C84-97E0-473B-B27E-3A9F9A7DDEAA}"/>
              </a:ext>
            </a:extLst>
          </p:cNvPr>
          <p:cNvGrpSpPr/>
          <p:nvPr/>
        </p:nvGrpSpPr>
        <p:grpSpPr>
          <a:xfrm>
            <a:off x="3500552" y="5139072"/>
            <a:ext cx="2624545" cy="1100288"/>
            <a:chOff x="3583444" y="5241624"/>
            <a:chExt cx="2677173" cy="1122351"/>
          </a:xfrm>
        </p:grpSpPr>
        <p:sp>
          <p:nvSpPr>
            <p:cNvPr id="134" name="Text Placeholder 21">
              <a:extLst>
                <a:ext uri="{FF2B5EF4-FFF2-40B4-BE49-F238E27FC236}">
                  <a16:creationId xmlns:a16="http://schemas.microsoft.com/office/drawing/2014/main" id="{4447B48A-D92E-4119-B717-A83AD6C38318}"/>
                </a:ext>
              </a:extLst>
            </p:cNvPr>
            <p:cNvSpPr txBox="1">
              <a:spLocks/>
            </p:cNvSpPr>
            <p:nvPr/>
          </p:nvSpPr>
          <p:spPr>
            <a:xfrm>
              <a:off x="3583444" y="5985410"/>
              <a:ext cx="2677173" cy="378565"/>
            </a:xfrm>
            <a:prstGeom prst="rect">
              <a:avLst/>
            </a:prstGeom>
          </p:spPr>
          <p:txBody>
            <a:bodyPr lIns="89642" tIns="89642" rIns="89642" bIns="89642">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gn="ctr">
                <a:defRPr/>
              </a:pPr>
              <a:r>
                <a:rPr lang="en-US" sz="1372" dirty="0">
                  <a:solidFill>
                    <a:srgbClr val="505050"/>
                  </a:solidFill>
                </a:rPr>
                <a:t>Azure</a:t>
              </a:r>
            </a:p>
          </p:txBody>
        </p:sp>
        <p:sp>
          <p:nvSpPr>
            <p:cNvPr id="136" name="Freeform 126">
              <a:extLst>
                <a:ext uri="{FF2B5EF4-FFF2-40B4-BE49-F238E27FC236}">
                  <a16:creationId xmlns:a16="http://schemas.microsoft.com/office/drawing/2014/main" id="{6CAC7CA3-DA4D-4C1C-AB15-12FC1D94F907}"/>
                </a:ext>
              </a:extLst>
            </p:cNvPr>
            <p:cNvSpPr>
              <a:spLocks/>
            </p:cNvSpPr>
            <p:nvPr/>
          </p:nvSpPr>
          <p:spPr bwMode="auto">
            <a:xfrm>
              <a:off x="4710749" y="5439458"/>
              <a:ext cx="422565" cy="263384"/>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noFill/>
            <a:ln w="19050" cap="rnd">
              <a:solidFill>
                <a:srgbClr val="0078D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37" name="Oval 136">
              <a:extLst>
                <a:ext uri="{FF2B5EF4-FFF2-40B4-BE49-F238E27FC236}">
                  <a16:creationId xmlns:a16="http://schemas.microsoft.com/office/drawing/2014/main" id="{7CFE22FD-0B2E-4EEC-870F-4EC3205B2745}"/>
                </a:ext>
              </a:extLst>
            </p:cNvPr>
            <p:cNvSpPr/>
            <p:nvPr/>
          </p:nvSpPr>
          <p:spPr bwMode="auto">
            <a:xfrm>
              <a:off x="4577856" y="5241624"/>
              <a:ext cx="661224" cy="661224"/>
            </a:xfrm>
            <a:prstGeom prst="ellipse">
              <a:avLst/>
            </a:prstGeom>
            <a:no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6" name="Group 5">
            <a:extLst>
              <a:ext uri="{FF2B5EF4-FFF2-40B4-BE49-F238E27FC236}">
                <a16:creationId xmlns:a16="http://schemas.microsoft.com/office/drawing/2014/main" id="{9818FC9D-F266-4287-B0B0-4569C1FED802}"/>
              </a:ext>
            </a:extLst>
          </p:cNvPr>
          <p:cNvGrpSpPr/>
          <p:nvPr/>
        </p:nvGrpSpPr>
        <p:grpSpPr>
          <a:xfrm>
            <a:off x="6058413" y="5139071"/>
            <a:ext cx="2624545" cy="1217697"/>
            <a:chOff x="6189421" y="5241624"/>
            <a:chExt cx="2677173" cy="1242114"/>
          </a:xfrm>
        </p:grpSpPr>
        <p:sp>
          <p:nvSpPr>
            <p:cNvPr id="125" name="Text Placeholder 21">
              <a:extLst>
                <a:ext uri="{FF2B5EF4-FFF2-40B4-BE49-F238E27FC236}">
                  <a16:creationId xmlns:a16="http://schemas.microsoft.com/office/drawing/2014/main" id="{F7D18347-D790-44A8-A4E4-98CBC32AAE49}"/>
                </a:ext>
              </a:extLst>
            </p:cNvPr>
            <p:cNvSpPr txBox="1">
              <a:spLocks/>
            </p:cNvSpPr>
            <p:nvPr/>
          </p:nvSpPr>
          <p:spPr>
            <a:xfrm>
              <a:off x="6189421" y="5868185"/>
              <a:ext cx="2677173" cy="615553"/>
            </a:xfrm>
            <a:prstGeom prst="rect">
              <a:avLst/>
            </a:prstGeom>
          </p:spPr>
          <p:txBody>
            <a:bodyPr wrap="square" lIns="89642" tIns="89642" rIns="89642" bIns="89642">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gn="ctr">
                <a:defRPr/>
              </a:pPr>
              <a:r>
                <a:rPr lang="en-US" sz="1372" dirty="0">
                  <a:solidFill>
                    <a:srgbClr val="505050"/>
                  </a:solidFill>
                </a:rPr>
                <a:t>On-premises infrastructure</a:t>
              </a:r>
            </a:p>
            <a:p>
              <a:pPr lvl="0" algn="ctr">
                <a:defRPr/>
              </a:pPr>
              <a:r>
                <a:rPr lang="en-US" sz="1372" dirty="0">
                  <a:solidFill>
                    <a:srgbClr val="505050"/>
                  </a:solidFill>
                </a:rPr>
                <a:t>Including Azure Stack</a:t>
              </a:r>
            </a:p>
          </p:txBody>
        </p:sp>
        <p:grpSp>
          <p:nvGrpSpPr>
            <p:cNvPr id="128" name="Group 127">
              <a:extLst>
                <a:ext uri="{FF2B5EF4-FFF2-40B4-BE49-F238E27FC236}">
                  <a16:creationId xmlns:a16="http://schemas.microsoft.com/office/drawing/2014/main" id="{3D116039-6964-4A4E-A0BE-AADD8F493735}"/>
                </a:ext>
              </a:extLst>
            </p:cNvPr>
            <p:cNvGrpSpPr/>
            <p:nvPr/>
          </p:nvGrpSpPr>
          <p:grpSpPr>
            <a:xfrm>
              <a:off x="7417787" y="5398718"/>
              <a:ext cx="269268" cy="344864"/>
              <a:chOff x="6654800" y="5372100"/>
              <a:chExt cx="593725" cy="760413"/>
            </a:xfrm>
          </p:grpSpPr>
          <p:sp>
            <p:nvSpPr>
              <p:cNvPr id="130" name="Freeform 130">
                <a:extLst>
                  <a:ext uri="{FF2B5EF4-FFF2-40B4-BE49-F238E27FC236}">
                    <a16:creationId xmlns:a16="http://schemas.microsoft.com/office/drawing/2014/main" id="{03C63A95-B683-4D10-B8B6-AB9D6F5D1112}"/>
                  </a:ext>
                </a:extLst>
              </p:cNvPr>
              <p:cNvSpPr>
                <a:spLocks/>
              </p:cNvSpPr>
              <p:nvPr/>
            </p:nvSpPr>
            <p:spPr bwMode="auto">
              <a:xfrm>
                <a:off x="6654800" y="5372100"/>
                <a:ext cx="433387" cy="760412"/>
              </a:xfrm>
              <a:custGeom>
                <a:avLst/>
                <a:gdLst>
                  <a:gd name="T0" fmla="*/ 161 w 273"/>
                  <a:gd name="T1" fmla="*/ 479 h 479"/>
                  <a:gd name="T2" fmla="*/ 0 w 273"/>
                  <a:gd name="T3" fmla="*/ 479 h 479"/>
                  <a:gd name="T4" fmla="*/ 0 w 273"/>
                  <a:gd name="T5" fmla="*/ 0 h 479"/>
                  <a:gd name="T6" fmla="*/ 273 w 273"/>
                  <a:gd name="T7" fmla="*/ 0 h 479"/>
                  <a:gd name="T8" fmla="*/ 273 w 273"/>
                  <a:gd name="T9" fmla="*/ 185 h 479"/>
                </a:gdLst>
                <a:ahLst/>
                <a:cxnLst>
                  <a:cxn ang="0">
                    <a:pos x="T0" y="T1"/>
                  </a:cxn>
                  <a:cxn ang="0">
                    <a:pos x="T2" y="T3"/>
                  </a:cxn>
                  <a:cxn ang="0">
                    <a:pos x="T4" y="T5"/>
                  </a:cxn>
                  <a:cxn ang="0">
                    <a:pos x="T6" y="T7"/>
                  </a:cxn>
                  <a:cxn ang="0">
                    <a:pos x="T8" y="T9"/>
                  </a:cxn>
                </a:cxnLst>
                <a:rect l="0" t="0" r="r" b="b"/>
                <a:pathLst>
                  <a:path w="273" h="479">
                    <a:moveTo>
                      <a:pt x="161" y="479"/>
                    </a:moveTo>
                    <a:lnTo>
                      <a:pt x="0" y="479"/>
                    </a:lnTo>
                    <a:lnTo>
                      <a:pt x="0" y="0"/>
                    </a:lnTo>
                    <a:lnTo>
                      <a:pt x="273" y="0"/>
                    </a:lnTo>
                    <a:lnTo>
                      <a:pt x="273" y="185"/>
                    </a:lnTo>
                  </a:path>
                </a:pathLst>
              </a:custGeom>
              <a:noFill/>
              <a:ln w="19050" cap="rnd">
                <a:solidFill>
                  <a:srgbClr val="0078D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31" name="Rectangle 134">
                <a:extLst>
                  <a:ext uri="{FF2B5EF4-FFF2-40B4-BE49-F238E27FC236}">
                    <a16:creationId xmlns:a16="http://schemas.microsoft.com/office/drawing/2014/main" id="{9414CE5F-CF53-41FC-BFC1-20F87EFFB927}"/>
                  </a:ext>
                </a:extLst>
              </p:cNvPr>
              <p:cNvSpPr>
                <a:spLocks noChangeArrowheads="1"/>
              </p:cNvSpPr>
              <p:nvPr/>
            </p:nvSpPr>
            <p:spPr bwMode="auto">
              <a:xfrm>
                <a:off x="6910388" y="5665788"/>
                <a:ext cx="338137" cy="466725"/>
              </a:xfrm>
              <a:prstGeom prst="rect">
                <a:avLst/>
              </a:prstGeom>
              <a:noFill/>
              <a:ln w="19050" cap="rnd">
                <a:solidFill>
                  <a:srgbClr val="0078D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32" name="Freeform 135">
                <a:extLst>
                  <a:ext uri="{FF2B5EF4-FFF2-40B4-BE49-F238E27FC236}">
                    <a16:creationId xmlns:a16="http://schemas.microsoft.com/office/drawing/2014/main" id="{89BE6819-415B-4FFD-A499-F23EDFE10283}"/>
                  </a:ext>
                </a:extLst>
              </p:cNvPr>
              <p:cNvSpPr>
                <a:spLocks/>
              </p:cNvSpPr>
              <p:nvPr/>
            </p:nvSpPr>
            <p:spPr bwMode="auto">
              <a:xfrm>
                <a:off x="7037388" y="6008688"/>
                <a:ext cx="79375" cy="123825"/>
              </a:xfrm>
              <a:custGeom>
                <a:avLst/>
                <a:gdLst>
                  <a:gd name="T0" fmla="*/ 28 w 28"/>
                  <a:gd name="T1" fmla="*/ 44 h 44"/>
                  <a:gd name="T2" fmla="*/ 1 w 28"/>
                  <a:gd name="T3" fmla="*/ 44 h 44"/>
                  <a:gd name="T4" fmla="*/ 0 w 28"/>
                  <a:gd name="T5" fmla="*/ 43 h 44"/>
                  <a:gd name="T6" fmla="*/ 0 w 28"/>
                  <a:gd name="T7" fmla="*/ 0 h 44"/>
                  <a:gd name="T8" fmla="*/ 1 w 28"/>
                  <a:gd name="T9" fmla="*/ 0 h 44"/>
                  <a:gd name="T10" fmla="*/ 28 w 28"/>
                  <a:gd name="T11" fmla="*/ 0 h 44"/>
                  <a:gd name="T12" fmla="*/ 28 w 28"/>
                  <a:gd name="T13" fmla="*/ 0 h 44"/>
                  <a:gd name="T14" fmla="*/ 28 w 28"/>
                  <a:gd name="T15" fmla="*/ 43 h 44"/>
                  <a:gd name="T16" fmla="*/ 28 w 28"/>
                  <a:gd name="T17"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44">
                    <a:moveTo>
                      <a:pt x="28" y="44"/>
                    </a:moveTo>
                    <a:cubicBezTo>
                      <a:pt x="1" y="44"/>
                      <a:pt x="1" y="44"/>
                      <a:pt x="1" y="44"/>
                    </a:cubicBezTo>
                    <a:cubicBezTo>
                      <a:pt x="1" y="44"/>
                      <a:pt x="0" y="44"/>
                      <a:pt x="0" y="43"/>
                    </a:cubicBezTo>
                    <a:cubicBezTo>
                      <a:pt x="0" y="0"/>
                      <a:pt x="0" y="0"/>
                      <a:pt x="0" y="0"/>
                    </a:cubicBezTo>
                    <a:cubicBezTo>
                      <a:pt x="0" y="0"/>
                      <a:pt x="1" y="0"/>
                      <a:pt x="1" y="0"/>
                    </a:cubicBezTo>
                    <a:cubicBezTo>
                      <a:pt x="28" y="0"/>
                      <a:pt x="28" y="0"/>
                      <a:pt x="28" y="0"/>
                    </a:cubicBezTo>
                    <a:cubicBezTo>
                      <a:pt x="28" y="0"/>
                      <a:pt x="28" y="0"/>
                      <a:pt x="28" y="0"/>
                    </a:cubicBezTo>
                    <a:cubicBezTo>
                      <a:pt x="28" y="43"/>
                      <a:pt x="28" y="43"/>
                      <a:pt x="28" y="43"/>
                    </a:cubicBezTo>
                    <a:cubicBezTo>
                      <a:pt x="28" y="44"/>
                      <a:pt x="28" y="44"/>
                      <a:pt x="28" y="44"/>
                    </a:cubicBezTo>
                    <a:close/>
                  </a:path>
                </a:pathLst>
              </a:custGeom>
              <a:noFill/>
              <a:ln w="19050" cap="rnd">
                <a:solidFill>
                  <a:srgbClr val="0078D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grpSp>
        <p:sp>
          <p:nvSpPr>
            <p:cNvPr id="129" name="Oval 128">
              <a:extLst>
                <a:ext uri="{FF2B5EF4-FFF2-40B4-BE49-F238E27FC236}">
                  <a16:creationId xmlns:a16="http://schemas.microsoft.com/office/drawing/2014/main" id="{0CA3D6D7-8FC9-47C7-9D1E-B38D4C1D7E1B}"/>
                </a:ext>
              </a:extLst>
            </p:cNvPr>
            <p:cNvSpPr/>
            <p:nvPr/>
          </p:nvSpPr>
          <p:spPr bwMode="auto">
            <a:xfrm>
              <a:off x="7197396" y="5241624"/>
              <a:ext cx="661224" cy="661224"/>
            </a:xfrm>
            <a:prstGeom prst="ellipse">
              <a:avLst/>
            </a:prstGeom>
            <a:no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7" name="Group 6">
            <a:extLst>
              <a:ext uri="{FF2B5EF4-FFF2-40B4-BE49-F238E27FC236}">
                <a16:creationId xmlns:a16="http://schemas.microsoft.com/office/drawing/2014/main" id="{0B85987E-2195-481B-A519-1C371D6E2B8C}"/>
              </a:ext>
            </a:extLst>
          </p:cNvPr>
          <p:cNvGrpSpPr/>
          <p:nvPr/>
        </p:nvGrpSpPr>
        <p:grpSpPr>
          <a:xfrm>
            <a:off x="8618068" y="5139072"/>
            <a:ext cx="2624545" cy="1100288"/>
            <a:chOff x="8803576" y="5241624"/>
            <a:chExt cx="2677173" cy="1122351"/>
          </a:xfrm>
        </p:grpSpPr>
        <p:sp>
          <p:nvSpPr>
            <p:cNvPr id="118" name="Text Placeholder 21">
              <a:extLst>
                <a:ext uri="{FF2B5EF4-FFF2-40B4-BE49-F238E27FC236}">
                  <a16:creationId xmlns:a16="http://schemas.microsoft.com/office/drawing/2014/main" id="{3302CE2F-ECC0-41DA-BA65-046D7CDC72A0}"/>
                </a:ext>
              </a:extLst>
            </p:cNvPr>
            <p:cNvSpPr txBox="1">
              <a:spLocks/>
            </p:cNvSpPr>
            <p:nvPr/>
          </p:nvSpPr>
          <p:spPr>
            <a:xfrm>
              <a:off x="8803576" y="5985410"/>
              <a:ext cx="2677173" cy="378565"/>
            </a:xfrm>
            <a:prstGeom prst="rect">
              <a:avLst/>
            </a:prstGeom>
          </p:spPr>
          <p:txBody>
            <a:bodyPr lIns="89642" tIns="89642" rIns="89642" bIns="89642">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gn="ctr">
                <a:defRPr/>
              </a:pPr>
              <a:r>
                <a:rPr lang="en-US" sz="1372" dirty="0">
                  <a:solidFill>
                    <a:srgbClr val="505050"/>
                  </a:solidFill>
                </a:rPr>
                <a:t>Other clouds</a:t>
              </a:r>
            </a:p>
          </p:txBody>
        </p:sp>
        <p:grpSp>
          <p:nvGrpSpPr>
            <p:cNvPr id="120" name="Group 119">
              <a:extLst>
                <a:ext uri="{FF2B5EF4-FFF2-40B4-BE49-F238E27FC236}">
                  <a16:creationId xmlns:a16="http://schemas.microsoft.com/office/drawing/2014/main" id="{DC0605F3-6FA0-49C6-87EE-1F10A7B399AC}"/>
                </a:ext>
              </a:extLst>
            </p:cNvPr>
            <p:cNvGrpSpPr/>
            <p:nvPr/>
          </p:nvGrpSpPr>
          <p:grpSpPr>
            <a:xfrm>
              <a:off x="9937688" y="5495644"/>
              <a:ext cx="419720" cy="196186"/>
              <a:chOff x="8529638" y="5526088"/>
              <a:chExt cx="1120775" cy="523875"/>
            </a:xfrm>
          </p:grpSpPr>
          <p:sp>
            <p:nvSpPr>
              <p:cNvPr id="122" name="Freeform 139">
                <a:extLst>
                  <a:ext uri="{FF2B5EF4-FFF2-40B4-BE49-F238E27FC236}">
                    <a16:creationId xmlns:a16="http://schemas.microsoft.com/office/drawing/2014/main" id="{5B355329-DDF9-4836-A46A-18019DB6D3A2}"/>
                  </a:ext>
                </a:extLst>
              </p:cNvPr>
              <p:cNvSpPr>
                <a:spLocks/>
              </p:cNvSpPr>
              <p:nvPr/>
            </p:nvSpPr>
            <p:spPr bwMode="auto">
              <a:xfrm>
                <a:off x="9199563" y="5526088"/>
                <a:ext cx="450850" cy="415925"/>
              </a:xfrm>
              <a:custGeom>
                <a:avLst/>
                <a:gdLst>
                  <a:gd name="T0" fmla="*/ 52 w 160"/>
                  <a:gd name="T1" fmla="*/ 146 h 146"/>
                  <a:gd name="T2" fmla="*/ 113 w 160"/>
                  <a:gd name="T3" fmla="*/ 146 h 146"/>
                  <a:gd name="T4" fmla="*/ 147 w 160"/>
                  <a:gd name="T5" fmla="*/ 132 h 146"/>
                  <a:gd name="T6" fmla="*/ 160 w 160"/>
                  <a:gd name="T7" fmla="*/ 98 h 146"/>
                  <a:gd name="T8" fmla="*/ 147 w 160"/>
                  <a:gd name="T9" fmla="*/ 64 h 146"/>
                  <a:gd name="T10" fmla="*/ 126 w 160"/>
                  <a:gd name="T11" fmla="*/ 52 h 146"/>
                  <a:gd name="T12" fmla="*/ 126 w 160"/>
                  <a:gd name="T13" fmla="*/ 48 h 146"/>
                  <a:gd name="T14" fmla="*/ 113 w 160"/>
                  <a:gd name="T15" fmla="*/ 14 h 146"/>
                  <a:gd name="T16" fmla="*/ 79 w 160"/>
                  <a:gd name="T17" fmla="*/ 0 h 146"/>
                  <a:gd name="T18" fmla="*/ 79 w 160"/>
                  <a:gd name="T19" fmla="*/ 0 h 146"/>
                  <a:gd name="T20" fmla="*/ 38 w 160"/>
                  <a:gd name="T21" fmla="*/ 23 h 146"/>
                  <a:gd name="T22" fmla="*/ 20 w 160"/>
                  <a:gd name="T23" fmla="*/ 20 h 146"/>
                  <a:gd name="T24" fmla="*/ 0 w 160"/>
                  <a:gd name="T25" fmla="*/ 24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 h="146">
                    <a:moveTo>
                      <a:pt x="52" y="146"/>
                    </a:moveTo>
                    <a:cubicBezTo>
                      <a:pt x="113" y="146"/>
                      <a:pt x="113" y="146"/>
                      <a:pt x="113" y="146"/>
                    </a:cubicBezTo>
                    <a:cubicBezTo>
                      <a:pt x="126" y="146"/>
                      <a:pt x="138" y="141"/>
                      <a:pt x="147" y="132"/>
                    </a:cubicBezTo>
                    <a:cubicBezTo>
                      <a:pt x="155" y="123"/>
                      <a:pt x="160" y="111"/>
                      <a:pt x="160" y="98"/>
                    </a:cubicBezTo>
                    <a:cubicBezTo>
                      <a:pt x="160" y="85"/>
                      <a:pt x="155" y="73"/>
                      <a:pt x="147" y="64"/>
                    </a:cubicBezTo>
                    <a:cubicBezTo>
                      <a:pt x="141" y="58"/>
                      <a:pt x="134" y="54"/>
                      <a:pt x="126" y="52"/>
                    </a:cubicBezTo>
                    <a:cubicBezTo>
                      <a:pt x="126" y="51"/>
                      <a:pt x="126" y="49"/>
                      <a:pt x="126" y="48"/>
                    </a:cubicBezTo>
                    <a:cubicBezTo>
                      <a:pt x="126" y="36"/>
                      <a:pt x="121" y="24"/>
                      <a:pt x="113" y="14"/>
                    </a:cubicBezTo>
                    <a:cubicBezTo>
                      <a:pt x="104" y="5"/>
                      <a:pt x="92" y="0"/>
                      <a:pt x="79" y="0"/>
                    </a:cubicBezTo>
                    <a:cubicBezTo>
                      <a:pt x="79" y="0"/>
                      <a:pt x="79" y="0"/>
                      <a:pt x="79" y="0"/>
                    </a:cubicBezTo>
                    <a:cubicBezTo>
                      <a:pt x="62" y="0"/>
                      <a:pt x="47" y="9"/>
                      <a:pt x="38" y="23"/>
                    </a:cubicBezTo>
                    <a:cubicBezTo>
                      <a:pt x="33" y="21"/>
                      <a:pt x="26" y="20"/>
                      <a:pt x="20" y="20"/>
                    </a:cubicBezTo>
                    <a:cubicBezTo>
                      <a:pt x="13" y="20"/>
                      <a:pt x="6" y="21"/>
                      <a:pt x="0" y="24"/>
                    </a:cubicBezTo>
                  </a:path>
                </a:pathLst>
              </a:custGeom>
              <a:noFill/>
              <a:ln w="19050" cap="rnd">
                <a:solidFill>
                  <a:srgbClr val="0078D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23" name="Freeform 140">
                <a:extLst>
                  <a:ext uri="{FF2B5EF4-FFF2-40B4-BE49-F238E27FC236}">
                    <a16:creationId xmlns:a16="http://schemas.microsoft.com/office/drawing/2014/main" id="{CE18E9E0-C7D5-4933-BCF5-E58E7CCA0570}"/>
                  </a:ext>
                </a:extLst>
              </p:cNvPr>
              <p:cNvSpPr>
                <a:spLocks/>
              </p:cNvSpPr>
              <p:nvPr/>
            </p:nvSpPr>
            <p:spPr bwMode="auto">
              <a:xfrm>
                <a:off x="8529638" y="5529263"/>
                <a:ext cx="825500" cy="520700"/>
              </a:xfrm>
              <a:custGeom>
                <a:avLst/>
                <a:gdLst>
                  <a:gd name="T0" fmla="*/ 192 w 293"/>
                  <a:gd name="T1" fmla="*/ 0 h 183"/>
                  <a:gd name="T2" fmla="*/ 141 w 293"/>
                  <a:gd name="T3" fmla="*/ 30 h 183"/>
                  <a:gd name="T4" fmla="*/ 118 w 293"/>
                  <a:gd name="T5" fmla="*/ 25 h 183"/>
                  <a:gd name="T6" fmla="*/ 76 w 293"/>
                  <a:gd name="T7" fmla="*/ 41 h 183"/>
                  <a:gd name="T8" fmla="*/ 62 w 293"/>
                  <a:gd name="T9" fmla="*/ 63 h 183"/>
                  <a:gd name="T10" fmla="*/ 60 w 293"/>
                  <a:gd name="T11" fmla="*/ 63 h 183"/>
                  <a:gd name="T12" fmla="*/ 18 w 293"/>
                  <a:gd name="T13" fmla="*/ 81 h 183"/>
                  <a:gd name="T14" fmla="*/ 0 w 293"/>
                  <a:gd name="T15" fmla="*/ 123 h 183"/>
                  <a:gd name="T16" fmla="*/ 18 w 293"/>
                  <a:gd name="T17" fmla="*/ 165 h 183"/>
                  <a:gd name="T18" fmla="*/ 60 w 293"/>
                  <a:gd name="T19" fmla="*/ 183 h 183"/>
                  <a:gd name="T20" fmla="*/ 234 w 293"/>
                  <a:gd name="T21" fmla="*/ 183 h 183"/>
                  <a:gd name="T22" fmla="*/ 276 w 293"/>
                  <a:gd name="T23" fmla="*/ 165 h 183"/>
                  <a:gd name="T24" fmla="*/ 293 w 293"/>
                  <a:gd name="T25" fmla="*/ 123 h 183"/>
                  <a:gd name="T26" fmla="*/ 276 w 293"/>
                  <a:gd name="T27" fmla="*/ 81 h 183"/>
                  <a:gd name="T28" fmla="*/ 250 w 293"/>
                  <a:gd name="T29" fmla="*/ 65 h 183"/>
                  <a:gd name="T30" fmla="*/ 250 w 293"/>
                  <a:gd name="T31" fmla="*/ 61 h 183"/>
                  <a:gd name="T32" fmla="*/ 234 w 293"/>
                  <a:gd name="T33" fmla="*/ 19 h 183"/>
                  <a:gd name="T34" fmla="*/ 192 w 293"/>
                  <a:gd name="T35" fmla="*/ 0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93" h="183">
                    <a:moveTo>
                      <a:pt x="192" y="0"/>
                    </a:moveTo>
                    <a:cubicBezTo>
                      <a:pt x="171" y="0"/>
                      <a:pt x="152" y="12"/>
                      <a:pt x="141" y="30"/>
                    </a:cubicBezTo>
                    <a:cubicBezTo>
                      <a:pt x="134" y="27"/>
                      <a:pt x="126" y="25"/>
                      <a:pt x="118" y="25"/>
                    </a:cubicBezTo>
                    <a:cubicBezTo>
                      <a:pt x="102" y="25"/>
                      <a:pt x="88" y="31"/>
                      <a:pt x="76" y="41"/>
                    </a:cubicBezTo>
                    <a:cubicBezTo>
                      <a:pt x="70" y="47"/>
                      <a:pt x="65" y="55"/>
                      <a:pt x="62" y="63"/>
                    </a:cubicBezTo>
                    <a:cubicBezTo>
                      <a:pt x="61" y="63"/>
                      <a:pt x="60" y="63"/>
                      <a:pt x="60" y="63"/>
                    </a:cubicBezTo>
                    <a:cubicBezTo>
                      <a:pt x="44" y="63"/>
                      <a:pt x="29" y="69"/>
                      <a:pt x="18" y="81"/>
                    </a:cubicBezTo>
                    <a:cubicBezTo>
                      <a:pt x="6" y="92"/>
                      <a:pt x="0" y="107"/>
                      <a:pt x="0" y="123"/>
                    </a:cubicBezTo>
                    <a:cubicBezTo>
                      <a:pt x="0" y="139"/>
                      <a:pt x="6" y="154"/>
                      <a:pt x="18" y="165"/>
                    </a:cubicBezTo>
                    <a:cubicBezTo>
                      <a:pt x="29" y="177"/>
                      <a:pt x="44" y="183"/>
                      <a:pt x="60" y="183"/>
                    </a:cubicBezTo>
                    <a:cubicBezTo>
                      <a:pt x="234" y="183"/>
                      <a:pt x="234" y="183"/>
                      <a:pt x="234" y="183"/>
                    </a:cubicBezTo>
                    <a:cubicBezTo>
                      <a:pt x="250" y="183"/>
                      <a:pt x="265" y="177"/>
                      <a:pt x="276" y="165"/>
                    </a:cubicBezTo>
                    <a:cubicBezTo>
                      <a:pt x="287" y="154"/>
                      <a:pt x="293" y="139"/>
                      <a:pt x="293" y="123"/>
                    </a:cubicBezTo>
                    <a:cubicBezTo>
                      <a:pt x="293" y="107"/>
                      <a:pt x="287" y="92"/>
                      <a:pt x="276" y="81"/>
                    </a:cubicBezTo>
                    <a:cubicBezTo>
                      <a:pt x="269" y="73"/>
                      <a:pt x="260" y="68"/>
                      <a:pt x="250" y="65"/>
                    </a:cubicBezTo>
                    <a:cubicBezTo>
                      <a:pt x="250" y="64"/>
                      <a:pt x="250" y="62"/>
                      <a:pt x="250" y="61"/>
                    </a:cubicBezTo>
                    <a:cubicBezTo>
                      <a:pt x="250" y="45"/>
                      <a:pt x="245" y="30"/>
                      <a:pt x="234" y="19"/>
                    </a:cubicBezTo>
                    <a:cubicBezTo>
                      <a:pt x="223" y="7"/>
                      <a:pt x="208" y="0"/>
                      <a:pt x="192" y="0"/>
                    </a:cubicBezTo>
                    <a:close/>
                  </a:path>
                </a:pathLst>
              </a:custGeom>
              <a:noFill/>
              <a:ln w="19050" cap="rnd">
                <a:solidFill>
                  <a:srgbClr val="0078D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dirty="0"/>
              </a:p>
            </p:txBody>
          </p:sp>
        </p:grpSp>
        <p:sp>
          <p:nvSpPr>
            <p:cNvPr id="121" name="Oval 120">
              <a:extLst>
                <a:ext uri="{FF2B5EF4-FFF2-40B4-BE49-F238E27FC236}">
                  <a16:creationId xmlns:a16="http://schemas.microsoft.com/office/drawing/2014/main" id="{293EE638-68E3-4FAF-9A27-E2F3BF5495B2}"/>
                </a:ext>
              </a:extLst>
            </p:cNvPr>
            <p:cNvSpPr/>
            <p:nvPr/>
          </p:nvSpPr>
          <p:spPr bwMode="auto">
            <a:xfrm>
              <a:off x="9816936" y="5241624"/>
              <a:ext cx="661224" cy="661224"/>
            </a:xfrm>
            <a:prstGeom prst="ellipse">
              <a:avLst/>
            </a:prstGeom>
            <a:no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4" name="Group 3">
            <a:extLst>
              <a:ext uri="{FF2B5EF4-FFF2-40B4-BE49-F238E27FC236}">
                <a16:creationId xmlns:a16="http://schemas.microsoft.com/office/drawing/2014/main" id="{6A66F496-CB08-465C-AF6C-F4E54E8520C5}"/>
              </a:ext>
            </a:extLst>
          </p:cNvPr>
          <p:cNvGrpSpPr/>
          <p:nvPr/>
        </p:nvGrpSpPr>
        <p:grpSpPr>
          <a:xfrm>
            <a:off x="931660" y="5139072"/>
            <a:ext cx="2624545" cy="1100288"/>
            <a:chOff x="950341" y="5241624"/>
            <a:chExt cx="2677173" cy="1122351"/>
          </a:xfrm>
        </p:grpSpPr>
        <p:sp>
          <p:nvSpPr>
            <p:cNvPr id="110" name="Text Placeholder 21">
              <a:extLst>
                <a:ext uri="{FF2B5EF4-FFF2-40B4-BE49-F238E27FC236}">
                  <a16:creationId xmlns:a16="http://schemas.microsoft.com/office/drawing/2014/main" id="{984A9BF6-16BB-4135-B850-4F5D7C8EDD0A}"/>
                </a:ext>
              </a:extLst>
            </p:cNvPr>
            <p:cNvSpPr txBox="1">
              <a:spLocks/>
            </p:cNvSpPr>
            <p:nvPr/>
          </p:nvSpPr>
          <p:spPr>
            <a:xfrm>
              <a:off x="950341" y="5985410"/>
              <a:ext cx="2677173" cy="378565"/>
            </a:xfrm>
            <a:prstGeom prst="rect">
              <a:avLst/>
            </a:prstGeom>
          </p:spPr>
          <p:txBody>
            <a:bodyPr lIns="89642" tIns="89642" rIns="89642" bIns="89642">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gn="ctr">
                <a:defRPr/>
              </a:pPr>
              <a:r>
                <a:rPr lang="en-US" sz="1372" dirty="0">
                  <a:solidFill>
                    <a:srgbClr val="505050"/>
                  </a:solidFill>
                </a:rPr>
                <a:t>Dev machine</a:t>
              </a:r>
            </a:p>
          </p:txBody>
        </p:sp>
        <p:grpSp>
          <p:nvGrpSpPr>
            <p:cNvPr id="113" name="Group 112">
              <a:extLst>
                <a:ext uri="{FF2B5EF4-FFF2-40B4-BE49-F238E27FC236}">
                  <a16:creationId xmlns:a16="http://schemas.microsoft.com/office/drawing/2014/main" id="{29E8876B-08D2-4A60-81E7-95DB800155D2}"/>
                </a:ext>
              </a:extLst>
            </p:cNvPr>
            <p:cNvGrpSpPr/>
            <p:nvPr/>
          </p:nvGrpSpPr>
          <p:grpSpPr>
            <a:xfrm>
              <a:off x="2053919" y="5436119"/>
              <a:ext cx="489068" cy="286352"/>
              <a:chOff x="2324101" y="5397500"/>
              <a:chExt cx="1336675" cy="782637"/>
            </a:xfrm>
          </p:grpSpPr>
          <p:sp>
            <p:nvSpPr>
              <p:cNvPr id="115" name="Freeform 121">
                <a:extLst>
                  <a:ext uri="{FF2B5EF4-FFF2-40B4-BE49-F238E27FC236}">
                    <a16:creationId xmlns:a16="http://schemas.microsoft.com/office/drawing/2014/main" id="{186FE1A2-D71E-4E5D-ADEA-0CD10702E1F1}"/>
                  </a:ext>
                </a:extLst>
              </p:cNvPr>
              <p:cNvSpPr>
                <a:spLocks/>
              </p:cNvSpPr>
              <p:nvPr/>
            </p:nvSpPr>
            <p:spPr bwMode="auto">
              <a:xfrm>
                <a:off x="2324101" y="5397500"/>
                <a:ext cx="1011238" cy="666750"/>
              </a:xfrm>
              <a:custGeom>
                <a:avLst/>
                <a:gdLst>
                  <a:gd name="T0" fmla="*/ 355 w 359"/>
                  <a:gd name="T1" fmla="*/ 188 h 236"/>
                  <a:gd name="T2" fmla="*/ 113 w 359"/>
                  <a:gd name="T3" fmla="*/ 236 h 236"/>
                  <a:gd name="T4" fmla="*/ 109 w 359"/>
                  <a:gd name="T5" fmla="*/ 234 h 236"/>
                  <a:gd name="T6" fmla="*/ 1 w 359"/>
                  <a:gd name="T7" fmla="*/ 5 h 236"/>
                  <a:gd name="T8" fmla="*/ 4 w 359"/>
                  <a:gd name="T9" fmla="*/ 0 h 236"/>
                  <a:gd name="T10" fmla="*/ 250 w 359"/>
                  <a:gd name="T11" fmla="*/ 0 h 236"/>
                  <a:gd name="T12" fmla="*/ 253 w 359"/>
                  <a:gd name="T13" fmla="*/ 2 h 236"/>
                  <a:gd name="T14" fmla="*/ 357 w 359"/>
                  <a:gd name="T15" fmla="*/ 183 h 236"/>
                  <a:gd name="T16" fmla="*/ 355 w 359"/>
                  <a:gd name="T17" fmla="*/ 188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9" h="236">
                    <a:moveTo>
                      <a:pt x="355" y="188"/>
                    </a:moveTo>
                    <a:cubicBezTo>
                      <a:pt x="113" y="236"/>
                      <a:pt x="113" y="236"/>
                      <a:pt x="113" y="236"/>
                    </a:cubicBezTo>
                    <a:cubicBezTo>
                      <a:pt x="111" y="236"/>
                      <a:pt x="110" y="236"/>
                      <a:pt x="109" y="234"/>
                    </a:cubicBezTo>
                    <a:cubicBezTo>
                      <a:pt x="1" y="5"/>
                      <a:pt x="1" y="5"/>
                      <a:pt x="1" y="5"/>
                    </a:cubicBezTo>
                    <a:cubicBezTo>
                      <a:pt x="0" y="3"/>
                      <a:pt x="1" y="0"/>
                      <a:pt x="4" y="0"/>
                    </a:cubicBezTo>
                    <a:cubicBezTo>
                      <a:pt x="250" y="0"/>
                      <a:pt x="250" y="0"/>
                      <a:pt x="250" y="0"/>
                    </a:cubicBezTo>
                    <a:cubicBezTo>
                      <a:pt x="251" y="0"/>
                      <a:pt x="252" y="1"/>
                      <a:pt x="253" y="2"/>
                    </a:cubicBezTo>
                    <a:cubicBezTo>
                      <a:pt x="357" y="183"/>
                      <a:pt x="357" y="183"/>
                      <a:pt x="357" y="183"/>
                    </a:cubicBezTo>
                    <a:cubicBezTo>
                      <a:pt x="359" y="185"/>
                      <a:pt x="357" y="188"/>
                      <a:pt x="355" y="188"/>
                    </a:cubicBezTo>
                    <a:close/>
                  </a:path>
                </a:pathLst>
              </a:custGeom>
              <a:noFill/>
              <a:ln w="19050" cap="rnd">
                <a:solidFill>
                  <a:srgbClr val="0078D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16" name="Freeform 122">
                <a:extLst>
                  <a:ext uri="{FF2B5EF4-FFF2-40B4-BE49-F238E27FC236}">
                    <a16:creationId xmlns:a16="http://schemas.microsoft.com/office/drawing/2014/main" id="{317147FB-16EB-47E8-83CC-C7583A1192FF}"/>
                  </a:ext>
                </a:extLst>
              </p:cNvPr>
              <p:cNvSpPr>
                <a:spLocks/>
              </p:cNvSpPr>
              <p:nvPr/>
            </p:nvSpPr>
            <p:spPr bwMode="auto">
              <a:xfrm>
                <a:off x="2455863" y="5730875"/>
                <a:ext cx="1204913" cy="449262"/>
              </a:xfrm>
              <a:custGeom>
                <a:avLst/>
                <a:gdLst>
                  <a:gd name="T0" fmla="*/ 7 w 428"/>
                  <a:gd name="T1" fmla="*/ 0 h 159"/>
                  <a:gd name="T2" fmla="*/ 0 w 428"/>
                  <a:gd name="T3" fmla="*/ 100 h 159"/>
                  <a:gd name="T4" fmla="*/ 3 w 428"/>
                  <a:gd name="T5" fmla="*/ 104 h 159"/>
                  <a:gd name="T6" fmla="*/ 195 w 428"/>
                  <a:gd name="T7" fmla="*/ 158 h 159"/>
                  <a:gd name="T8" fmla="*/ 210 w 428"/>
                  <a:gd name="T9" fmla="*/ 158 h 159"/>
                  <a:gd name="T10" fmla="*/ 424 w 428"/>
                  <a:gd name="T11" fmla="*/ 106 h 159"/>
                  <a:gd name="T12" fmla="*/ 425 w 428"/>
                  <a:gd name="T13" fmla="*/ 99 h 159"/>
                  <a:gd name="T14" fmla="*/ 313 w 428"/>
                  <a:gd name="T15" fmla="*/ 69 h 1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8" h="159">
                    <a:moveTo>
                      <a:pt x="7" y="0"/>
                    </a:moveTo>
                    <a:cubicBezTo>
                      <a:pt x="0" y="100"/>
                      <a:pt x="0" y="100"/>
                      <a:pt x="0" y="100"/>
                    </a:cubicBezTo>
                    <a:cubicBezTo>
                      <a:pt x="0" y="102"/>
                      <a:pt x="1" y="104"/>
                      <a:pt x="3" y="104"/>
                    </a:cubicBezTo>
                    <a:cubicBezTo>
                      <a:pt x="195" y="158"/>
                      <a:pt x="195" y="158"/>
                      <a:pt x="195" y="158"/>
                    </a:cubicBezTo>
                    <a:cubicBezTo>
                      <a:pt x="200" y="159"/>
                      <a:pt x="205" y="159"/>
                      <a:pt x="210" y="158"/>
                    </a:cubicBezTo>
                    <a:cubicBezTo>
                      <a:pt x="424" y="106"/>
                      <a:pt x="424" y="106"/>
                      <a:pt x="424" y="106"/>
                    </a:cubicBezTo>
                    <a:cubicBezTo>
                      <a:pt x="428" y="105"/>
                      <a:pt x="428" y="100"/>
                      <a:pt x="425" y="99"/>
                    </a:cubicBezTo>
                    <a:cubicBezTo>
                      <a:pt x="313" y="69"/>
                      <a:pt x="313" y="69"/>
                      <a:pt x="313" y="69"/>
                    </a:cubicBezTo>
                  </a:path>
                </a:pathLst>
              </a:custGeom>
              <a:noFill/>
              <a:ln w="19050" cap="rnd">
                <a:solidFill>
                  <a:srgbClr val="0078D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dirty="0"/>
              </a:p>
            </p:txBody>
          </p:sp>
        </p:grpSp>
        <p:sp>
          <p:nvSpPr>
            <p:cNvPr id="114" name="Oval 113">
              <a:extLst>
                <a:ext uri="{FF2B5EF4-FFF2-40B4-BE49-F238E27FC236}">
                  <a16:creationId xmlns:a16="http://schemas.microsoft.com/office/drawing/2014/main" id="{B7D8AA3B-3DD5-41F3-95B8-969F68EB12D3}"/>
                </a:ext>
              </a:extLst>
            </p:cNvPr>
            <p:cNvSpPr/>
            <p:nvPr/>
          </p:nvSpPr>
          <p:spPr bwMode="auto">
            <a:xfrm>
              <a:off x="1958316" y="5241624"/>
              <a:ext cx="661224" cy="661224"/>
            </a:xfrm>
            <a:prstGeom prst="ellipse">
              <a:avLst/>
            </a:prstGeom>
            <a:no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38" name="Rectangle 137">
            <a:extLst>
              <a:ext uri="{FF2B5EF4-FFF2-40B4-BE49-F238E27FC236}">
                <a16:creationId xmlns:a16="http://schemas.microsoft.com/office/drawing/2014/main" id="{C57B3DF1-002D-47A3-82B4-C4CF03DF2632}"/>
              </a:ext>
            </a:extLst>
          </p:cNvPr>
          <p:cNvSpPr/>
          <p:nvPr/>
        </p:nvSpPr>
        <p:spPr bwMode="auto">
          <a:xfrm>
            <a:off x="1" y="6284798"/>
            <a:ext cx="12192000" cy="57271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536320859"/>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81941D7-0CED-4344-A708-C703C6F2C707}"/>
              </a:ext>
            </a:extLst>
          </p:cNvPr>
          <p:cNvSpPr/>
          <p:nvPr/>
        </p:nvSpPr>
        <p:spPr bwMode="auto">
          <a:xfrm>
            <a:off x="1759837" y="1581154"/>
            <a:ext cx="6195583" cy="474343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endParaRPr lang="en-US" sz="2000" dirty="0">
              <a:solidFill>
                <a:schemeClr val="accent5">
                  <a:lumMod val="75000"/>
                </a:schemeClr>
              </a:solidFill>
            </a:endParaRPr>
          </a:p>
        </p:txBody>
      </p:sp>
      <p:sp>
        <p:nvSpPr>
          <p:cNvPr id="17" name="Title 16"/>
          <p:cNvSpPr>
            <a:spLocks noGrp="1"/>
          </p:cNvSpPr>
          <p:nvPr>
            <p:ph type="title"/>
          </p:nvPr>
        </p:nvSpPr>
        <p:spPr/>
        <p:txBody>
          <a:bodyPr/>
          <a:lstStyle/>
          <a:p>
            <a:r>
              <a:rPr lang="en-US" dirty="0"/>
              <a:t>How you write your applications</a:t>
            </a:r>
          </a:p>
        </p:txBody>
      </p:sp>
      <p:sp>
        <p:nvSpPr>
          <p:cNvPr id="7" name="TextBox 6">
            <a:extLst>
              <a:ext uri="{FF2B5EF4-FFF2-40B4-BE49-F238E27FC236}">
                <a16:creationId xmlns:a16="http://schemas.microsoft.com/office/drawing/2014/main" id="{0AF6EB6F-AA2E-475B-A634-314DE12753ED}"/>
              </a:ext>
            </a:extLst>
          </p:cNvPr>
          <p:cNvSpPr txBox="1"/>
          <p:nvPr/>
        </p:nvSpPr>
        <p:spPr>
          <a:xfrm>
            <a:off x="1976581" y="4889969"/>
            <a:ext cx="4487082" cy="307777"/>
          </a:xfrm>
          <a:prstGeom prst="rect">
            <a:avLst/>
          </a:prstGeom>
          <a:noFill/>
        </p:spPr>
        <p:txBody>
          <a:bodyPr wrap="square" lIns="0" tIns="0" rIns="0" bIns="0" rtlCol="0">
            <a:spAutoFit/>
          </a:bodyPr>
          <a:lstStyle/>
          <a:p>
            <a:pPr algn="l"/>
            <a:r>
              <a:rPr lang="en-US" sz="2000" dirty="0">
                <a:solidFill>
                  <a:schemeClr val="accent5">
                    <a:lumMod val="75000"/>
                  </a:schemeClr>
                </a:solidFill>
              </a:rPr>
              <a:t>Application and Service Manifest</a:t>
            </a:r>
          </a:p>
        </p:txBody>
      </p:sp>
      <p:sp>
        <p:nvSpPr>
          <p:cNvPr id="8" name="TextBox 7">
            <a:extLst>
              <a:ext uri="{FF2B5EF4-FFF2-40B4-BE49-F238E27FC236}">
                <a16:creationId xmlns:a16="http://schemas.microsoft.com/office/drawing/2014/main" id="{4D973E21-5CC8-49F0-8064-90618A33F95A}"/>
              </a:ext>
            </a:extLst>
          </p:cNvPr>
          <p:cNvSpPr txBox="1"/>
          <p:nvPr/>
        </p:nvSpPr>
        <p:spPr>
          <a:xfrm>
            <a:off x="2030628" y="5224318"/>
            <a:ext cx="6384429" cy="861774"/>
          </a:xfrm>
          <a:prstGeom prst="rect">
            <a:avLst/>
          </a:prstGeom>
          <a:noFill/>
        </p:spPr>
        <p:txBody>
          <a:bodyPr wrap="square" lIns="0" tIns="0" rIns="0" bIns="0" rtlCol="0">
            <a:spAutoFit/>
          </a:bodyPr>
          <a:lstStyle/>
          <a:p>
            <a:pPr marL="342900" indent="-342900">
              <a:buFont typeface="Arial" panose="020B0604020202020204" pitchFamily="34" charset="0"/>
              <a:buChar char="•"/>
            </a:pPr>
            <a:r>
              <a:rPr lang="en-US" sz="1400" dirty="0">
                <a:solidFill>
                  <a:schemeClr val="accent1"/>
                </a:solidFill>
              </a:rPr>
              <a:t>Low-level control of Service Fabric platform primitives</a:t>
            </a:r>
          </a:p>
          <a:p>
            <a:pPr marL="342900" indent="-342900">
              <a:buFont typeface="Arial" panose="020B0604020202020204" pitchFamily="34" charset="0"/>
              <a:buChar char="•"/>
            </a:pPr>
            <a:r>
              <a:rPr lang="en-US" sz="1400" dirty="0">
                <a:solidFill>
                  <a:schemeClr val="accent1"/>
                </a:solidFill>
              </a:rPr>
              <a:t>.NET and Java frameworks tightly integrated with runtime lifecycle</a:t>
            </a:r>
          </a:p>
          <a:p>
            <a:pPr marL="342900" indent="-342900" algn="l">
              <a:buFont typeface="Arial" panose="020B0604020202020204" pitchFamily="34" charset="0"/>
              <a:buChar char="•"/>
            </a:pPr>
            <a:r>
              <a:rPr lang="en-US" sz="1400" dirty="0">
                <a:solidFill>
                  <a:schemeClr val="accent1"/>
                </a:solidFill>
              </a:rPr>
              <a:t>Several different programming models</a:t>
            </a:r>
          </a:p>
          <a:p>
            <a:pPr marL="342900" indent="-342900" algn="l">
              <a:buFont typeface="Arial" panose="020B0604020202020204" pitchFamily="34" charset="0"/>
              <a:buChar char="•"/>
            </a:pPr>
            <a:r>
              <a:rPr lang="en-US" sz="1400" dirty="0">
                <a:solidFill>
                  <a:schemeClr val="accent1"/>
                </a:solidFill>
              </a:rPr>
              <a:t>Allows processes or containers</a:t>
            </a:r>
          </a:p>
        </p:txBody>
      </p:sp>
      <p:sp>
        <p:nvSpPr>
          <p:cNvPr id="70" name="TextBox 69">
            <a:extLst>
              <a:ext uri="{FF2B5EF4-FFF2-40B4-BE49-F238E27FC236}">
                <a16:creationId xmlns:a16="http://schemas.microsoft.com/office/drawing/2014/main" id="{C791BB23-B841-4A3C-96DC-E60E61BC79A4}"/>
              </a:ext>
            </a:extLst>
          </p:cNvPr>
          <p:cNvSpPr txBox="1"/>
          <p:nvPr/>
        </p:nvSpPr>
        <p:spPr>
          <a:xfrm>
            <a:off x="1922534" y="3305999"/>
            <a:ext cx="2753831" cy="307777"/>
          </a:xfrm>
          <a:prstGeom prst="rect">
            <a:avLst/>
          </a:prstGeom>
          <a:noFill/>
        </p:spPr>
        <p:txBody>
          <a:bodyPr wrap="none" lIns="0" tIns="0" rIns="0" bIns="0" rtlCol="0">
            <a:spAutoFit/>
          </a:bodyPr>
          <a:lstStyle/>
          <a:p>
            <a:pPr algn="l"/>
            <a:r>
              <a:rPr lang="en-US" sz="2000" dirty="0">
                <a:solidFill>
                  <a:schemeClr val="accent5">
                    <a:lumMod val="75000"/>
                  </a:schemeClr>
                </a:solidFill>
              </a:rPr>
              <a:t>Service Fabric Resources</a:t>
            </a:r>
          </a:p>
        </p:txBody>
      </p:sp>
      <p:sp>
        <p:nvSpPr>
          <p:cNvPr id="71" name="TextBox 70">
            <a:extLst>
              <a:ext uri="{FF2B5EF4-FFF2-40B4-BE49-F238E27FC236}">
                <a16:creationId xmlns:a16="http://schemas.microsoft.com/office/drawing/2014/main" id="{8B4FBB40-7848-4C56-8288-FCA131C182A6}"/>
              </a:ext>
            </a:extLst>
          </p:cNvPr>
          <p:cNvSpPr txBox="1"/>
          <p:nvPr/>
        </p:nvSpPr>
        <p:spPr>
          <a:xfrm>
            <a:off x="1976581" y="3669504"/>
            <a:ext cx="5855385" cy="861774"/>
          </a:xfrm>
          <a:prstGeom prst="rect">
            <a:avLst/>
          </a:prstGeom>
          <a:noFill/>
        </p:spPr>
        <p:txBody>
          <a:bodyPr wrap="none" lIns="0" tIns="0" rIns="0" bIns="0" rtlCol="0">
            <a:spAutoFit/>
          </a:bodyPr>
          <a:lstStyle/>
          <a:p>
            <a:pPr marL="342900" indent="-342900" algn="l">
              <a:buFont typeface="Arial" panose="020B0604020202020204" pitchFamily="34" charset="0"/>
              <a:buChar char="•"/>
            </a:pPr>
            <a:r>
              <a:rPr lang="en-US" sz="1400" dirty="0">
                <a:solidFill>
                  <a:schemeClr val="accent1"/>
                </a:solidFill>
              </a:rPr>
              <a:t>Loosely coupled individually deployable resources</a:t>
            </a:r>
          </a:p>
          <a:p>
            <a:pPr marL="342900" indent="-342900" algn="l">
              <a:buFont typeface="Arial" panose="020B0604020202020204" pitchFamily="34" charset="0"/>
              <a:buChar char="•"/>
            </a:pPr>
            <a:r>
              <a:rPr lang="en-US" sz="1400" dirty="0">
                <a:solidFill>
                  <a:schemeClr val="accent1"/>
                </a:solidFill>
              </a:rPr>
              <a:t>Decoupled from runtime lifecycle</a:t>
            </a:r>
          </a:p>
          <a:p>
            <a:pPr marL="342900" indent="-342900" algn="l">
              <a:buFont typeface="Arial" panose="020B0604020202020204" pitchFamily="34" charset="0"/>
              <a:buChar char="•"/>
            </a:pPr>
            <a:r>
              <a:rPr lang="en-US" sz="1400" dirty="0">
                <a:solidFill>
                  <a:schemeClr val="accent1"/>
                </a:solidFill>
              </a:rPr>
              <a:t>Universal model for any language, framework, or arbitrary application</a:t>
            </a:r>
          </a:p>
          <a:p>
            <a:pPr marL="342900" indent="-342900" algn="l">
              <a:buFont typeface="Arial" panose="020B0604020202020204" pitchFamily="34" charset="0"/>
              <a:buChar char="•"/>
            </a:pPr>
            <a:r>
              <a:rPr lang="en-US" sz="1400" dirty="0">
                <a:solidFill>
                  <a:schemeClr val="accent1"/>
                </a:solidFill>
              </a:rPr>
              <a:t>Everything runs in containers</a:t>
            </a:r>
          </a:p>
        </p:txBody>
      </p:sp>
      <p:sp>
        <p:nvSpPr>
          <p:cNvPr id="131" name="TextBox 130">
            <a:extLst>
              <a:ext uri="{FF2B5EF4-FFF2-40B4-BE49-F238E27FC236}">
                <a16:creationId xmlns:a16="http://schemas.microsoft.com/office/drawing/2014/main" id="{69D681ED-DAA2-4E7A-BE0B-6E6B9B2EFA54}"/>
              </a:ext>
            </a:extLst>
          </p:cNvPr>
          <p:cNvSpPr txBox="1"/>
          <p:nvPr/>
        </p:nvSpPr>
        <p:spPr>
          <a:xfrm>
            <a:off x="1973871" y="2115020"/>
            <a:ext cx="5506892" cy="861774"/>
          </a:xfrm>
          <a:prstGeom prst="rect">
            <a:avLst/>
          </a:prstGeom>
          <a:noFill/>
        </p:spPr>
        <p:txBody>
          <a:bodyPr wrap="none" lIns="0" tIns="0" rIns="0" bIns="0" rtlCol="0">
            <a:spAutoFit/>
          </a:bodyPr>
          <a:lstStyle/>
          <a:p>
            <a:pPr marL="342900" indent="-342900" algn="l">
              <a:buFont typeface="Arial" panose="020B0604020202020204" pitchFamily="34" charset="0"/>
              <a:buChar char="•"/>
            </a:pPr>
            <a:r>
              <a:rPr lang="en-US" sz="1400" dirty="0">
                <a:solidFill>
                  <a:schemeClr val="accent1"/>
                </a:solidFill>
              </a:rPr>
              <a:t>Run Docker Compose workloads on Service Fabric</a:t>
            </a:r>
          </a:p>
          <a:p>
            <a:pPr marL="342900" indent="-342900" algn="l">
              <a:buFont typeface="Arial" panose="020B0604020202020204" pitchFamily="34" charset="0"/>
              <a:buChar char="•"/>
            </a:pPr>
            <a:r>
              <a:rPr lang="en-US" sz="1400" dirty="0">
                <a:solidFill>
                  <a:schemeClr val="accent1"/>
                </a:solidFill>
              </a:rPr>
              <a:t>Limited Service Fabric integration</a:t>
            </a:r>
          </a:p>
          <a:p>
            <a:pPr marL="342900" indent="-342900" algn="l">
              <a:buFont typeface="Arial" panose="020B0604020202020204" pitchFamily="34" charset="0"/>
              <a:buChar char="•"/>
            </a:pPr>
            <a:r>
              <a:rPr lang="en-US" sz="1400" dirty="0">
                <a:solidFill>
                  <a:schemeClr val="accent1"/>
                </a:solidFill>
              </a:rPr>
              <a:t>Portability for existing applications described by Docker Compose</a:t>
            </a:r>
          </a:p>
          <a:p>
            <a:pPr marL="342900" indent="-342900" algn="l">
              <a:buFont typeface="Arial" panose="020B0604020202020204" pitchFamily="34" charset="0"/>
              <a:buChar char="•"/>
            </a:pPr>
            <a:r>
              <a:rPr lang="en-US" sz="1400" dirty="0">
                <a:solidFill>
                  <a:schemeClr val="accent1"/>
                </a:solidFill>
              </a:rPr>
              <a:t>Everything runs in containers</a:t>
            </a:r>
          </a:p>
        </p:txBody>
      </p:sp>
      <p:sp>
        <p:nvSpPr>
          <p:cNvPr id="182" name="TextBox 181">
            <a:extLst>
              <a:ext uri="{FF2B5EF4-FFF2-40B4-BE49-F238E27FC236}">
                <a16:creationId xmlns:a16="http://schemas.microsoft.com/office/drawing/2014/main" id="{FEBFC793-D886-4489-A2CB-2B4E33D50FE4}"/>
              </a:ext>
            </a:extLst>
          </p:cNvPr>
          <p:cNvSpPr txBox="1"/>
          <p:nvPr/>
        </p:nvSpPr>
        <p:spPr>
          <a:xfrm>
            <a:off x="1922534" y="1757806"/>
            <a:ext cx="1942519" cy="307777"/>
          </a:xfrm>
          <a:prstGeom prst="rect">
            <a:avLst/>
          </a:prstGeom>
          <a:noFill/>
        </p:spPr>
        <p:txBody>
          <a:bodyPr wrap="none" lIns="0" tIns="0" rIns="0" bIns="0" rtlCol="0">
            <a:spAutoFit/>
          </a:bodyPr>
          <a:lstStyle/>
          <a:p>
            <a:pPr algn="l"/>
            <a:r>
              <a:rPr lang="en-US" sz="2000" dirty="0">
                <a:solidFill>
                  <a:schemeClr val="accent5">
                    <a:lumMod val="75000"/>
                  </a:schemeClr>
                </a:solidFill>
              </a:rPr>
              <a:t>Docker Compose</a:t>
            </a:r>
          </a:p>
        </p:txBody>
      </p:sp>
      <p:grpSp>
        <p:nvGrpSpPr>
          <p:cNvPr id="2" name="Group 1">
            <a:extLst>
              <a:ext uri="{FF2B5EF4-FFF2-40B4-BE49-F238E27FC236}">
                <a16:creationId xmlns:a16="http://schemas.microsoft.com/office/drawing/2014/main" id="{841B437A-8B10-49F4-ACD7-117F8152C171}"/>
              </a:ext>
            </a:extLst>
          </p:cNvPr>
          <p:cNvGrpSpPr/>
          <p:nvPr/>
        </p:nvGrpSpPr>
        <p:grpSpPr>
          <a:xfrm>
            <a:off x="349109" y="1523942"/>
            <a:ext cx="1120307" cy="4853393"/>
            <a:chOff x="349109" y="1523942"/>
            <a:chExt cx="1120307" cy="4853393"/>
          </a:xfrm>
        </p:grpSpPr>
        <p:sp>
          <p:nvSpPr>
            <p:cNvPr id="10" name="TextBox 9">
              <a:extLst>
                <a:ext uri="{FF2B5EF4-FFF2-40B4-BE49-F238E27FC236}">
                  <a16:creationId xmlns:a16="http://schemas.microsoft.com/office/drawing/2014/main" id="{F0FE1265-82B8-4496-B252-41D95977EB59}"/>
                </a:ext>
              </a:extLst>
            </p:cNvPr>
            <p:cNvSpPr txBox="1"/>
            <p:nvPr/>
          </p:nvSpPr>
          <p:spPr>
            <a:xfrm>
              <a:off x="392455" y="1523942"/>
              <a:ext cx="1033616" cy="553998"/>
            </a:xfrm>
            <a:prstGeom prst="rect">
              <a:avLst/>
            </a:prstGeom>
            <a:noFill/>
          </p:spPr>
          <p:txBody>
            <a:bodyPr wrap="none" lIns="0" tIns="0" rIns="0" bIns="0" rtlCol="0">
              <a:spAutoFit/>
            </a:bodyPr>
            <a:lstStyle/>
            <a:p>
              <a:pPr algn="ctr"/>
              <a:r>
                <a:rPr lang="en-US" sz="1800" dirty="0"/>
                <a:t>Simplicity</a:t>
              </a:r>
            </a:p>
            <a:p>
              <a:pPr algn="ctr"/>
              <a:r>
                <a:rPr lang="en-US" sz="1800" dirty="0"/>
                <a:t>Portability</a:t>
              </a:r>
            </a:p>
          </p:txBody>
        </p:sp>
        <p:sp>
          <p:nvSpPr>
            <p:cNvPr id="102" name="TextBox 101">
              <a:extLst>
                <a:ext uri="{FF2B5EF4-FFF2-40B4-BE49-F238E27FC236}">
                  <a16:creationId xmlns:a16="http://schemas.microsoft.com/office/drawing/2014/main" id="{18CBB998-CE14-40CB-AA9C-903B6240AA28}"/>
                </a:ext>
              </a:extLst>
            </p:cNvPr>
            <p:cNvSpPr txBox="1"/>
            <p:nvPr/>
          </p:nvSpPr>
          <p:spPr>
            <a:xfrm>
              <a:off x="349109" y="5823337"/>
              <a:ext cx="1120307" cy="553998"/>
            </a:xfrm>
            <a:prstGeom prst="rect">
              <a:avLst/>
            </a:prstGeom>
            <a:noFill/>
          </p:spPr>
          <p:txBody>
            <a:bodyPr wrap="none" lIns="0" tIns="0" rIns="0" bIns="0" rtlCol="0">
              <a:spAutoFit/>
            </a:bodyPr>
            <a:lstStyle/>
            <a:p>
              <a:pPr algn="ctr"/>
              <a:r>
                <a:rPr lang="en-US" sz="1800" dirty="0"/>
                <a:t>Control</a:t>
              </a:r>
            </a:p>
            <a:p>
              <a:pPr algn="ctr"/>
              <a:r>
                <a:rPr lang="en-US" sz="1800" dirty="0"/>
                <a:t>Integration</a:t>
              </a:r>
            </a:p>
          </p:txBody>
        </p:sp>
        <p:sp>
          <p:nvSpPr>
            <p:cNvPr id="20" name="Arrow: Up-Down 19">
              <a:extLst>
                <a:ext uri="{FF2B5EF4-FFF2-40B4-BE49-F238E27FC236}">
                  <a16:creationId xmlns:a16="http://schemas.microsoft.com/office/drawing/2014/main" id="{3927CB69-B2D2-494D-AD59-28183EF8A673}"/>
                </a:ext>
              </a:extLst>
            </p:cNvPr>
            <p:cNvSpPr/>
            <p:nvPr/>
          </p:nvSpPr>
          <p:spPr bwMode="auto">
            <a:xfrm>
              <a:off x="712730" y="2285096"/>
              <a:ext cx="393069" cy="3334654"/>
            </a:xfrm>
            <a:prstGeom prst="upDownArrow">
              <a:avLst/>
            </a:prstGeom>
            <a:noFill/>
            <a:ln w="19050">
              <a:solidFill>
                <a:schemeClr val="accent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3" name="Group 2">
            <a:extLst>
              <a:ext uri="{FF2B5EF4-FFF2-40B4-BE49-F238E27FC236}">
                <a16:creationId xmlns:a16="http://schemas.microsoft.com/office/drawing/2014/main" id="{0CBC38F7-9C09-4EB2-A714-2F4ED0C8DBAA}"/>
              </a:ext>
            </a:extLst>
          </p:cNvPr>
          <p:cNvGrpSpPr/>
          <p:nvPr/>
        </p:nvGrpSpPr>
        <p:grpSpPr>
          <a:xfrm>
            <a:off x="5800725" y="5062907"/>
            <a:ext cx="5867400" cy="853644"/>
            <a:chOff x="5800725" y="5062907"/>
            <a:chExt cx="5867400" cy="853644"/>
          </a:xfrm>
        </p:grpSpPr>
        <p:cxnSp>
          <p:nvCxnSpPr>
            <p:cNvPr id="132" name="Straight Connector 131">
              <a:extLst>
                <a:ext uri="{FF2B5EF4-FFF2-40B4-BE49-F238E27FC236}">
                  <a16:creationId xmlns:a16="http://schemas.microsoft.com/office/drawing/2014/main" id="{EDB0ECE2-C991-4B48-826B-F2FCA8E75775}"/>
                </a:ext>
              </a:extLst>
            </p:cNvPr>
            <p:cNvCxnSpPr>
              <a:cxnSpLocks/>
            </p:cNvCxnSpPr>
            <p:nvPr/>
          </p:nvCxnSpPr>
          <p:spPr>
            <a:xfrm>
              <a:off x="5800725" y="5062907"/>
              <a:ext cx="5867400" cy="0"/>
            </a:xfrm>
            <a:prstGeom prst="line">
              <a:avLst/>
            </a:prstGeom>
            <a:ln w="19050">
              <a:solidFill>
                <a:schemeClr val="accent5">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34" name="Group 133">
              <a:extLst>
                <a:ext uri="{FF2B5EF4-FFF2-40B4-BE49-F238E27FC236}">
                  <a16:creationId xmlns:a16="http://schemas.microsoft.com/office/drawing/2014/main" id="{23F78569-7DE9-4729-AD88-DD6DAD39F91F}"/>
                </a:ext>
              </a:extLst>
            </p:cNvPr>
            <p:cNvGrpSpPr/>
            <p:nvPr/>
          </p:nvGrpSpPr>
          <p:grpSpPr>
            <a:xfrm>
              <a:off x="9191876" y="5224318"/>
              <a:ext cx="1403891" cy="692233"/>
              <a:chOff x="2666019" y="4946007"/>
              <a:chExt cx="2624545" cy="1294116"/>
            </a:xfrm>
          </p:grpSpPr>
          <p:sp>
            <p:nvSpPr>
              <p:cNvPr id="135" name="Text Placeholder 21">
                <a:extLst>
                  <a:ext uri="{FF2B5EF4-FFF2-40B4-BE49-F238E27FC236}">
                    <a16:creationId xmlns:a16="http://schemas.microsoft.com/office/drawing/2014/main" id="{CCB41A43-2806-4BA9-AF26-AA39626C106C}"/>
                  </a:ext>
                </a:extLst>
              </p:cNvPr>
              <p:cNvSpPr txBox="1">
                <a:spLocks/>
              </p:cNvSpPr>
              <p:nvPr/>
            </p:nvSpPr>
            <p:spPr>
              <a:xfrm>
                <a:off x="2666019" y="5616868"/>
                <a:ext cx="2624545" cy="623255"/>
              </a:xfrm>
              <a:prstGeom prst="rect">
                <a:avLst/>
              </a:prstGeom>
              <a:ln>
                <a:noFill/>
              </a:ln>
            </p:spPr>
            <p:txBody>
              <a:bodyPr wrap="square" lIns="89642" tIns="89642" rIns="89642" bIns="89642">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gn="ctr">
                  <a:defRPr/>
                </a:pPr>
                <a:r>
                  <a:rPr lang="en-US" sz="1050" dirty="0">
                    <a:solidFill>
                      <a:schemeClr val="accent5">
                        <a:lumMod val="75000"/>
                      </a:schemeClr>
                    </a:solidFill>
                  </a:rPr>
                  <a:t>On-prem</a:t>
                </a:r>
              </a:p>
            </p:txBody>
          </p:sp>
          <p:sp>
            <p:nvSpPr>
              <p:cNvPr id="136" name="Oval 135">
                <a:extLst>
                  <a:ext uri="{FF2B5EF4-FFF2-40B4-BE49-F238E27FC236}">
                    <a16:creationId xmlns:a16="http://schemas.microsoft.com/office/drawing/2014/main" id="{215769A2-7DD5-41C8-944A-224201FCC35B}"/>
                  </a:ext>
                </a:extLst>
              </p:cNvPr>
              <p:cNvSpPr/>
              <p:nvPr/>
            </p:nvSpPr>
            <p:spPr bwMode="auto">
              <a:xfrm>
                <a:off x="3654179" y="4946007"/>
                <a:ext cx="648226" cy="648226"/>
              </a:xfrm>
              <a:prstGeom prst="ellipse">
                <a:avLst/>
              </a:prstGeom>
              <a:solidFill>
                <a:schemeClr val="bg1"/>
              </a:solidFill>
              <a:ln w="19050">
                <a:solidFill>
                  <a:schemeClr val="accent5">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600" dirty="0">
                  <a:gradFill>
                    <a:gsLst>
                      <a:gs pos="0">
                        <a:srgbClr val="FFFFFF"/>
                      </a:gs>
                      <a:gs pos="100000">
                        <a:srgbClr val="FFFFFF"/>
                      </a:gs>
                    </a:gsLst>
                    <a:lin ang="5400000" scaled="0"/>
                  </a:gradFill>
                  <a:ea typeface="Segoe UI" pitchFamily="34" charset="0"/>
                  <a:cs typeface="Segoe UI" pitchFamily="34" charset="0"/>
                </a:endParaRPr>
              </a:p>
            </p:txBody>
          </p:sp>
          <p:grpSp>
            <p:nvGrpSpPr>
              <p:cNvPr id="137" name="Group 136">
                <a:extLst>
                  <a:ext uri="{FF2B5EF4-FFF2-40B4-BE49-F238E27FC236}">
                    <a16:creationId xmlns:a16="http://schemas.microsoft.com/office/drawing/2014/main" id="{0B92955B-1F87-44B9-944D-A42C3E39B42A}"/>
                  </a:ext>
                </a:extLst>
              </p:cNvPr>
              <p:cNvGrpSpPr/>
              <p:nvPr/>
            </p:nvGrpSpPr>
            <p:grpSpPr>
              <a:xfrm>
                <a:off x="3870227" y="5100013"/>
                <a:ext cx="263974" cy="338085"/>
                <a:chOff x="6654800" y="5372100"/>
                <a:chExt cx="593725" cy="760413"/>
              </a:xfrm>
            </p:grpSpPr>
            <p:sp>
              <p:nvSpPr>
                <p:cNvPr id="138" name="Freeform 130">
                  <a:extLst>
                    <a:ext uri="{FF2B5EF4-FFF2-40B4-BE49-F238E27FC236}">
                      <a16:creationId xmlns:a16="http://schemas.microsoft.com/office/drawing/2014/main" id="{1BFF718F-0A6E-40C0-A17A-AFA423513ADF}"/>
                    </a:ext>
                  </a:extLst>
                </p:cNvPr>
                <p:cNvSpPr>
                  <a:spLocks/>
                </p:cNvSpPr>
                <p:nvPr/>
              </p:nvSpPr>
              <p:spPr bwMode="auto">
                <a:xfrm>
                  <a:off x="6654800" y="5372100"/>
                  <a:ext cx="433387" cy="760412"/>
                </a:xfrm>
                <a:custGeom>
                  <a:avLst/>
                  <a:gdLst>
                    <a:gd name="T0" fmla="*/ 161 w 273"/>
                    <a:gd name="T1" fmla="*/ 479 h 479"/>
                    <a:gd name="T2" fmla="*/ 0 w 273"/>
                    <a:gd name="T3" fmla="*/ 479 h 479"/>
                    <a:gd name="T4" fmla="*/ 0 w 273"/>
                    <a:gd name="T5" fmla="*/ 0 h 479"/>
                    <a:gd name="T6" fmla="*/ 273 w 273"/>
                    <a:gd name="T7" fmla="*/ 0 h 479"/>
                    <a:gd name="T8" fmla="*/ 273 w 273"/>
                    <a:gd name="T9" fmla="*/ 185 h 479"/>
                  </a:gdLst>
                  <a:ahLst/>
                  <a:cxnLst>
                    <a:cxn ang="0">
                      <a:pos x="T0" y="T1"/>
                    </a:cxn>
                    <a:cxn ang="0">
                      <a:pos x="T2" y="T3"/>
                    </a:cxn>
                    <a:cxn ang="0">
                      <a:pos x="T4" y="T5"/>
                    </a:cxn>
                    <a:cxn ang="0">
                      <a:pos x="T6" y="T7"/>
                    </a:cxn>
                    <a:cxn ang="0">
                      <a:pos x="T8" y="T9"/>
                    </a:cxn>
                  </a:cxnLst>
                  <a:rect l="0" t="0" r="r" b="b"/>
                  <a:pathLst>
                    <a:path w="273" h="479">
                      <a:moveTo>
                        <a:pt x="161" y="479"/>
                      </a:moveTo>
                      <a:lnTo>
                        <a:pt x="0" y="479"/>
                      </a:lnTo>
                      <a:lnTo>
                        <a:pt x="0" y="0"/>
                      </a:lnTo>
                      <a:lnTo>
                        <a:pt x="273" y="0"/>
                      </a:lnTo>
                      <a:lnTo>
                        <a:pt x="273" y="185"/>
                      </a:lnTo>
                    </a:path>
                  </a:pathLst>
                </a:custGeom>
                <a:noFill/>
                <a:ln w="19050" cap="rnd">
                  <a:solidFill>
                    <a:schemeClr val="accent5">
                      <a:lumMod val="7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200"/>
                </a:p>
              </p:txBody>
            </p:sp>
            <p:sp>
              <p:nvSpPr>
                <p:cNvPr id="139" name="Rectangle 134">
                  <a:extLst>
                    <a:ext uri="{FF2B5EF4-FFF2-40B4-BE49-F238E27FC236}">
                      <a16:creationId xmlns:a16="http://schemas.microsoft.com/office/drawing/2014/main" id="{9C782430-3555-45D3-9623-31953841BB71}"/>
                    </a:ext>
                  </a:extLst>
                </p:cNvPr>
                <p:cNvSpPr>
                  <a:spLocks noChangeArrowheads="1"/>
                </p:cNvSpPr>
                <p:nvPr/>
              </p:nvSpPr>
              <p:spPr bwMode="auto">
                <a:xfrm>
                  <a:off x="6910388" y="5665788"/>
                  <a:ext cx="338137" cy="466725"/>
                </a:xfrm>
                <a:prstGeom prst="rect">
                  <a:avLst/>
                </a:prstGeom>
                <a:noFill/>
                <a:ln w="19050" cap="rnd">
                  <a:solidFill>
                    <a:schemeClr val="accent5">
                      <a:lumMod val="7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200"/>
                </a:p>
              </p:txBody>
            </p:sp>
            <p:sp>
              <p:nvSpPr>
                <p:cNvPr id="140" name="Freeform 135">
                  <a:extLst>
                    <a:ext uri="{FF2B5EF4-FFF2-40B4-BE49-F238E27FC236}">
                      <a16:creationId xmlns:a16="http://schemas.microsoft.com/office/drawing/2014/main" id="{51747DAB-4959-49C5-AFDC-3369E1268113}"/>
                    </a:ext>
                  </a:extLst>
                </p:cNvPr>
                <p:cNvSpPr>
                  <a:spLocks/>
                </p:cNvSpPr>
                <p:nvPr/>
              </p:nvSpPr>
              <p:spPr bwMode="auto">
                <a:xfrm>
                  <a:off x="7037388" y="6008688"/>
                  <a:ext cx="79375" cy="123825"/>
                </a:xfrm>
                <a:custGeom>
                  <a:avLst/>
                  <a:gdLst>
                    <a:gd name="T0" fmla="*/ 28 w 28"/>
                    <a:gd name="T1" fmla="*/ 44 h 44"/>
                    <a:gd name="T2" fmla="*/ 1 w 28"/>
                    <a:gd name="T3" fmla="*/ 44 h 44"/>
                    <a:gd name="T4" fmla="*/ 0 w 28"/>
                    <a:gd name="T5" fmla="*/ 43 h 44"/>
                    <a:gd name="T6" fmla="*/ 0 w 28"/>
                    <a:gd name="T7" fmla="*/ 0 h 44"/>
                    <a:gd name="T8" fmla="*/ 1 w 28"/>
                    <a:gd name="T9" fmla="*/ 0 h 44"/>
                    <a:gd name="T10" fmla="*/ 28 w 28"/>
                    <a:gd name="T11" fmla="*/ 0 h 44"/>
                    <a:gd name="T12" fmla="*/ 28 w 28"/>
                    <a:gd name="T13" fmla="*/ 0 h 44"/>
                    <a:gd name="T14" fmla="*/ 28 w 28"/>
                    <a:gd name="T15" fmla="*/ 43 h 44"/>
                    <a:gd name="T16" fmla="*/ 28 w 28"/>
                    <a:gd name="T17"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44">
                      <a:moveTo>
                        <a:pt x="28" y="44"/>
                      </a:moveTo>
                      <a:cubicBezTo>
                        <a:pt x="1" y="44"/>
                        <a:pt x="1" y="44"/>
                        <a:pt x="1" y="44"/>
                      </a:cubicBezTo>
                      <a:cubicBezTo>
                        <a:pt x="1" y="44"/>
                        <a:pt x="0" y="44"/>
                        <a:pt x="0" y="43"/>
                      </a:cubicBezTo>
                      <a:cubicBezTo>
                        <a:pt x="0" y="0"/>
                        <a:pt x="0" y="0"/>
                        <a:pt x="0" y="0"/>
                      </a:cubicBezTo>
                      <a:cubicBezTo>
                        <a:pt x="0" y="0"/>
                        <a:pt x="1" y="0"/>
                        <a:pt x="1" y="0"/>
                      </a:cubicBezTo>
                      <a:cubicBezTo>
                        <a:pt x="28" y="0"/>
                        <a:pt x="28" y="0"/>
                        <a:pt x="28" y="0"/>
                      </a:cubicBezTo>
                      <a:cubicBezTo>
                        <a:pt x="28" y="0"/>
                        <a:pt x="28" y="0"/>
                        <a:pt x="28" y="0"/>
                      </a:cubicBezTo>
                      <a:cubicBezTo>
                        <a:pt x="28" y="43"/>
                        <a:pt x="28" y="43"/>
                        <a:pt x="28" y="43"/>
                      </a:cubicBezTo>
                      <a:cubicBezTo>
                        <a:pt x="28" y="44"/>
                        <a:pt x="28" y="44"/>
                        <a:pt x="28" y="44"/>
                      </a:cubicBezTo>
                      <a:close/>
                    </a:path>
                  </a:pathLst>
                </a:custGeom>
                <a:noFill/>
                <a:ln w="1905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200"/>
                </a:p>
              </p:txBody>
            </p:sp>
          </p:grpSp>
        </p:grpSp>
        <p:grpSp>
          <p:nvGrpSpPr>
            <p:cNvPr id="141" name="Group 140">
              <a:extLst>
                <a:ext uri="{FF2B5EF4-FFF2-40B4-BE49-F238E27FC236}">
                  <a16:creationId xmlns:a16="http://schemas.microsoft.com/office/drawing/2014/main" id="{BA211BF2-7E6E-4AF4-A1E6-9FF0486E89B8}"/>
                </a:ext>
              </a:extLst>
            </p:cNvPr>
            <p:cNvGrpSpPr/>
            <p:nvPr/>
          </p:nvGrpSpPr>
          <p:grpSpPr>
            <a:xfrm>
              <a:off x="8436183" y="5224318"/>
              <a:ext cx="1403891" cy="688869"/>
              <a:chOff x="1359330" y="4934489"/>
              <a:chExt cx="2624545" cy="1287827"/>
            </a:xfrm>
          </p:grpSpPr>
          <p:sp>
            <p:nvSpPr>
              <p:cNvPr id="142" name="Text Placeholder 21">
                <a:extLst>
                  <a:ext uri="{FF2B5EF4-FFF2-40B4-BE49-F238E27FC236}">
                    <a16:creationId xmlns:a16="http://schemas.microsoft.com/office/drawing/2014/main" id="{7B7E6C07-EC3C-43FD-A2A2-A65C2179152B}"/>
                  </a:ext>
                </a:extLst>
              </p:cNvPr>
              <p:cNvSpPr txBox="1">
                <a:spLocks/>
              </p:cNvSpPr>
              <p:nvPr/>
            </p:nvSpPr>
            <p:spPr>
              <a:xfrm>
                <a:off x="1359330" y="5599061"/>
                <a:ext cx="2624545" cy="623255"/>
              </a:xfrm>
              <a:prstGeom prst="rect">
                <a:avLst/>
              </a:prstGeom>
              <a:ln>
                <a:noFill/>
              </a:ln>
            </p:spPr>
            <p:txBody>
              <a:bodyPr lIns="89642" tIns="89642" rIns="89642" bIns="89642">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gn="ctr">
                  <a:defRPr/>
                </a:pPr>
                <a:r>
                  <a:rPr lang="en-US" sz="1050" dirty="0">
                    <a:solidFill>
                      <a:schemeClr val="accent5">
                        <a:lumMod val="75000"/>
                      </a:schemeClr>
                    </a:solidFill>
                  </a:rPr>
                  <a:t>Any cloud</a:t>
                </a:r>
              </a:p>
            </p:txBody>
          </p:sp>
          <p:sp>
            <p:nvSpPr>
              <p:cNvPr id="143" name="Oval 142">
                <a:extLst>
                  <a:ext uri="{FF2B5EF4-FFF2-40B4-BE49-F238E27FC236}">
                    <a16:creationId xmlns:a16="http://schemas.microsoft.com/office/drawing/2014/main" id="{E2AD8E8B-A150-4DD8-B84C-E57B928FA63F}"/>
                  </a:ext>
                </a:extLst>
              </p:cNvPr>
              <p:cNvSpPr/>
              <p:nvPr/>
            </p:nvSpPr>
            <p:spPr bwMode="auto">
              <a:xfrm>
                <a:off x="2352769" y="4934489"/>
                <a:ext cx="648226" cy="648225"/>
              </a:xfrm>
              <a:prstGeom prst="ellipse">
                <a:avLst/>
              </a:prstGeom>
              <a:solidFill>
                <a:schemeClr val="bg1"/>
              </a:solidFill>
              <a:ln w="19050">
                <a:solidFill>
                  <a:schemeClr val="accent5">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600" dirty="0">
                  <a:gradFill>
                    <a:gsLst>
                      <a:gs pos="0">
                        <a:srgbClr val="FFFFFF"/>
                      </a:gs>
                      <a:gs pos="100000">
                        <a:srgbClr val="FFFFFF"/>
                      </a:gs>
                    </a:gsLst>
                    <a:lin ang="5400000" scaled="0"/>
                  </a:gradFill>
                  <a:ea typeface="Segoe UI" pitchFamily="34" charset="0"/>
                  <a:cs typeface="Segoe UI" pitchFamily="34" charset="0"/>
                </a:endParaRPr>
              </a:p>
            </p:txBody>
          </p:sp>
          <p:grpSp>
            <p:nvGrpSpPr>
              <p:cNvPr id="144" name="Group 143">
                <a:extLst>
                  <a:ext uri="{FF2B5EF4-FFF2-40B4-BE49-F238E27FC236}">
                    <a16:creationId xmlns:a16="http://schemas.microsoft.com/office/drawing/2014/main" id="{6C8507C6-FEA7-4E49-8324-F653B8085060}"/>
                  </a:ext>
                </a:extLst>
              </p:cNvPr>
              <p:cNvGrpSpPr/>
              <p:nvPr/>
            </p:nvGrpSpPr>
            <p:grpSpPr>
              <a:xfrm>
                <a:off x="2471148" y="5183526"/>
                <a:ext cx="411469" cy="192330"/>
                <a:chOff x="8529638" y="5526088"/>
                <a:chExt cx="1120775" cy="523875"/>
              </a:xfrm>
            </p:grpSpPr>
            <p:sp>
              <p:nvSpPr>
                <p:cNvPr id="145" name="Freeform 139">
                  <a:extLst>
                    <a:ext uri="{FF2B5EF4-FFF2-40B4-BE49-F238E27FC236}">
                      <a16:creationId xmlns:a16="http://schemas.microsoft.com/office/drawing/2014/main" id="{1FCEA556-050F-4895-9B11-76711CD492D1}"/>
                    </a:ext>
                  </a:extLst>
                </p:cNvPr>
                <p:cNvSpPr>
                  <a:spLocks/>
                </p:cNvSpPr>
                <p:nvPr/>
              </p:nvSpPr>
              <p:spPr bwMode="auto">
                <a:xfrm>
                  <a:off x="9199563" y="5526088"/>
                  <a:ext cx="450850" cy="415925"/>
                </a:xfrm>
                <a:custGeom>
                  <a:avLst/>
                  <a:gdLst>
                    <a:gd name="T0" fmla="*/ 52 w 160"/>
                    <a:gd name="T1" fmla="*/ 146 h 146"/>
                    <a:gd name="T2" fmla="*/ 113 w 160"/>
                    <a:gd name="T3" fmla="*/ 146 h 146"/>
                    <a:gd name="T4" fmla="*/ 147 w 160"/>
                    <a:gd name="T5" fmla="*/ 132 h 146"/>
                    <a:gd name="T6" fmla="*/ 160 w 160"/>
                    <a:gd name="T7" fmla="*/ 98 h 146"/>
                    <a:gd name="T8" fmla="*/ 147 w 160"/>
                    <a:gd name="T9" fmla="*/ 64 h 146"/>
                    <a:gd name="T10" fmla="*/ 126 w 160"/>
                    <a:gd name="T11" fmla="*/ 52 h 146"/>
                    <a:gd name="T12" fmla="*/ 126 w 160"/>
                    <a:gd name="T13" fmla="*/ 48 h 146"/>
                    <a:gd name="T14" fmla="*/ 113 w 160"/>
                    <a:gd name="T15" fmla="*/ 14 h 146"/>
                    <a:gd name="T16" fmla="*/ 79 w 160"/>
                    <a:gd name="T17" fmla="*/ 0 h 146"/>
                    <a:gd name="T18" fmla="*/ 79 w 160"/>
                    <a:gd name="T19" fmla="*/ 0 h 146"/>
                    <a:gd name="T20" fmla="*/ 38 w 160"/>
                    <a:gd name="T21" fmla="*/ 23 h 146"/>
                    <a:gd name="T22" fmla="*/ 20 w 160"/>
                    <a:gd name="T23" fmla="*/ 20 h 146"/>
                    <a:gd name="T24" fmla="*/ 0 w 160"/>
                    <a:gd name="T25" fmla="*/ 24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 h="146">
                      <a:moveTo>
                        <a:pt x="52" y="146"/>
                      </a:moveTo>
                      <a:cubicBezTo>
                        <a:pt x="113" y="146"/>
                        <a:pt x="113" y="146"/>
                        <a:pt x="113" y="146"/>
                      </a:cubicBezTo>
                      <a:cubicBezTo>
                        <a:pt x="126" y="146"/>
                        <a:pt x="138" y="141"/>
                        <a:pt x="147" y="132"/>
                      </a:cubicBezTo>
                      <a:cubicBezTo>
                        <a:pt x="155" y="123"/>
                        <a:pt x="160" y="111"/>
                        <a:pt x="160" y="98"/>
                      </a:cubicBezTo>
                      <a:cubicBezTo>
                        <a:pt x="160" y="85"/>
                        <a:pt x="155" y="73"/>
                        <a:pt x="147" y="64"/>
                      </a:cubicBezTo>
                      <a:cubicBezTo>
                        <a:pt x="141" y="58"/>
                        <a:pt x="134" y="54"/>
                        <a:pt x="126" y="52"/>
                      </a:cubicBezTo>
                      <a:cubicBezTo>
                        <a:pt x="126" y="51"/>
                        <a:pt x="126" y="49"/>
                        <a:pt x="126" y="48"/>
                      </a:cubicBezTo>
                      <a:cubicBezTo>
                        <a:pt x="126" y="36"/>
                        <a:pt x="121" y="24"/>
                        <a:pt x="113" y="14"/>
                      </a:cubicBezTo>
                      <a:cubicBezTo>
                        <a:pt x="104" y="5"/>
                        <a:pt x="92" y="0"/>
                        <a:pt x="79" y="0"/>
                      </a:cubicBezTo>
                      <a:cubicBezTo>
                        <a:pt x="79" y="0"/>
                        <a:pt x="79" y="0"/>
                        <a:pt x="79" y="0"/>
                      </a:cubicBezTo>
                      <a:cubicBezTo>
                        <a:pt x="62" y="0"/>
                        <a:pt x="47" y="9"/>
                        <a:pt x="38" y="23"/>
                      </a:cubicBezTo>
                      <a:cubicBezTo>
                        <a:pt x="33" y="21"/>
                        <a:pt x="26" y="20"/>
                        <a:pt x="20" y="20"/>
                      </a:cubicBezTo>
                      <a:cubicBezTo>
                        <a:pt x="13" y="20"/>
                        <a:pt x="6" y="21"/>
                        <a:pt x="0" y="24"/>
                      </a:cubicBezTo>
                    </a:path>
                  </a:pathLst>
                </a:custGeom>
                <a:noFill/>
                <a:ln w="19050" cap="rnd">
                  <a:solidFill>
                    <a:schemeClr val="accent5">
                      <a:lumMod val="7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200"/>
                </a:p>
              </p:txBody>
            </p:sp>
            <p:sp>
              <p:nvSpPr>
                <p:cNvPr id="146" name="Freeform 140">
                  <a:extLst>
                    <a:ext uri="{FF2B5EF4-FFF2-40B4-BE49-F238E27FC236}">
                      <a16:creationId xmlns:a16="http://schemas.microsoft.com/office/drawing/2014/main" id="{D567F3E1-3CBB-4234-9DD7-CC75882B4375}"/>
                    </a:ext>
                  </a:extLst>
                </p:cNvPr>
                <p:cNvSpPr>
                  <a:spLocks/>
                </p:cNvSpPr>
                <p:nvPr/>
              </p:nvSpPr>
              <p:spPr bwMode="auto">
                <a:xfrm>
                  <a:off x="8529638" y="5529263"/>
                  <a:ext cx="825500" cy="520700"/>
                </a:xfrm>
                <a:custGeom>
                  <a:avLst/>
                  <a:gdLst>
                    <a:gd name="T0" fmla="*/ 192 w 293"/>
                    <a:gd name="T1" fmla="*/ 0 h 183"/>
                    <a:gd name="T2" fmla="*/ 141 w 293"/>
                    <a:gd name="T3" fmla="*/ 30 h 183"/>
                    <a:gd name="T4" fmla="*/ 118 w 293"/>
                    <a:gd name="T5" fmla="*/ 25 h 183"/>
                    <a:gd name="T6" fmla="*/ 76 w 293"/>
                    <a:gd name="T7" fmla="*/ 41 h 183"/>
                    <a:gd name="T8" fmla="*/ 62 w 293"/>
                    <a:gd name="T9" fmla="*/ 63 h 183"/>
                    <a:gd name="T10" fmla="*/ 60 w 293"/>
                    <a:gd name="T11" fmla="*/ 63 h 183"/>
                    <a:gd name="T12" fmla="*/ 18 w 293"/>
                    <a:gd name="T13" fmla="*/ 81 h 183"/>
                    <a:gd name="T14" fmla="*/ 0 w 293"/>
                    <a:gd name="T15" fmla="*/ 123 h 183"/>
                    <a:gd name="T16" fmla="*/ 18 w 293"/>
                    <a:gd name="T17" fmla="*/ 165 h 183"/>
                    <a:gd name="T18" fmla="*/ 60 w 293"/>
                    <a:gd name="T19" fmla="*/ 183 h 183"/>
                    <a:gd name="T20" fmla="*/ 234 w 293"/>
                    <a:gd name="T21" fmla="*/ 183 h 183"/>
                    <a:gd name="T22" fmla="*/ 276 w 293"/>
                    <a:gd name="T23" fmla="*/ 165 h 183"/>
                    <a:gd name="T24" fmla="*/ 293 w 293"/>
                    <a:gd name="T25" fmla="*/ 123 h 183"/>
                    <a:gd name="T26" fmla="*/ 276 w 293"/>
                    <a:gd name="T27" fmla="*/ 81 h 183"/>
                    <a:gd name="T28" fmla="*/ 250 w 293"/>
                    <a:gd name="T29" fmla="*/ 65 h 183"/>
                    <a:gd name="T30" fmla="*/ 250 w 293"/>
                    <a:gd name="T31" fmla="*/ 61 h 183"/>
                    <a:gd name="T32" fmla="*/ 234 w 293"/>
                    <a:gd name="T33" fmla="*/ 19 h 183"/>
                    <a:gd name="T34" fmla="*/ 192 w 293"/>
                    <a:gd name="T35" fmla="*/ 0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93" h="183">
                      <a:moveTo>
                        <a:pt x="192" y="0"/>
                      </a:moveTo>
                      <a:cubicBezTo>
                        <a:pt x="171" y="0"/>
                        <a:pt x="152" y="12"/>
                        <a:pt x="141" y="30"/>
                      </a:cubicBezTo>
                      <a:cubicBezTo>
                        <a:pt x="134" y="27"/>
                        <a:pt x="126" y="25"/>
                        <a:pt x="118" y="25"/>
                      </a:cubicBezTo>
                      <a:cubicBezTo>
                        <a:pt x="102" y="25"/>
                        <a:pt x="88" y="31"/>
                        <a:pt x="76" y="41"/>
                      </a:cubicBezTo>
                      <a:cubicBezTo>
                        <a:pt x="70" y="47"/>
                        <a:pt x="65" y="55"/>
                        <a:pt x="62" y="63"/>
                      </a:cubicBezTo>
                      <a:cubicBezTo>
                        <a:pt x="61" y="63"/>
                        <a:pt x="60" y="63"/>
                        <a:pt x="60" y="63"/>
                      </a:cubicBezTo>
                      <a:cubicBezTo>
                        <a:pt x="44" y="63"/>
                        <a:pt x="29" y="69"/>
                        <a:pt x="18" y="81"/>
                      </a:cubicBezTo>
                      <a:cubicBezTo>
                        <a:pt x="6" y="92"/>
                        <a:pt x="0" y="107"/>
                        <a:pt x="0" y="123"/>
                      </a:cubicBezTo>
                      <a:cubicBezTo>
                        <a:pt x="0" y="139"/>
                        <a:pt x="6" y="154"/>
                        <a:pt x="18" y="165"/>
                      </a:cubicBezTo>
                      <a:cubicBezTo>
                        <a:pt x="29" y="177"/>
                        <a:pt x="44" y="183"/>
                        <a:pt x="60" y="183"/>
                      </a:cubicBezTo>
                      <a:cubicBezTo>
                        <a:pt x="234" y="183"/>
                        <a:pt x="234" y="183"/>
                        <a:pt x="234" y="183"/>
                      </a:cubicBezTo>
                      <a:cubicBezTo>
                        <a:pt x="250" y="183"/>
                        <a:pt x="265" y="177"/>
                        <a:pt x="276" y="165"/>
                      </a:cubicBezTo>
                      <a:cubicBezTo>
                        <a:pt x="287" y="154"/>
                        <a:pt x="293" y="139"/>
                        <a:pt x="293" y="123"/>
                      </a:cubicBezTo>
                      <a:cubicBezTo>
                        <a:pt x="293" y="107"/>
                        <a:pt x="287" y="92"/>
                        <a:pt x="276" y="81"/>
                      </a:cubicBezTo>
                      <a:cubicBezTo>
                        <a:pt x="269" y="73"/>
                        <a:pt x="260" y="68"/>
                        <a:pt x="250" y="65"/>
                      </a:cubicBezTo>
                      <a:cubicBezTo>
                        <a:pt x="250" y="64"/>
                        <a:pt x="250" y="62"/>
                        <a:pt x="250" y="61"/>
                      </a:cubicBezTo>
                      <a:cubicBezTo>
                        <a:pt x="250" y="45"/>
                        <a:pt x="245" y="30"/>
                        <a:pt x="234" y="19"/>
                      </a:cubicBezTo>
                      <a:cubicBezTo>
                        <a:pt x="223" y="7"/>
                        <a:pt x="208" y="0"/>
                        <a:pt x="192" y="0"/>
                      </a:cubicBezTo>
                      <a:close/>
                    </a:path>
                  </a:pathLst>
                </a:custGeom>
                <a:noFill/>
                <a:ln w="19050" cap="rnd">
                  <a:solidFill>
                    <a:schemeClr val="accent5">
                      <a:lumMod val="7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200"/>
                </a:p>
              </p:txBody>
            </p:sp>
          </p:grpSp>
        </p:grpSp>
        <p:grpSp>
          <p:nvGrpSpPr>
            <p:cNvPr id="147" name="Group 146">
              <a:extLst>
                <a:ext uri="{FF2B5EF4-FFF2-40B4-BE49-F238E27FC236}">
                  <a16:creationId xmlns:a16="http://schemas.microsoft.com/office/drawing/2014/main" id="{64619ED7-F089-47EB-9BF2-85F6B81F47FE}"/>
                </a:ext>
              </a:extLst>
            </p:cNvPr>
            <p:cNvGrpSpPr/>
            <p:nvPr/>
          </p:nvGrpSpPr>
          <p:grpSpPr>
            <a:xfrm>
              <a:off x="7680492" y="5224318"/>
              <a:ext cx="1403889" cy="688504"/>
              <a:chOff x="7583" y="4935170"/>
              <a:chExt cx="2624545" cy="1287145"/>
            </a:xfrm>
          </p:grpSpPr>
          <p:sp>
            <p:nvSpPr>
              <p:cNvPr id="148" name="Text Placeholder 21">
                <a:extLst>
                  <a:ext uri="{FF2B5EF4-FFF2-40B4-BE49-F238E27FC236}">
                    <a16:creationId xmlns:a16="http://schemas.microsoft.com/office/drawing/2014/main" id="{F948E856-FEC6-43B5-88C6-A23C4FF723C1}"/>
                  </a:ext>
                </a:extLst>
              </p:cNvPr>
              <p:cNvSpPr txBox="1">
                <a:spLocks/>
              </p:cNvSpPr>
              <p:nvPr/>
            </p:nvSpPr>
            <p:spPr>
              <a:xfrm>
                <a:off x="7583" y="5599060"/>
                <a:ext cx="2624545" cy="623255"/>
              </a:xfrm>
              <a:prstGeom prst="rect">
                <a:avLst/>
              </a:prstGeom>
              <a:ln>
                <a:noFill/>
              </a:ln>
            </p:spPr>
            <p:txBody>
              <a:bodyPr lIns="89642" tIns="89642" rIns="89642" bIns="89642">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gn="ctr">
                  <a:defRPr/>
                </a:pPr>
                <a:r>
                  <a:rPr lang="en-US" sz="1050" dirty="0">
                    <a:solidFill>
                      <a:schemeClr val="accent5">
                        <a:lumMod val="75000"/>
                      </a:schemeClr>
                    </a:solidFill>
                  </a:rPr>
                  <a:t>Local</a:t>
                </a:r>
              </a:p>
            </p:txBody>
          </p:sp>
          <p:sp>
            <p:nvSpPr>
              <p:cNvPr id="149" name="Oval 148">
                <a:extLst>
                  <a:ext uri="{FF2B5EF4-FFF2-40B4-BE49-F238E27FC236}">
                    <a16:creationId xmlns:a16="http://schemas.microsoft.com/office/drawing/2014/main" id="{4FC7B7A9-8D43-452B-AE4D-22D04FAEA9E0}"/>
                  </a:ext>
                </a:extLst>
              </p:cNvPr>
              <p:cNvSpPr/>
              <p:nvPr/>
            </p:nvSpPr>
            <p:spPr bwMode="auto">
              <a:xfrm>
                <a:off x="995743" y="4935170"/>
                <a:ext cx="648226" cy="648226"/>
              </a:xfrm>
              <a:prstGeom prst="ellipse">
                <a:avLst/>
              </a:prstGeom>
              <a:solidFill>
                <a:schemeClr val="bg1"/>
              </a:solidFill>
              <a:ln w="19050">
                <a:solidFill>
                  <a:schemeClr val="accent5">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600" dirty="0">
                  <a:gradFill>
                    <a:gsLst>
                      <a:gs pos="0">
                        <a:srgbClr val="FFFFFF"/>
                      </a:gs>
                      <a:gs pos="100000">
                        <a:srgbClr val="FFFFFF"/>
                      </a:gs>
                    </a:gsLst>
                    <a:lin ang="5400000" scaled="0"/>
                  </a:gradFill>
                  <a:ea typeface="Segoe UI" pitchFamily="34" charset="0"/>
                  <a:cs typeface="Segoe UI" pitchFamily="34" charset="0"/>
                </a:endParaRPr>
              </a:p>
            </p:txBody>
          </p:sp>
          <p:grpSp>
            <p:nvGrpSpPr>
              <p:cNvPr id="150" name="Group 149">
                <a:extLst>
                  <a:ext uri="{FF2B5EF4-FFF2-40B4-BE49-F238E27FC236}">
                    <a16:creationId xmlns:a16="http://schemas.microsoft.com/office/drawing/2014/main" id="{27AA13C3-D5FB-446D-8A95-1E0DF5E16F44}"/>
                  </a:ext>
                </a:extLst>
              </p:cNvPr>
              <p:cNvGrpSpPr/>
              <p:nvPr/>
            </p:nvGrpSpPr>
            <p:grpSpPr>
              <a:xfrm>
                <a:off x="1089469" y="5125842"/>
                <a:ext cx="479455" cy="280723"/>
                <a:chOff x="2324101" y="5397500"/>
                <a:chExt cx="1336675" cy="782637"/>
              </a:xfrm>
            </p:grpSpPr>
            <p:sp>
              <p:nvSpPr>
                <p:cNvPr id="151" name="Freeform 121">
                  <a:extLst>
                    <a:ext uri="{FF2B5EF4-FFF2-40B4-BE49-F238E27FC236}">
                      <a16:creationId xmlns:a16="http://schemas.microsoft.com/office/drawing/2014/main" id="{AA3E13DA-DA0F-4C2D-AB35-7B653DE86C31}"/>
                    </a:ext>
                  </a:extLst>
                </p:cNvPr>
                <p:cNvSpPr>
                  <a:spLocks/>
                </p:cNvSpPr>
                <p:nvPr/>
              </p:nvSpPr>
              <p:spPr bwMode="auto">
                <a:xfrm>
                  <a:off x="2324101" y="5397500"/>
                  <a:ext cx="1011238" cy="666750"/>
                </a:xfrm>
                <a:custGeom>
                  <a:avLst/>
                  <a:gdLst>
                    <a:gd name="T0" fmla="*/ 355 w 359"/>
                    <a:gd name="T1" fmla="*/ 188 h 236"/>
                    <a:gd name="T2" fmla="*/ 113 w 359"/>
                    <a:gd name="T3" fmla="*/ 236 h 236"/>
                    <a:gd name="T4" fmla="*/ 109 w 359"/>
                    <a:gd name="T5" fmla="*/ 234 h 236"/>
                    <a:gd name="T6" fmla="*/ 1 w 359"/>
                    <a:gd name="T7" fmla="*/ 5 h 236"/>
                    <a:gd name="T8" fmla="*/ 4 w 359"/>
                    <a:gd name="T9" fmla="*/ 0 h 236"/>
                    <a:gd name="T10" fmla="*/ 250 w 359"/>
                    <a:gd name="T11" fmla="*/ 0 h 236"/>
                    <a:gd name="T12" fmla="*/ 253 w 359"/>
                    <a:gd name="T13" fmla="*/ 2 h 236"/>
                    <a:gd name="T14" fmla="*/ 357 w 359"/>
                    <a:gd name="T15" fmla="*/ 183 h 236"/>
                    <a:gd name="T16" fmla="*/ 355 w 359"/>
                    <a:gd name="T17" fmla="*/ 188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9" h="236">
                      <a:moveTo>
                        <a:pt x="355" y="188"/>
                      </a:moveTo>
                      <a:cubicBezTo>
                        <a:pt x="113" y="236"/>
                        <a:pt x="113" y="236"/>
                        <a:pt x="113" y="236"/>
                      </a:cubicBezTo>
                      <a:cubicBezTo>
                        <a:pt x="111" y="236"/>
                        <a:pt x="110" y="236"/>
                        <a:pt x="109" y="234"/>
                      </a:cubicBezTo>
                      <a:cubicBezTo>
                        <a:pt x="1" y="5"/>
                        <a:pt x="1" y="5"/>
                        <a:pt x="1" y="5"/>
                      </a:cubicBezTo>
                      <a:cubicBezTo>
                        <a:pt x="0" y="3"/>
                        <a:pt x="1" y="0"/>
                        <a:pt x="4" y="0"/>
                      </a:cubicBezTo>
                      <a:cubicBezTo>
                        <a:pt x="250" y="0"/>
                        <a:pt x="250" y="0"/>
                        <a:pt x="250" y="0"/>
                      </a:cubicBezTo>
                      <a:cubicBezTo>
                        <a:pt x="251" y="0"/>
                        <a:pt x="252" y="1"/>
                        <a:pt x="253" y="2"/>
                      </a:cubicBezTo>
                      <a:cubicBezTo>
                        <a:pt x="357" y="183"/>
                        <a:pt x="357" y="183"/>
                        <a:pt x="357" y="183"/>
                      </a:cubicBezTo>
                      <a:cubicBezTo>
                        <a:pt x="359" y="185"/>
                        <a:pt x="357" y="188"/>
                        <a:pt x="355" y="188"/>
                      </a:cubicBezTo>
                      <a:close/>
                    </a:path>
                  </a:pathLst>
                </a:custGeom>
                <a:noFill/>
                <a:ln w="19050" cap="rnd">
                  <a:solidFill>
                    <a:schemeClr val="accent5">
                      <a:lumMod val="7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200"/>
                </a:p>
              </p:txBody>
            </p:sp>
            <p:sp>
              <p:nvSpPr>
                <p:cNvPr id="152" name="Freeform 122">
                  <a:extLst>
                    <a:ext uri="{FF2B5EF4-FFF2-40B4-BE49-F238E27FC236}">
                      <a16:creationId xmlns:a16="http://schemas.microsoft.com/office/drawing/2014/main" id="{C4596358-99FC-4EE4-892B-5AD584F40FA4}"/>
                    </a:ext>
                  </a:extLst>
                </p:cNvPr>
                <p:cNvSpPr>
                  <a:spLocks/>
                </p:cNvSpPr>
                <p:nvPr/>
              </p:nvSpPr>
              <p:spPr bwMode="auto">
                <a:xfrm>
                  <a:off x="2455863" y="5730875"/>
                  <a:ext cx="1204913" cy="449262"/>
                </a:xfrm>
                <a:custGeom>
                  <a:avLst/>
                  <a:gdLst>
                    <a:gd name="T0" fmla="*/ 7 w 428"/>
                    <a:gd name="T1" fmla="*/ 0 h 159"/>
                    <a:gd name="T2" fmla="*/ 0 w 428"/>
                    <a:gd name="T3" fmla="*/ 100 h 159"/>
                    <a:gd name="T4" fmla="*/ 3 w 428"/>
                    <a:gd name="T5" fmla="*/ 104 h 159"/>
                    <a:gd name="T6" fmla="*/ 195 w 428"/>
                    <a:gd name="T7" fmla="*/ 158 h 159"/>
                    <a:gd name="T8" fmla="*/ 210 w 428"/>
                    <a:gd name="T9" fmla="*/ 158 h 159"/>
                    <a:gd name="T10" fmla="*/ 424 w 428"/>
                    <a:gd name="T11" fmla="*/ 106 h 159"/>
                    <a:gd name="T12" fmla="*/ 425 w 428"/>
                    <a:gd name="T13" fmla="*/ 99 h 159"/>
                    <a:gd name="T14" fmla="*/ 313 w 428"/>
                    <a:gd name="T15" fmla="*/ 69 h 1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8" h="159">
                      <a:moveTo>
                        <a:pt x="7" y="0"/>
                      </a:moveTo>
                      <a:cubicBezTo>
                        <a:pt x="0" y="100"/>
                        <a:pt x="0" y="100"/>
                        <a:pt x="0" y="100"/>
                      </a:cubicBezTo>
                      <a:cubicBezTo>
                        <a:pt x="0" y="102"/>
                        <a:pt x="1" y="104"/>
                        <a:pt x="3" y="104"/>
                      </a:cubicBezTo>
                      <a:cubicBezTo>
                        <a:pt x="195" y="158"/>
                        <a:pt x="195" y="158"/>
                        <a:pt x="195" y="158"/>
                      </a:cubicBezTo>
                      <a:cubicBezTo>
                        <a:pt x="200" y="159"/>
                        <a:pt x="205" y="159"/>
                        <a:pt x="210" y="158"/>
                      </a:cubicBezTo>
                      <a:cubicBezTo>
                        <a:pt x="424" y="106"/>
                        <a:pt x="424" y="106"/>
                        <a:pt x="424" y="106"/>
                      </a:cubicBezTo>
                      <a:cubicBezTo>
                        <a:pt x="428" y="105"/>
                        <a:pt x="428" y="100"/>
                        <a:pt x="425" y="99"/>
                      </a:cubicBezTo>
                      <a:cubicBezTo>
                        <a:pt x="313" y="69"/>
                        <a:pt x="313" y="69"/>
                        <a:pt x="313" y="69"/>
                      </a:cubicBezTo>
                    </a:path>
                  </a:pathLst>
                </a:custGeom>
                <a:noFill/>
                <a:ln w="19050" cap="rnd">
                  <a:solidFill>
                    <a:schemeClr val="accent5">
                      <a:lumMod val="7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200" dirty="0"/>
                </a:p>
              </p:txBody>
            </p:sp>
          </p:grpSp>
        </p:grpSp>
        <p:grpSp>
          <p:nvGrpSpPr>
            <p:cNvPr id="153" name="Group 152">
              <a:extLst>
                <a:ext uri="{FF2B5EF4-FFF2-40B4-BE49-F238E27FC236}">
                  <a16:creationId xmlns:a16="http://schemas.microsoft.com/office/drawing/2014/main" id="{87282B61-2AC6-47A3-B76F-4CCBB50C79AC}"/>
                </a:ext>
              </a:extLst>
            </p:cNvPr>
            <p:cNvGrpSpPr/>
            <p:nvPr/>
          </p:nvGrpSpPr>
          <p:grpSpPr>
            <a:xfrm>
              <a:off x="9947568" y="5224318"/>
              <a:ext cx="1403891" cy="688869"/>
              <a:chOff x="3914032" y="5258339"/>
              <a:chExt cx="2624545" cy="1287827"/>
            </a:xfrm>
          </p:grpSpPr>
          <p:grpSp>
            <p:nvGrpSpPr>
              <p:cNvPr id="154" name="Group 153">
                <a:extLst>
                  <a:ext uri="{FF2B5EF4-FFF2-40B4-BE49-F238E27FC236}">
                    <a16:creationId xmlns:a16="http://schemas.microsoft.com/office/drawing/2014/main" id="{3CDA8E53-FC9A-410F-BEF6-F9CC742852DA}"/>
                  </a:ext>
                </a:extLst>
              </p:cNvPr>
              <p:cNvGrpSpPr/>
              <p:nvPr/>
            </p:nvGrpSpPr>
            <p:grpSpPr>
              <a:xfrm>
                <a:off x="3914032" y="5258339"/>
                <a:ext cx="2624545" cy="1287827"/>
                <a:chOff x="3914032" y="4934489"/>
                <a:chExt cx="2624545" cy="1287827"/>
              </a:xfrm>
            </p:grpSpPr>
            <p:sp>
              <p:nvSpPr>
                <p:cNvPr id="156" name="Text Placeholder 21">
                  <a:extLst>
                    <a:ext uri="{FF2B5EF4-FFF2-40B4-BE49-F238E27FC236}">
                      <a16:creationId xmlns:a16="http://schemas.microsoft.com/office/drawing/2014/main" id="{E84E92BC-4271-4D68-9922-3A18EA0BAA55}"/>
                    </a:ext>
                  </a:extLst>
                </p:cNvPr>
                <p:cNvSpPr txBox="1">
                  <a:spLocks/>
                </p:cNvSpPr>
                <p:nvPr/>
              </p:nvSpPr>
              <p:spPr>
                <a:xfrm>
                  <a:off x="3914032" y="5599061"/>
                  <a:ext cx="2624545" cy="623255"/>
                </a:xfrm>
                <a:prstGeom prst="rect">
                  <a:avLst/>
                </a:prstGeom>
                <a:ln>
                  <a:noFill/>
                </a:ln>
              </p:spPr>
              <p:txBody>
                <a:bodyPr lIns="89642" tIns="89642" rIns="89642" bIns="89642">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gn="ctr">
                    <a:defRPr/>
                  </a:pPr>
                  <a:r>
                    <a:rPr lang="en-US" sz="1050" dirty="0">
                      <a:solidFill>
                        <a:schemeClr val="accent5">
                          <a:lumMod val="75000"/>
                        </a:schemeClr>
                      </a:solidFill>
                    </a:rPr>
                    <a:t>Azure</a:t>
                  </a:r>
                </a:p>
              </p:txBody>
            </p:sp>
            <p:sp>
              <p:nvSpPr>
                <p:cNvPr id="157" name="Oval 156">
                  <a:extLst>
                    <a:ext uri="{FF2B5EF4-FFF2-40B4-BE49-F238E27FC236}">
                      <a16:creationId xmlns:a16="http://schemas.microsoft.com/office/drawing/2014/main" id="{D746FB8C-B3B3-4B2B-887E-38ADB811E87D}"/>
                    </a:ext>
                  </a:extLst>
                </p:cNvPr>
                <p:cNvSpPr/>
                <p:nvPr/>
              </p:nvSpPr>
              <p:spPr bwMode="auto">
                <a:xfrm>
                  <a:off x="4888896" y="4934489"/>
                  <a:ext cx="648226" cy="648225"/>
                </a:xfrm>
                <a:prstGeom prst="ellipse">
                  <a:avLst/>
                </a:prstGeom>
                <a:solidFill>
                  <a:schemeClr val="bg1"/>
                </a:solidFill>
                <a:ln w="19050">
                  <a:solidFill>
                    <a:schemeClr val="accent5">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6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5" name="Graphic 154">
                <a:extLst>
                  <a:ext uri="{FF2B5EF4-FFF2-40B4-BE49-F238E27FC236}">
                    <a16:creationId xmlns:a16="http://schemas.microsoft.com/office/drawing/2014/main" id="{60B550A0-50E1-460D-9FC0-BC1CCECDADA1}"/>
                  </a:ext>
                </a:extLst>
              </p:cNvPr>
              <p:cNvPicPr>
                <a:picLocks noChangeAspect="1"/>
              </p:cNvPicPr>
              <p:nvPr/>
            </p:nvPicPr>
            <p:blipFill rotWithShape="1">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r="11052"/>
              <a:stretch/>
            </p:blipFill>
            <p:spPr>
              <a:xfrm>
                <a:off x="4980725" y="5354699"/>
                <a:ext cx="458980" cy="398976"/>
              </a:xfrm>
              <a:prstGeom prst="rect">
                <a:avLst/>
              </a:prstGeom>
            </p:spPr>
          </p:pic>
        </p:grpSp>
      </p:grpSp>
      <p:grpSp>
        <p:nvGrpSpPr>
          <p:cNvPr id="5" name="Group 4">
            <a:extLst>
              <a:ext uri="{FF2B5EF4-FFF2-40B4-BE49-F238E27FC236}">
                <a16:creationId xmlns:a16="http://schemas.microsoft.com/office/drawing/2014/main" id="{C01A5C5B-0661-49B4-9D55-BE6850669896}"/>
              </a:ext>
            </a:extLst>
          </p:cNvPr>
          <p:cNvGrpSpPr/>
          <p:nvPr/>
        </p:nvGrpSpPr>
        <p:grpSpPr>
          <a:xfrm>
            <a:off x="3990555" y="1926362"/>
            <a:ext cx="7677570" cy="874175"/>
            <a:chOff x="3990555" y="1926362"/>
            <a:chExt cx="7677570" cy="874175"/>
          </a:xfrm>
        </p:grpSpPr>
        <p:cxnSp>
          <p:nvCxnSpPr>
            <p:cNvPr id="133" name="Straight Connector 132">
              <a:extLst>
                <a:ext uri="{FF2B5EF4-FFF2-40B4-BE49-F238E27FC236}">
                  <a16:creationId xmlns:a16="http://schemas.microsoft.com/office/drawing/2014/main" id="{E046B08A-0ECC-41AF-B52E-3A919223DDBC}"/>
                </a:ext>
              </a:extLst>
            </p:cNvPr>
            <p:cNvCxnSpPr>
              <a:cxnSpLocks/>
            </p:cNvCxnSpPr>
            <p:nvPr/>
          </p:nvCxnSpPr>
          <p:spPr>
            <a:xfrm>
              <a:off x="3990555" y="1926362"/>
              <a:ext cx="7677570" cy="0"/>
            </a:xfrm>
            <a:prstGeom prst="line">
              <a:avLst/>
            </a:prstGeom>
            <a:ln w="19050">
              <a:solidFill>
                <a:schemeClr val="accent5">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58" name="Group 157">
              <a:extLst>
                <a:ext uri="{FF2B5EF4-FFF2-40B4-BE49-F238E27FC236}">
                  <a16:creationId xmlns:a16="http://schemas.microsoft.com/office/drawing/2014/main" id="{FBA34D2C-5F01-4B72-A983-A91BF9517EFF}"/>
                </a:ext>
              </a:extLst>
            </p:cNvPr>
            <p:cNvGrpSpPr/>
            <p:nvPr/>
          </p:nvGrpSpPr>
          <p:grpSpPr>
            <a:xfrm>
              <a:off x="9150497" y="2108304"/>
              <a:ext cx="1403891" cy="692233"/>
              <a:chOff x="2666019" y="4946007"/>
              <a:chExt cx="2624545" cy="1294116"/>
            </a:xfrm>
          </p:grpSpPr>
          <p:sp>
            <p:nvSpPr>
              <p:cNvPr id="159" name="Text Placeholder 21">
                <a:extLst>
                  <a:ext uri="{FF2B5EF4-FFF2-40B4-BE49-F238E27FC236}">
                    <a16:creationId xmlns:a16="http://schemas.microsoft.com/office/drawing/2014/main" id="{880A5972-87B4-4FAD-B946-57D11C7A5A63}"/>
                  </a:ext>
                </a:extLst>
              </p:cNvPr>
              <p:cNvSpPr txBox="1">
                <a:spLocks/>
              </p:cNvSpPr>
              <p:nvPr/>
            </p:nvSpPr>
            <p:spPr>
              <a:xfrm>
                <a:off x="2666019" y="5616868"/>
                <a:ext cx="2624545" cy="623255"/>
              </a:xfrm>
              <a:prstGeom prst="rect">
                <a:avLst/>
              </a:prstGeom>
              <a:ln>
                <a:noFill/>
              </a:ln>
            </p:spPr>
            <p:txBody>
              <a:bodyPr wrap="square" lIns="89642" tIns="89642" rIns="89642" bIns="89642">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gn="ctr">
                  <a:defRPr/>
                </a:pPr>
                <a:r>
                  <a:rPr lang="en-US" sz="1050" dirty="0">
                    <a:solidFill>
                      <a:schemeClr val="accent5">
                        <a:lumMod val="75000"/>
                      </a:schemeClr>
                    </a:solidFill>
                  </a:rPr>
                  <a:t>On-prem</a:t>
                </a:r>
              </a:p>
            </p:txBody>
          </p:sp>
          <p:sp>
            <p:nvSpPr>
              <p:cNvPr id="160" name="Oval 159">
                <a:extLst>
                  <a:ext uri="{FF2B5EF4-FFF2-40B4-BE49-F238E27FC236}">
                    <a16:creationId xmlns:a16="http://schemas.microsoft.com/office/drawing/2014/main" id="{034417FE-5FE7-4CED-ABAE-351E4500E4C1}"/>
                  </a:ext>
                </a:extLst>
              </p:cNvPr>
              <p:cNvSpPr/>
              <p:nvPr/>
            </p:nvSpPr>
            <p:spPr bwMode="auto">
              <a:xfrm>
                <a:off x="3654179" y="4946007"/>
                <a:ext cx="648226" cy="648226"/>
              </a:xfrm>
              <a:prstGeom prst="ellipse">
                <a:avLst/>
              </a:prstGeom>
              <a:solidFill>
                <a:schemeClr val="bg1"/>
              </a:solidFill>
              <a:ln w="19050">
                <a:solidFill>
                  <a:schemeClr val="accent5">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600" dirty="0">
                  <a:gradFill>
                    <a:gsLst>
                      <a:gs pos="0">
                        <a:srgbClr val="FFFFFF"/>
                      </a:gs>
                      <a:gs pos="100000">
                        <a:srgbClr val="FFFFFF"/>
                      </a:gs>
                    </a:gsLst>
                    <a:lin ang="5400000" scaled="0"/>
                  </a:gradFill>
                  <a:ea typeface="Segoe UI" pitchFamily="34" charset="0"/>
                  <a:cs typeface="Segoe UI" pitchFamily="34" charset="0"/>
                </a:endParaRPr>
              </a:p>
            </p:txBody>
          </p:sp>
          <p:grpSp>
            <p:nvGrpSpPr>
              <p:cNvPr id="161" name="Group 160">
                <a:extLst>
                  <a:ext uri="{FF2B5EF4-FFF2-40B4-BE49-F238E27FC236}">
                    <a16:creationId xmlns:a16="http://schemas.microsoft.com/office/drawing/2014/main" id="{739601E8-AD75-40DF-9C38-3C33C390CC00}"/>
                  </a:ext>
                </a:extLst>
              </p:cNvPr>
              <p:cNvGrpSpPr/>
              <p:nvPr/>
            </p:nvGrpSpPr>
            <p:grpSpPr>
              <a:xfrm>
                <a:off x="3870227" y="5100013"/>
                <a:ext cx="263974" cy="338085"/>
                <a:chOff x="6654800" y="5372100"/>
                <a:chExt cx="593725" cy="760413"/>
              </a:xfrm>
            </p:grpSpPr>
            <p:sp>
              <p:nvSpPr>
                <p:cNvPr id="162" name="Freeform 130">
                  <a:extLst>
                    <a:ext uri="{FF2B5EF4-FFF2-40B4-BE49-F238E27FC236}">
                      <a16:creationId xmlns:a16="http://schemas.microsoft.com/office/drawing/2014/main" id="{A1930E62-7547-4749-ABB0-49F912C59470}"/>
                    </a:ext>
                  </a:extLst>
                </p:cNvPr>
                <p:cNvSpPr>
                  <a:spLocks/>
                </p:cNvSpPr>
                <p:nvPr/>
              </p:nvSpPr>
              <p:spPr bwMode="auto">
                <a:xfrm>
                  <a:off x="6654800" y="5372100"/>
                  <a:ext cx="433387" cy="760412"/>
                </a:xfrm>
                <a:custGeom>
                  <a:avLst/>
                  <a:gdLst>
                    <a:gd name="T0" fmla="*/ 161 w 273"/>
                    <a:gd name="T1" fmla="*/ 479 h 479"/>
                    <a:gd name="T2" fmla="*/ 0 w 273"/>
                    <a:gd name="T3" fmla="*/ 479 h 479"/>
                    <a:gd name="T4" fmla="*/ 0 w 273"/>
                    <a:gd name="T5" fmla="*/ 0 h 479"/>
                    <a:gd name="T6" fmla="*/ 273 w 273"/>
                    <a:gd name="T7" fmla="*/ 0 h 479"/>
                    <a:gd name="T8" fmla="*/ 273 w 273"/>
                    <a:gd name="T9" fmla="*/ 185 h 479"/>
                  </a:gdLst>
                  <a:ahLst/>
                  <a:cxnLst>
                    <a:cxn ang="0">
                      <a:pos x="T0" y="T1"/>
                    </a:cxn>
                    <a:cxn ang="0">
                      <a:pos x="T2" y="T3"/>
                    </a:cxn>
                    <a:cxn ang="0">
                      <a:pos x="T4" y="T5"/>
                    </a:cxn>
                    <a:cxn ang="0">
                      <a:pos x="T6" y="T7"/>
                    </a:cxn>
                    <a:cxn ang="0">
                      <a:pos x="T8" y="T9"/>
                    </a:cxn>
                  </a:cxnLst>
                  <a:rect l="0" t="0" r="r" b="b"/>
                  <a:pathLst>
                    <a:path w="273" h="479">
                      <a:moveTo>
                        <a:pt x="161" y="479"/>
                      </a:moveTo>
                      <a:lnTo>
                        <a:pt x="0" y="479"/>
                      </a:lnTo>
                      <a:lnTo>
                        <a:pt x="0" y="0"/>
                      </a:lnTo>
                      <a:lnTo>
                        <a:pt x="273" y="0"/>
                      </a:lnTo>
                      <a:lnTo>
                        <a:pt x="273" y="185"/>
                      </a:lnTo>
                    </a:path>
                  </a:pathLst>
                </a:custGeom>
                <a:noFill/>
                <a:ln w="19050" cap="rnd">
                  <a:solidFill>
                    <a:schemeClr val="accent5">
                      <a:lumMod val="7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200"/>
                </a:p>
              </p:txBody>
            </p:sp>
            <p:sp>
              <p:nvSpPr>
                <p:cNvPr id="163" name="Rectangle 134">
                  <a:extLst>
                    <a:ext uri="{FF2B5EF4-FFF2-40B4-BE49-F238E27FC236}">
                      <a16:creationId xmlns:a16="http://schemas.microsoft.com/office/drawing/2014/main" id="{6E922295-30A2-47DF-A3E1-E13F1FB02F02}"/>
                    </a:ext>
                  </a:extLst>
                </p:cNvPr>
                <p:cNvSpPr>
                  <a:spLocks noChangeArrowheads="1"/>
                </p:cNvSpPr>
                <p:nvPr/>
              </p:nvSpPr>
              <p:spPr bwMode="auto">
                <a:xfrm>
                  <a:off x="6910388" y="5665788"/>
                  <a:ext cx="338137" cy="466725"/>
                </a:xfrm>
                <a:prstGeom prst="rect">
                  <a:avLst/>
                </a:prstGeom>
                <a:noFill/>
                <a:ln w="19050" cap="rnd">
                  <a:solidFill>
                    <a:schemeClr val="accent5">
                      <a:lumMod val="7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200"/>
                </a:p>
              </p:txBody>
            </p:sp>
            <p:sp>
              <p:nvSpPr>
                <p:cNvPr id="164" name="Freeform 135">
                  <a:extLst>
                    <a:ext uri="{FF2B5EF4-FFF2-40B4-BE49-F238E27FC236}">
                      <a16:creationId xmlns:a16="http://schemas.microsoft.com/office/drawing/2014/main" id="{A8C140F1-FEF0-4010-9A96-F8BBF07FDC96}"/>
                    </a:ext>
                  </a:extLst>
                </p:cNvPr>
                <p:cNvSpPr>
                  <a:spLocks/>
                </p:cNvSpPr>
                <p:nvPr/>
              </p:nvSpPr>
              <p:spPr bwMode="auto">
                <a:xfrm>
                  <a:off x="7037388" y="6008688"/>
                  <a:ext cx="79375" cy="123825"/>
                </a:xfrm>
                <a:custGeom>
                  <a:avLst/>
                  <a:gdLst>
                    <a:gd name="T0" fmla="*/ 28 w 28"/>
                    <a:gd name="T1" fmla="*/ 44 h 44"/>
                    <a:gd name="T2" fmla="*/ 1 w 28"/>
                    <a:gd name="T3" fmla="*/ 44 h 44"/>
                    <a:gd name="T4" fmla="*/ 0 w 28"/>
                    <a:gd name="T5" fmla="*/ 43 h 44"/>
                    <a:gd name="T6" fmla="*/ 0 w 28"/>
                    <a:gd name="T7" fmla="*/ 0 h 44"/>
                    <a:gd name="T8" fmla="*/ 1 w 28"/>
                    <a:gd name="T9" fmla="*/ 0 h 44"/>
                    <a:gd name="T10" fmla="*/ 28 w 28"/>
                    <a:gd name="T11" fmla="*/ 0 h 44"/>
                    <a:gd name="T12" fmla="*/ 28 w 28"/>
                    <a:gd name="T13" fmla="*/ 0 h 44"/>
                    <a:gd name="T14" fmla="*/ 28 w 28"/>
                    <a:gd name="T15" fmla="*/ 43 h 44"/>
                    <a:gd name="T16" fmla="*/ 28 w 28"/>
                    <a:gd name="T17"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44">
                      <a:moveTo>
                        <a:pt x="28" y="44"/>
                      </a:moveTo>
                      <a:cubicBezTo>
                        <a:pt x="1" y="44"/>
                        <a:pt x="1" y="44"/>
                        <a:pt x="1" y="44"/>
                      </a:cubicBezTo>
                      <a:cubicBezTo>
                        <a:pt x="1" y="44"/>
                        <a:pt x="0" y="44"/>
                        <a:pt x="0" y="43"/>
                      </a:cubicBezTo>
                      <a:cubicBezTo>
                        <a:pt x="0" y="0"/>
                        <a:pt x="0" y="0"/>
                        <a:pt x="0" y="0"/>
                      </a:cubicBezTo>
                      <a:cubicBezTo>
                        <a:pt x="0" y="0"/>
                        <a:pt x="1" y="0"/>
                        <a:pt x="1" y="0"/>
                      </a:cubicBezTo>
                      <a:cubicBezTo>
                        <a:pt x="28" y="0"/>
                        <a:pt x="28" y="0"/>
                        <a:pt x="28" y="0"/>
                      </a:cubicBezTo>
                      <a:cubicBezTo>
                        <a:pt x="28" y="0"/>
                        <a:pt x="28" y="0"/>
                        <a:pt x="28" y="0"/>
                      </a:cubicBezTo>
                      <a:cubicBezTo>
                        <a:pt x="28" y="43"/>
                        <a:pt x="28" y="43"/>
                        <a:pt x="28" y="43"/>
                      </a:cubicBezTo>
                      <a:cubicBezTo>
                        <a:pt x="28" y="44"/>
                        <a:pt x="28" y="44"/>
                        <a:pt x="28" y="44"/>
                      </a:cubicBezTo>
                      <a:close/>
                    </a:path>
                  </a:pathLst>
                </a:custGeom>
                <a:noFill/>
                <a:ln w="1905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200"/>
                </a:p>
              </p:txBody>
            </p:sp>
          </p:grpSp>
        </p:grpSp>
        <p:grpSp>
          <p:nvGrpSpPr>
            <p:cNvPr id="165" name="Group 164">
              <a:extLst>
                <a:ext uri="{FF2B5EF4-FFF2-40B4-BE49-F238E27FC236}">
                  <a16:creationId xmlns:a16="http://schemas.microsoft.com/office/drawing/2014/main" id="{AEDE03D5-03FA-408F-A006-B2AF12B1A807}"/>
                </a:ext>
              </a:extLst>
            </p:cNvPr>
            <p:cNvGrpSpPr/>
            <p:nvPr/>
          </p:nvGrpSpPr>
          <p:grpSpPr>
            <a:xfrm>
              <a:off x="8394804" y="2108304"/>
              <a:ext cx="1403891" cy="688869"/>
              <a:chOff x="1359330" y="4934489"/>
              <a:chExt cx="2624545" cy="1287827"/>
            </a:xfrm>
          </p:grpSpPr>
          <p:sp>
            <p:nvSpPr>
              <p:cNvPr id="166" name="Text Placeholder 21">
                <a:extLst>
                  <a:ext uri="{FF2B5EF4-FFF2-40B4-BE49-F238E27FC236}">
                    <a16:creationId xmlns:a16="http://schemas.microsoft.com/office/drawing/2014/main" id="{9CC1533B-2B30-4307-BA36-0662BE535F32}"/>
                  </a:ext>
                </a:extLst>
              </p:cNvPr>
              <p:cNvSpPr txBox="1">
                <a:spLocks/>
              </p:cNvSpPr>
              <p:nvPr/>
            </p:nvSpPr>
            <p:spPr>
              <a:xfrm>
                <a:off x="1359330" y="5599061"/>
                <a:ext cx="2624545" cy="623255"/>
              </a:xfrm>
              <a:prstGeom prst="rect">
                <a:avLst/>
              </a:prstGeom>
              <a:ln>
                <a:noFill/>
              </a:ln>
            </p:spPr>
            <p:txBody>
              <a:bodyPr lIns="89642" tIns="89642" rIns="89642" bIns="89642">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gn="ctr">
                  <a:defRPr/>
                </a:pPr>
                <a:r>
                  <a:rPr lang="en-US" sz="1050" dirty="0">
                    <a:solidFill>
                      <a:schemeClr val="accent5">
                        <a:lumMod val="75000"/>
                      </a:schemeClr>
                    </a:solidFill>
                  </a:rPr>
                  <a:t>Any cloud</a:t>
                </a:r>
              </a:p>
            </p:txBody>
          </p:sp>
          <p:sp>
            <p:nvSpPr>
              <p:cNvPr id="167" name="Oval 166">
                <a:extLst>
                  <a:ext uri="{FF2B5EF4-FFF2-40B4-BE49-F238E27FC236}">
                    <a16:creationId xmlns:a16="http://schemas.microsoft.com/office/drawing/2014/main" id="{785A9B35-5AD0-4CAA-AEBA-84429E602B5D}"/>
                  </a:ext>
                </a:extLst>
              </p:cNvPr>
              <p:cNvSpPr/>
              <p:nvPr/>
            </p:nvSpPr>
            <p:spPr bwMode="auto">
              <a:xfrm>
                <a:off x="2352769" y="4934489"/>
                <a:ext cx="648226" cy="648225"/>
              </a:xfrm>
              <a:prstGeom prst="ellipse">
                <a:avLst/>
              </a:prstGeom>
              <a:solidFill>
                <a:schemeClr val="bg1"/>
              </a:solidFill>
              <a:ln w="19050">
                <a:solidFill>
                  <a:schemeClr val="accent5">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600" dirty="0">
                  <a:gradFill>
                    <a:gsLst>
                      <a:gs pos="0">
                        <a:srgbClr val="FFFFFF"/>
                      </a:gs>
                      <a:gs pos="100000">
                        <a:srgbClr val="FFFFFF"/>
                      </a:gs>
                    </a:gsLst>
                    <a:lin ang="5400000" scaled="0"/>
                  </a:gradFill>
                  <a:ea typeface="Segoe UI" pitchFamily="34" charset="0"/>
                  <a:cs typeface="Segoe UI" pitchFamily="34" charset="0"/>
                </a:endParaRPr>
              </a:p>
            </p:txBody>
          </p:sp>
          <p:grpSp>
            <p:nvGrpSpPr>
              <p:cNvPr id="168" name="Group 167">
                <a:extLst>
                  <a:ext uri="{FF2B5EF4-FFF2-40B4-BE49-F238E27FC236}">
                    <a16:creationId xmlns:a16="http://schemas.microsoft.com/office/drawing/2014/main" id="{62187301-DE80-42A2-AB49-3AAAED57403B}"/>
                  </a:ext>
                </a:extLst>
              </p:cNvPr>
              <p:cNvGrpSpPr/>
              <p:nvPr/>
            </p:nvGrpSpPr>
            <p:grpSpPr>
              <a:xfrm>
                <a:off x="2471148" y="5183526"/>
                <a:ext cx="411469" cy="192330"/>
                <a:chOff x="8529638" y="5526088"/>
                <a:chExt cx="1120775" cy="523875"/>
              </a:xfrm>
            </p:grpSpPr>
            <p:sp>
              <p:nvSpPr>
                <p:cNvPr id="169" name="Freeform 139">
                  <a:extLst>
                    <a:ext uri="{FF2B5EF4-FFF2-40B4-BE49-F238E27FC236}">
                      <a16:creationId xmlns:a16="http://schemas.microsoft.com/office/drawing/2014/main" id="{AFFACD74-7AF6-4FF7-A18B-19D6988724E9}"/>
                    </a:ext>
                  </a:extLst>
                </p:cNvPr>
                <p:cNvSpPr>
                  <a:spLocks/>
                </p:cNvSpPr>
                <p:nvPr/>
              </p:nvSpPr>
              <p:spPr bwMode="auto">
                <a:xfrm>
                  <a:off x="9199563" y="5526088"/>
                  <a:ext cx="450850" cy="415925"/>
                </a:xfrm>
                <a:custGeom>
                  <a:avLst/>
                  <a:gdLst>
                    <a:gd name="T0" fmla="*/ 52 w 160"/>
                    <a:gd name="T1" fmla="*/ 146 h 146"/>
                    <a:gd name="T2" fmla="*/ 113 w 160"/>
                    <a:gd name="T3" fmla="*/ 146 h 146"/>
                    <a:gd name="T4" fmla="*/ 147 w 160"/>
                    <a:gd name="T5" fmla="*/ 132 h 146"/>
                    <a:gd name="T6" fmla="*/ 160 w 160"/>
                    <a:gd name="T7" fmla="*/ 98 h 146"/>
                    <a:gd name="T8" fmla="*/ 147 w 160"/>
                    <a:gd name="T9" fmla="*/ 64 h 146"/>
                    <a:gd name="T10" fmla="*/ 126 w 160"/>
                    <a:gd name="T11" fmla="*/ 52 h 146"/>
                    <a:gd name="T12" fmla="*/ 126 w 160"/>
                    <a:gd name="T13" fmla="*/ 48 h 146"/>
                    <a:gd name="T14" fmla="*/ 113 w 160"/>
                    <a:gd name="T15" fmla="*/ 14 h 146"/>
                    <a:gd name="T16" fmla="*/ 79 w 160"/>
                    <a:gd name="T17" fmla="*/ 0 h 146"/>
                    <a:gd name="T18" fmla="*/ 79 w 160"/>
                    <a:gd name="T19" fmla="*/ 0 h 146"/>
                    <a:gd name="T20" fmla="*/ 38 w 160"/>
                    <a:gd name="T21" fmla="*/ 23 h 146"/>
                    <a:gd name="T22" fmla="*/ 20 w 160"/>
                    <a:gd name="T23" fmla="*/ 20 h 146"/>
                    <a:gd name="T24" fmla="*/ 0 w 160"/>
                    <a:gd name="T25" fmla="*/ 24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 h="146">
                      <a:moveTo>
                        <a:pt x="52" y="146"/>
                      </a:moveTo>
                      <a:cubicBezTo>
                        <a:pt x="113" y="146"/>
                        <a:pt x="113" y="146"/>
                        <a:pt x="113" y="146"/>
                      </a:cubicBezTo>
                      <a:cubicBezTo>
                        <a:pt x="126" y="146"/>
                        <a:pt x="138" y="141"/>
                        <a:pt x="147" y="132"/>
                      </a:cubicBezTo>
                      <a:cubicBezTo>
                        <a:pt x="155" y="123"/>
                        <a:pt x="160" y="111"/>
                        <a:pt x="160" y="98"/>
                      </a:cubicBezTo>
                      <a:cubicBezTo>
                        <a:pt x="160" y="85"/>
                        <a:pt x="155" y="73"/>
                        <a:pt x="147" y="64"/>
                      </a:cubicBezTo>
                      <a:cubicBezTo>
                        <a:pt x="141" y="58"/>
                        <a:pt x="134" y="54"/>
                        <a:pt x="126" y="52"/>
                      </a:cubicBezTo>
                      <a:cubicBezTo>
                        <a:pt x="126" y="51"/>
                        <a:pt x="126" y="49"/>
                        <a:pt x="126" y="48"/>
                      </a:cubicBezTo>
                      <a:cubicBezTo>
                        <a:pt x="126" y="36"/>
                        <a:pt x="121" y="24"/>
                        <a:pt x="113" y="14"/>
                      </a:cubicBezTo>
                      <a:cubicBezTo>
                        <a:pt x="104" y="5"/>
                        <a:pt x="92" y="0"/>
                        <a:pt x="79" y="0"/>
                      </a:cubicBezTo>
                      <a:cubicBezTo>
                        <a:pt x="79" y="0"/>
                        <a:pt x="79" y="0"/>
                        <a:pt x="79" y="0"/>
                      </a:cubicBezTo>
                      <a:cubicBezTo>
                        <a:pt x="62" y="0"/>
                        <a:pt x="47" y="9"/>
                        <a:pt x="38" y="23"/>
                      </a:cubicBezTo>
                      <a:cubicBezTo>
                        <a:pt x="33" y="21"/>
                        <a:pt x="26" y="20"/>
                        <a:pt x="20" y="20"/>
                      </a:cubicBezTo>
                      <a:cubicBezTo>
                        <a:pt x="13" y="20"/>
                        <a:pt x="6" y="21"/>
                        <a:pt x="0" y="24"/>
                      </a:cubicBezTo>
                    </a:path>
                  </a:pathLst>
                </a:custGeom>
                <a:noFill/>
                <a:ln w="19050" cap="rnd">
                  <a:solidFill>
                    <a:schemeClr val="accent5">
                      <a:lumMod val="7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200"/>
                </a:p>
              </p:txBody>
            </p:sp>
            <p:sp>
              <p:nvSpPr>
                <p:cNvPr id="170" name="Freeform 140">
                  <a:extLst>
                    <a:ext uri="{FF2B5EF4-FFF2-40B4-BE49-F238E27FC236}">
                      <a16:creationId xmlns:a16="http://schemas.microsoft.com/office/drawing/2014/main" id="{1390C3C7-7401-4DFA-903A-3C973B29ABAD}"/>
                    </a:ext>
                  </a:extLst>
                </p:cNvPr>
                <p:cNvSpPr>
                  <a:spLocks/>
                </p:cNvSpPr>
                <p:nvPr/>
              </p:nvSpPr>
              <p:spPr bwMode="auto">
                <a:xfrm>
                  <a:off x="8529638" y="5529263"/>
                  <a:ext cx="825500" cy="520700"/>
                </a:xfrm>
                <a:custGeom>
                  <a:avLst/>
                  <a:gdLst>
                    <a:gd name="T0" fmla="*/ 192 w 293"/>
                    <a:gd name="T1" fmla="*/ 0 h 183"/>
                    <a:gd name="T2" fmla="*/ 141 w 293"/>
                    <a:gd name="T3" fmla="*/ 30 h 183"/>
                    <a:gd name="T4" fmla="*/ 118 w 293"/>
                    <a:gd name="T5" fmla="*/ 25 h 183"/>
                    <a:gd name="T6" fmla="*/ 76 w 293"/>
                    <a:gd name="T7" fmla="*/ 41 h 183"/>
                    <a:gd name="T8" fmla="*/ 62 w 293"/>
                    <a:gd name="T9" fmla="*/ 63 h 183"/>
                    <a:gd name="T10" fmla="*/ 60 w 293"/>
                    <a:gd name="T11" fmla="*/ 63 h 183"/>
                    <a:gd name="T12" fmla="*/ 18 w 293"/>
                    <a:gd name="T13" fmla="*/ 81 h 183"/>
                    <a:gd name="T14" fmla="*/ 0 w 293"/>
                    <a:gd name="T15" fmla="*/ 123 h 183"/>
                    <a:gd name="T16" fmla="*/ 18 w 293"/>
                    <a:gd name="T17" fmla="*/ 165 h 183"/>
                    <a:gd name="T18" fmla="*/ 60 w 293"/>
                    <a:gd name="T19" fmla="*/ 183 h 183"/>
                    <a:gd name="T20" fmla="*/ 234 w 293"/>
                    <a:gd name="T21" fmla="*/ 183 h 183"/>
                    <a:gd name="T22" fmla="*/ 276 w 293"/>
                    <a:gd name="T23" fmla="*/ 165 h 183"/>
                    <a:gd name="T24" fmla="*/ 293 w 293"/>
                    <a:gd name="T25" fmla="*/ 123 h 183"/>
                    <a:gd name="T26" fmla="*/ 276 w 293"/>
                    <a:gd name="T27" fmla="*/ 81 h 183"/>
                    <a:gd name="T28" fmla="*/ 250 w 293"/>
                    <a:gd name="T29" fmla="*/ 65 h 183"/>
                    <a:gd name="T30" fmla="*/ 250 w 293"/>
                    <a:gd name="T31" fmla="*/ 61 h 183"/>
                    <a:gd name="T32" fmla="*/ 234 w 293"/>
                    <a:gd name="T33" fmla="*/ 19 h 183"/>
                    <a:gd name="T34" fmla="*/ 192 w 293"/>
                    <a:gd name="T35" fmla="*/ 0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93" h="183">
                      <a:moveTo>
                        <a:pt x="192" y="0"/>
                      </a:moveTo>
                      <a:cubicBezTo>
                        <a:pt x="171" y="0"/>
                        <a:pt x="152" y="12"/>
                        <a:pt x="141" y="30"/>
                      </a:cubicBezTo>
                      <a:cubicBezTo>
                        <a:pt x="134" y="27"/>
                        <a:pt x="126" y="25"/>
                        <a:pt x="118" y="25"/>
                      </a:cubicBezTo>
                      <a:cubicBezTo>
                        <a:pt x="102" y="25"/>
                        <a:pt x="88" y="31"/>
                        <a:pt x="76" y="41"/>
                      </a:cubicBezTo>
                      <a:cubicBezTo>
                        <a:pt x="70" y="47"/>
                        <a:pt x="65" y="55"/>
                        <a:pt x="62" y="63"/>
                      </a:cubicBezTo>
                      <a:cubicBezTo>
                        <a:pt x="61" y="63"/>
                        <a:pt x="60" y="63"/>
                        <a:pt x="60" y="63"/>
                      </a:cubicBezTo>
                      <a:cubicBezTo>
                        <a:pt x="44" y="63"/>
                        <a:pt x="29" y="69"/>
                        <a:pt x="18" y="81"/>
                      </a:cubicBezTo>
                      <a:cubicBezTo>
                        <a:pt x="6" y="92"/>
                        <a:pt x="0" y="107"/>
                        <a:pt x="0" y="123"/>
                      </a:cubicBezTo>
                      <a:cubicBezTo>
                        <a:pt x="0" y="139"/>
                        <a:pt x="6" y="154"/>
                        <a:pt x="18" y="165"/>
                      </a:cubicBezTo>
                      <a:cubicBezTo>
                        <a:pt x="29" y="177"/>
                        <a:pt x="44" y="183"/>
                        <a:pt x="60" y="183"/>
                      </a:cubicBezTo>
                      <a:cubicBezTo>
                        <a:pt x="234" y="183"/>
                        <a:pt x="234" y="183"/>
                        <a:pt x="234" y="183"/>
                      </a:cubicBezTo>
                      <a:cubicBezTo>
                        <a:pt x="250" y="183"/>
                        <a:pt x="265" y="177"/>
                        <a:pt x="276" y="165"/>
                      </a:cubicBezTo>
                      <a:cubicBezTo>
                        <a:pt x="287" y="154"/>
                        <a:pt x="293" y="139"/>
                        <a:pt x="293" y="123"/>
                      </a:cubicBezTo>
                      <a:cubicBezTo>
                        <a:pt x="293" y="107"/>
                        <a:pt x="287" y="92"/>
                        <a:pt x="276" y="81"/>
                      </a:cubicBezTo>
                      <a:cubicBezTo>
                        <a:pt x="269" y="73"/>
                        <a:pt x="260" y="68"/>
                        <a:pt x="250" y="65"/>
                      </a:cubicBezTo>
                      <a:cubicBezTo>
                        <a:pt x="250" y="64"/>
                        <a:pt x="250" y="62"/>
                        <a:pt x="250" y="61"/>
                      </a:cubicBezTo>
                      <a:cubicBezTo>
                        <a:pt x="250" y="45"/>
                        <a:pt x="245" y="30"/>
                        <a:pt x="234" y="19"/>
                      </a:cubicBezTo>
                      <a:cubicBezTo>
                        <a:pt x="223" y="7"/>
                        <a:pt x="208" y="0"/>
                        <a:pt x="192" y="0"/>
                      </a:cubicBezTo>
                      <a:close/>
                    </a:path>
                  </a:pathLst>
                </a:custGeom>
                <a:noFill/>
                <a:ln w="19050" cap="rnd">
                  <a:solidFill>
                    <a:schemeClr val="accent5">
                      <a:lumMod val="7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200"/>
                </a:p>
              </p:txBody>
            </p:sp>
          </p:grpSp>
        </p:grpSp>
        <p:grpSp>
          <p:nvGrpSpPr>
            <p:cNvPr id="171" name="Group 170">
              <a:extLst>
                <a:ext uri="{FF2B5EF4-FFF2-40B4-BE49-F238E27FC236}">
                  <a16:creationId xmlns:a16="http://schemas.microsoft.com/office/drawing/2014/main" id="{748F3382-1AFD-45F8-94D4-A93F0FCFD8B8}"/>
                </a:ext>
              </a:extLst>
            </p:cNvPr>
            <p:cNvGrpSpPr/>
            <p:nvPr/>
          </p:nvGrpSpPr>
          <p:grpSpPr>
            <a:xfrm>
              <a:off x="7639113" y="2108304"/>
              <a:ext cx="1403889" cy="688504"/>
              <a:chOff x="7583" y="4935170"/>
              <a:chExt cx="2624545" cy="1287145"/>
            </a:xfrm>
          </p:grpSpPr>
          <p:sp>
            <p:nvSpPr>
              <p:cNvPr id="172" name="Text Placeholder 21">
                <a:extLst>
                  <a:ext uri="{FF2B5EF4-FFF2-40B4-BE49-F238E27FC236}">
                    <a16:creationId xmlns:a16="http://schemas.microsoft.com/office/drawing/2014/main" id="{D3945BFB-61E0-482A-AE58-59CCE87D8430}"/>
                  </a:ext>
                </a:extLst>
              </p:cNvPr>
              <p:cNvSpPr txBox="1">
                <a:spLocks/>
              </p:cNvSpPr>
              <p:nvPr/>
            </p:nvSpPr>
            <p:spPr>
              <a:xfrm>
                <a:off x="7583" y="5599060"/>
                <a:ext cx="2624545" cy="623255"/>
              </a:xfrm>
              <a:prstGeom prst="rect">
                <a:avLst/>
              </a:prstGeom>
              <a:ln>
                <a:noFill/>
              </a:ln>
            </p:spPr>
            <p:txBody>
              <a:bodyPr lIns="89642" tIns="89642" rIns="89642" bIns="89642">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gn="ctr">
                  <a:defRPr/>
                </a:pPr>
                <a:r>
                  <a:rPr lang="en-US" sz="1050" dirty="0">
                    <a:solidFill>
                      <a:schemeClr val="accent5">
                        <a:lumMod val="75000"/>
                      </a:schemeClr>
                    </a:solidFill>
                  </a:rPr>
                  <a:t>Local</a:t>
                </a:r>
              </a:p>
            </p:txBody>
          </p:sp>
          <p:sp>
            <p:nvSpPr>
              <p:cNvPr id="173" name="Oval 172">
                <a:extLst>
                  <a:ext uri="{FF2B5EF4-FFF2-40B4-BE49-F238E27FC236}">
                    <a16:creationId xmlns:a16="http://schemas.microsoft.com/office/drawing/2014/main" id="{D389F058-E477-4FD3-AF69-AA13BEAC30FB}"/>
                  </a:ext>
                </a:extLst>
              </p:cNvPr>
              <p:cNvSpPr/>
              <p:nvPr/>
            </p:nvSpPr>
            <p:spPr bwMode="auto">
              <a:xfrm>
                <a:off x="995743" y="4935170"/>
                <a:ext cx="648226" cy="648226"/>
              </a:xfrm>
              <a:prstGeom prst="ellipse">
                <a:avLst/>
              </a:prstGeom>
              <a:solidFill>
                <a:schemeClr val="bg1"/>
              </a:solidFill>
              <a:ln w="19050">
                <a:solidFill>
                  <a:schemeClr val="accent5">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600" dirty="0">
                  <a:gradFill>
                    <a:gsLst>
                      <a:gs pos="0">
                        <a:srgbClr val="FFFFFF"/>
                      </a:gs>
                      <a:gs pos="100000">
                        <a:srgbClr val="FFFFFF"/>
                      </a:gs>
                    </a:gsLst>
                    <a:lin ang="5400000" scaled="0"/>
                  </a:gradFill>
                  <a:ea typeface="Segoe UI" pitchFamily="34" charset="0"/>
                  <a:cs typeface="Segoe UI" pitchFamily="34" charset="0"/>
                </a:endParaRPr>
              </a:p>
            </p:txBody>
          </p:sp>
          <p:grpSp>
            <p:nvGrpSpPr>
              <p:cNvPr id="174" name="Group 173">
                <a:extLst>
                  <a:ext uri="{FF2B5EF4-FFF2-40B4-BE49-F238E27FC236}">
                    <a16:creationId xmlns:a16="http://schemas.microsoft.com/office/drawing/2014/main" id="{7BE0EC7B-9620-4970-ACFA-45DFC114D86D}"/>
                  </a:ext>
                </a:extLst>
              </p:cNvPr>
              <p:cNvGrpSpPr/>
              <p:nvPr/>
            </p:nvGrpSpPr>
            <p:grpSpPr>
              <a:xfrm>
                <a:off x="1089469" y="5125842"/>
                <a:ext cx="479455" cy="280723"/>
                <a:chOff x="2324101" y="5397500"/>
                <a:chExt cx="1336675" cy="782637"/>
              </a:xfrm>
            </p:grpSpPr>
            <p:sp>
              <p:nvSpPr>
                <p:cNvPr id="175" name="Freeform 121">
                  <a:extLst>
                    <a:ext uri="{FF2B5EF4-FFF2-40B4-BE49-F238E27FC236}">
                      <a16:creationId xmlns:a16="http://schemas.microsoft.com/office/drawing/2014/main" id="{A3A03BE1-DC31-46D5-B78E-240C72B30F19}"/>
                    </a:ext>
                  </a:extLst>
                </p:cNvPr>
                <p:cNvSpPr>
                  <a:spLocks/>
                </p:cNvSpPr>
                <p:nvPr/>
              </p:nvSpPr>
              <p:spPr bwMode="auto">
                <a:xfrm>
                  <a:off x="2324101" y="5397500"/>
                  <a:ext cx="1011238" cy="666750"/>
                </a:xfrm>
                <a:custGeom>
                  <a:avLst/>
                  <a:gdLst>
                    <a:gd name="T0" fmla="*/ 355 w 359"/>
                    <a:gd name="T1" fmla="*/ 188 h 236"/>
                    <a:gd name="T2" fmla="*/ 113 w 359"/>
                    <a:gd name="T3" fmla="*/ 236 h 236"/>
                    <a:gd name="T4" fmla="*/ 109 w 359"/>
                    <a:gd name="T5" fmla="*/ 234 h 236"/>
                    <a:gd name="T6" fmla="*/ 1 w 359"/>
                    <a:gd name="T7" fmla="*/ 5 h 236"/>
                    <a:gd name="T8" fmla="*/ 4 w 359"/>
                    <a:gd name="T9" fmla="*/ 0 h 236"/>
                    <a:gd name="T10" fmla="*/ 250 w 359"/>
                    <a:gd name="T11" fmla="*/ 0 h 236"/>
                    <a:gd name="T12" fmla="*/ 253 w 359"/>
                    <a:gd name="T13" fmla="*/ 2 h 236"/>
                    <a:gd name="T14" fmla="*/ 357 w 359"/>
                    <a:gd name="T15" fmla="*/ 183 h 236"/>
                    <a:gd name="T16" fmla="*/ 355 w 359"/>
                    <a:gd name="T17" fmla="*/ 188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9" h="236">
                      <a:moveTo>
                        <a:pt x="355" y="188"/>
                      </a:moveTo>
                      <a:cubicBezTo>
                        <a:pt x="113" y="236"/>
                        <a:pt x="113" y="236"/>
                        <a:pt x="113" y="236"/>
                      </a:cubicBezTo>
                      <a:cubicBezTo>
                        <a:pt x="111" y="236"/>
                        <a:pt x="110" y="236"/>
                        <a:pt x="109" y="234"/>
                      </a:cubicBezTo>
                      <a:cubicBezTo>
                        <a:pt x="1" y="5"/>
                        <a:pt x="1" y="5"/>
                        <a:pt x="1" y="5"/>
                      </a:cubicBezTo>
                      <a:cubicBezTo>
                        <a:pt x="0" y="3"/>
                        <a:pt x="1" y="0"/>
                        <a:pt x="4" y="0"/>
                      </a:cubicBezTo>
                      <a:cubicBezTo>
                        <a:pt x="250" y="0"/>
                        <a:pt x="250" y="0"/>
                        <a:pt x="250" y="0"/>
                      </a:cubicBezTo>
                      <a:cubicBezTo>
                        <a:pt x="251" y="0"/>
                        <a:pt x="252" y="1"/>
                        <a:pt x="253" y="2"/>
                      </a:cubicBezTo>
                      <a:cubicBezTo>
                        <a:pt x="357" y="183"/>
                        <a:pt x="357" y="183"/>
                        <a:pt x="357" y="183"/>
                      </a:cubicBezTo>
                      <a:cubicBezTo>
                        <a:pt x="359" y="185"/>
                        <a:pt x="357" y="188"/>
                        <a:pt x="355" y="188"/>
                      </a:cubicBezTo>
                      <a:close/>
                    </a:path>
                  </a:pathLst>
                </a:custGeom>
                <a:noFill/>
                <a:ln w="19050" cap="rnd">
                  <a:solidFill>
                    <a:schemeClr val="accent5">
                      <a:lumMod val="7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200"/>
                </a:p>
              </p:txBody>
            </p:sp>
            <p:sp>
              <p:nvSpPr>
                <p:cNvPr id="176" name="Freeform 122">
                  <a:extLst>
                    <a:ext uri="{FF2B5EF4-FFF2-40B4-BE49-F238E27FC236}">
                      <a16:creationId xmlns:a16="http://schemas.microsoft.com/office/drawing/2014/main" id="{8AC677B2-8208-465E-AA79-DA07DF5B1D19}"/>
                    </a:ext>
                  </a:extLst>
                </p:cNvPr>
                <p:cNvSpPr>
                  <a:spLocks/>
                </p:cNvSpPr>
                <p:nvPr/>
              </p:nvSpPr>
              <p:spPr bwMode="auto">
                <a:xfrm>
                  <a:off x="2455863" y="5730875"/>
                  <a:ext cx="1204913" cy="449262"/>
                </a:xfrm>
                <a:custGeom>
                  <a:avLst/>
                  <a:gdLst>
                    <a:gd name="T0" fmla="*/ 7 w 428"/>
                    <a:gd name="T1" fmla="*/ 0 h 159"/>
                    <a:gd name="T2" fmla="*/ 0 w 428"/>
                    <a:gd name="T3" fmla="*/ 100 h 159"/>
                    <a:gd name="T4" fmla="*/ 3 w 428"/>
                    <a:gd name="T5" fmla="*/ 104 h 159"/>
                    <a:gd name="T6" fmla="*/ 195 w 428"/>
                    <a:gd name="T7" fmla="*/ 158 h 159"/>
                    <a:gd name="T8" fmla="*/ 210 w 428"/>
                    <a:gd name="T9" fmla="*/ 158 h 159"/>
                    <a:gd name="T10" fmla="*/ 424 w 428"/>
                    <a:gd name="T11" fmla="*/ 106 h 159"/>
                    <a:gd name="T12" fmla="*/ 425 w 428"/>
                    <a:gd name="T13" fmla="*/ 99 h 159"/>
                    <a:gd name="T14" fmla="*/ 313 w 428"/>
                    <a:gd name="T15" fmla="*/ 69 h 1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8" h="159">
                      <a:moveTo>
                        <a:pt x="7" y="0"/>
                      </a:moveTo>
                      <a:cubicBezTo>
                        <a:pt x="0" y="100"/>
                        <a:pt x="0" y="100"/>
                        <a:pt x="0" y="100"/>
                      </a:cubicBezTo>
                      <a:cubicBezTo>
                        <a:pt x="0" y="102"/>
                        <a:pt x="1" y="104"/>
                        <a:pt x="3" y="104"/>
                      </a:cubicBezTo>
                      <a:cubicBezTo>
                        <a:pt x="195" y="158"/>
                        <a:pt x="195" y="158"/>
                        <a:pt x="195" y="158"/>
                      </a:cubicBezTo>
                      <a:cubicBezTo>
                        <a:pt x="200" y="159"/>
                        <a:pt x="205" y="159"/>
                        <a:pt x="210" y="158"/>
                      </a:cubicBezTo>
                      <a:cubicBezTo>
                        <a:pt x="424" y="106"/>
                        <a:pt x="424" y="106"/>
                        <a:pt x="424" y="106"/>
                      </a:cubicBezTo>
                      <a:cubicBezTo>
                        <a:pt x="428" y="105"/>
                        <a:pt x="428" y="100"/>
                        <a:pt x="425" y="99"/>
                      </a:cubicBezTo>
                      <a:cubicBezTo>
                        <a:pt x="313" y="69"/>
                        <a:pt x="313" y="69"/>
                        <a:pt x="313" y="69"/>
                      </a:cubicBezTo>
                    </a:path>
                  </a:pathLst>
                </a:custGeom>
                <a:noFill/>
                <a:ln w="19050" cap="rnd">
                  <a:solidFill>
                    <a:schemeClr val="accent5">
                      <a:lumMod val="7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200" dirty="0"/>
                </a:p>
              </p:txBody>
            </p:sp>
          </p:grpSp>
        </p:grpSp>
        <p:grpSp>
          <p:nvGrpSpPr>
            <p:cNvPr id="177" name="Group 176">
              <a:extLst>
                <a:ext uri="{FF2B5EF4-FFF2-40B4-BE49-F238E27FC236}">
                  <a16:creationId xmlns:a16="http://schemas.microsoft.com/office/drawing/2014/main" id="{FAA6C627-14A1-45E2-A788-20F1A2B91BCF}"/>
                </a:ext>
              </a:extLst>
            </p:cNvPr>
            <p:cNvGrpSpPr/>
            <p:nvPr/>
          </p:nvGrpSpPr>
          <p:grpSpPr>
            <a:xfrm>
              <a:off x="9906189" y="2108304"/>
              <a:ext cx="1403891" cy="688869"/>
              <a:chOff x="3914032" y="5258339"/>
              <a:chExt cx="2624545" cy="1287827"/>
            </a:xfrm>
          </p:grpSpPr>
          <p:grpSp>
            <p:nvGrpSpPr>
              <p:cNvPr id="178" name="Group 177">
                <a:extLst>
                  <a:ext uri="{FF2B5EF4-FFF2-40B4-BE49-F238E27FC236}">
                    <a16:creationId xmlns:a16="http://schemas.microsoft.com/office/drawing/2014/main" id="{63FBDA4E-D028-40E5-BD53-B8A360E74F97}"/>
                  </a:ext>
                </a:extLst>
              </p:cNvPr>
              <p:cNvGrpSpPr/>
              <p:nvPr/>
            </p:nvGrpSpPr>
            <p:grpSpPr>
              <a:xfrm>
                <a:off x="3914032" y="5258339"/>
                <a:ext cx="2624545" cy="1287827"/>
                <a:chOff x="3914032" y="4934489"/>
                <a:chExt cx="2624545" cy="1287827"/>
              </a:xfrm>
            </p:grpSpPr>
            <p:sp>
              <p:nvSpPr>
                <p:cNvPr id="180" name="Text Placeholder 21">
                  <a:extLst>
                    <a:ext uri="{FF2B5EF4-FFF2-40B4-BE49-F238E27FC236}">
                      <a16:creationId xmlns:a16="http://schemas.microsoft.com/office/drawing/2014/main" id="{34823AED-8A49-4834-A20E-B9A9989F72D8}"/>
                    </a:ext>
                  </a:extLst>
                </p:cNvPr>
                <p:cNvSpPr txBox="1">
                  <a:spLocks/>
                </p:cNvSpPr>
                <p:nvPr/>
              </p:nvSpPr>
              <p:spPr>
                <a:xfrm>
                  <a:off x="3914032" y="5599061"/>
                  <a:ext cx="2624545" cy="623255"/>
                </a:xfrm>
                <a:prstGeom prst="rect">
                  <a:avLst/>
                </a:prstGeom>
                <a:ln>
                  <a:noFill/>
                </a:ln>
              </p:spPr>
              <p:txBody>
                <a:bodyPr lIns="89642" tIns="89642" rIns="89642" bIns="89642">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gn="ctr">
                    <a:defRPr/>
                  </a:pPr>
                  <a:r>
                    <a:rPr lang="en-US" sz="1050" dirty="0">
                      <a:solidFill>
                        <a:schemeClr val="accent5">
                          <a:lumMod val="75000"/>
                        </a:schemeClr>
                      </a:solidFill>
                    </a:rPr>
                    <a:t>Azure</a:t>
                  </a:r>
                </a:p>
              </p:txBody>
            </p:sp>
            <p:sp>
              <p:nvSpPr>
                <p:cNvPr id="181" name="Oval 180">
                  <a:extLst>
                    <a:ext uri="{FF2B5EF4-FFF2-40B4-BE49-F238E27FC236}">
                      <a16:creationId xmlns:a16="http://schemas.microsoft.com/office/drawing/2014/main" id="{62B94FE8-9028-4514-A65D-46C5E8123A61}"/>
                    </a:ext>
                  </a:extLst>
                </p:cNvPr>
                <p:cNvSpPr/>
                <p:nvPr/>
              </p:nvSpPr>
              <p:spPr bwMode="auto">
                <a:xfrm>
                  <a:off x="4888896" y="4934489"/>
                  <a:ext cx="648226" cy="648225"/>
                </a:xfrm>
                <a:prstGeom prst="ellipse">
                  <a:avLst/>
                </a:prstGeom>
                <a:solidFill>
                  <a:schemeClr val="bg1"/>
                </a:solidFill>
                <a:ln w="19050">
                  <a:solidFill>
                    <a:schemeClr val="accent5">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6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79" name="Graphic 178">
                <a:extLst>
                  <a:ext uri="{FF2B5EF4-FFF2-40B4-BE49-F238E27FC236}">
                    <a16:creationId xmlns:a16="http://schemas.microsoft.com/office/drawing/2014/main" id="{34117D18-D39F-41B3-BC9B-E7DDA25E7EBC}"/>
                  </a:ext>
                </a:extLst>
              </p:cNvPr>
              <p:cNvPicPr>
                <a:picLocks noChangeAspect="1"/>
              </p:cNvPicPr>
              <p:nvPr/>
            </p:nvPicPr>
            <p:blipFill rotWithShape="1">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r="11052"/>
              <a:stretch/>
            </p:blipFill>
            <p:spPr>
              <a:xfrm>
                <a:off x="4980725" y="5354699"/>
                <a:ext cx="458980" cy="398976"/>
              </a:xfrm>
              <a:prstGeom prst="rect">
                <a:avLst/>
              </a:prstGeom>
            </p:spPr>
          </p:pic>
        </p:grpSp>
      </p:grpSp>
      <p:grpSp>
        <p:nvGrpSpPr>
          <p:cNvPr id="4" name="Group 3">
            <a:extLst>
              <a:ext uri="{FF2B5EF4-FFF2-40B4-BE49-F238E27FC236}">
                <a16:creationId xmlns:a16="http://schemas.microsoft.com/office/drawing/2014/main" id="{DB232CD8-812E-405D-BF30-E138F25BD2B5}"/>
              </a:ext>
            </a:extLst>
          </p:cNvPr>
          <p:cNvGrpSpPr/>
          <p:nvPr/>
        </p:nvGrpSpPr>
        <p:grpSpPr>
          <a:xfrm>
            <a:off x="4791075" y="3488462"/>
            <a:ext cx="7244202" cy="825446"/>
            <a:chOff x="4791075" y="3488462"/>
            <a:chExt cx="7244202" cy="825446"/>
          </a:xfrm>
        </p:grpSpPr>
        <p:grpSp>
          <p:nvGrpSpPr>
            <p:cNvPr id="103" name="Group 102">
              <a:extLst>
                <a:ext uri="{FF2B5EF4-FFF2-40B4-BE49-F238E27FC236}">
                  <a16:creationId xmlns:a16="http://schemas.microsoft.com/office/drawing/2014/main" id="{F3B20F91-7FAE-4EF7-828B-789675ECF7E8}"/>
                </a:ext>
              </a:extLst>
            </p:cNvPr>
            <p:cNvGrpSpPr/>
            <p:nvPr/>
          </p:nvGrpSpPr>
          <p:grpSpPr>
            <a:xfrm>
              <a:off x="9150497" y="3621675"/>
              <a:ext cx="1403891" cy="692233"/>
              <a:chOff x="2666019" y="4946007"/>
              <a:chExt cx="2624545" cy="1294116"/>
            </a:xfrm>
          </p:grpSpPr>
          <p:sp>
            <p:nvSpPr>
              <p:cNvPr id="104" name="Text Placeholder 21">
                <a:extLst>
                  <a:ext uri="{FF2B5EF4-FFF2-40B4-BE49-F238E27FC236}">
                    <a16:creationId xmlns:a16="http://schemas.microsoft.com/office/drawing/2014/main" id="{9F7C3D27-26B6-493F-9083-260612239D79}"/>
                  </a:ext>
                </a:extLst>
              </p:cNvPr>
              <p:cNvSpPr txBox="1">
                <a:spLocks/>
              </p:cNvSpPr>
              <p:nvPr/>
            </p:nvSpPr>
            <p:spPr>
              <a:xfrm>
                <a:off x="2666019" y="5616868"/>
                <a:ext cx="2624545" cy="623255"/>
              </a:xfrm>
              <a:prstGeom prst="rect">
                <a:avLst/>
              </a:prstGeom>
              <a:ln>
                <a:noFill/>
              </a:ln>
            </p:spPr>
            <p:txBody>
              <a:bodyPr wrap="square" lIns="89642" tIns="89642" rIns="89642" bIns="89642">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gn="ctr">
                  <a:defRPr/>
                </a:pPr>
                <a:r>
                  <a:rPr lang="en-US" sz="1050" dirty="0">
                    <a:solidFill>
                      <a:schemeClr val="accent5">
                        <a:lumMod val="75000"/>
                      </a:schemeClr>
                    </a:solidFill>
                  </a:rPr>
                  <a:t>On-prem</a:t>
                </a:r>
              </a:p>
            </p:txBody>
          </p:sp>
          <p:sp>
            <p:nvSpPr>
              <p:cNvPr id="105" name="Oval 104">
                <a:extLst>
                  <a:ext uri="{FF2B5EF4-FFF2-40B4-BE49-F238E27FC236}">
                    <a16:creationId xmlns:a16="http://schemas.microsoft.com/office/drawing/2014/main" id="{7A54D1A2-BAA7-4398-9315-3174CE930598}"/>
                  </a:ext>
                </a:extLst>
              </p:cNvPr>
              <p:cNvSpPr/>
              <p:nvPr/>
            </p:nvSpPr>
            <p:spPr bwMode="auto">
              <a:xfrm>
                <a:off x="3654179" y="4946007"/>
                <a:ext cx="648226" cy="648226"/>
              </a:xfrm>
              <a:prstGeom prst="ellipse">
                <a:avLst/>
              </a:prstGeom>
              <a:solidFill>
                <a:schemeClr val="bg1"/>
              </a:solidFill>
              <a:ln w="19050">
                <a:solidFill>
                  <a:schemeClr val="accent5">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600" dirty="0">
                  <a:gradFill>
                    <a:gsLst>
                      <a:gs pos="0">
                        <a:srgbClr val="FFFFFF"/>
                      </a:gs>
                      <a:gs pos="100000">
                        <a:srgbClr val="FFFFFF"/>
                      </a:gs>
                    </a:gsLst>
                    <a:lin ang="5400000" scaled="0"/>
                  </a:gradFill>
                  <a:ea typeface="Segoe UI" pitchFamily="34" charset="0"/>
                  <a:cs typeface="Segoe UI" pitchFamily="34" charset="0"/>
                </a:endParaRPr>
              </a:p>
            </p:txBody>
          </p:sp>
          <p:grpSp>
            <p:nvGrpSpPr>
              <p:cNvPr id="106" name="Group 105">
                <a:extLst>
                  <a:ext uri="{FF2B5EF4-FFF2-40B4-BE49-F238E27FC236}">
                    <a16:creationId xmlns:a16="http://schemas.microsoft.com/office/drawing/2014/main" id="{9A681077-0FB7-4627-BF51-CC64269539F9}"/>
                  </a:ext>
                </a:extLst>
              </p:cNvPr>
              <p:cNvGrpSpPr/>
              <p:nvPr/>
            </p:nvGrpSpPr>
            <p:grpSpPr>
              <a:xfrm>
                <a:off x="3870227" y="5100013"/>
                <a:ext cx="263974" cy="338085"/>
                <a:chOff x="6654800" y="5372100"/>
                <a:chExt cx="593725" cy="760413"/>
              </a:xfrm>
            </p:grpSpPr>
            <p:sp>
              <p:nvSpPr>
                <p:cNvPr id="107" name="Freeform 130">
                  <a:extLst>
                    <a:ext uri="{FF2B5EF4-FFF2-40B4-BE49-F238E27FC236}">
                      <a16:creationId xmlns:a16="http://schemas.microsoft.com/office/drawing/2014/main" id="{5EE87085-2996-44C1-9238-BC1B2DA14800}"/>
                    </a:ext>
                  </a:extLst>
                </p:cNvPr>
                <p:cNvSpPr>
                  <a:spLocks/>
                </p:cNvSpPr>
                <p:nvPr/>
              </p:nvSpPr>
              <p:spPr bwMode="auto">
                <a:xfrm>
                  <a:off x="6654800" y="5372100"/>
                  <a:ext cx="433387" cy="760412"/>
                </a:xfrm>
                <a:custGeom>
                  <a:avLst/>
                  <a:gdLst>
                    <a:gd name="T0" fmla="*/ 161 w 273"/>
                    <a:gd name="T1" fmla="*/ 479 h 479"/>
                    <a:gd name="T2" fmla="*/ 0 w 273"/>
                    <a:gd name="T3" fmla="*/ 479 h 479"/>
                    <a:gd name="T4" fmla="*/ 0 w 273"/>
                    <a:gd name="T5" fmla="*/ 0 h 479"/>
                    <a:gd name="T6" fmla="*/ 273 w 273"/>
                    <a:gd name="T7" fmla="*/ 0 h 479"/>
                    <a:gd name="T8" fmla="*/ 273 w 273"/>
                    <a:gd name="T9" fmla="*/ 185 h 479"/>
                  </a:gdLst>
                  <a:ahLst/>
                  <a:cxnLst>
                    <a:cxn ang="0">
                      <a:pos x="T0" y="T1"/>
                    </a:cxn>
                    <a:cxn ang="0">
                      <a:pos x="T2" y="T3"/>
                    </a:cxn>
                    <a:cxn ang="0">
                      <a:pos x="T4" y="T5"/>
                    </a:cxn>
                    <a:cxn ang="0">
                      <a:pos x="T6" y="T7"/>
                    </a:cxn>
                    <a:cxn ang="0">
                      <a:pos x="T8" y="T9"/>
                    </a:cxn>
                  </a:cxnLst>
                  <a:rect l="0" t="0" r="r" b="b"/>
                  <a:pathLst>
                    <a:path w="273" h="479">
                      <a:moveTo>
                        <a:pt x="161" y="479"/>
                      </a:moveTo>
                      <a:lnTo>
                        <a:pt x="0" y="479"/>
                      </a:lnTo>
                      <a:lnTo>
                        <a:pt x="0" y="0"/>
                      </a:lnTo>
                      <a:lnTo>
                        <a:pt x="273" y="0"/>
                      </a:lnTo>
                      <a:lnTo>
                        <a:pt x="273" y="185"/>
                      </a:lnTo>
                    </a:path>
                  </a:pathLst>
                </a:custGeom>
                <a:noFill/>
                <a:ln w="19050" cap="rnd">
                  <a:solidFill>
                    <a:schemeClr val="accent5">
                      <a:lumMod val="7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200"/>
                </a:p>
              </p:txBody>
            </p:sp>
            <p:sp>
              <p:nvSpPr>
                <p:cNvPr id="108" name="Rectangle 134">
                  <a:extLst>
                    <a:ext uri="{FF2B5EF4-FFF2-40B4-BE49-F238E27FC236}">
                      <a16:creationId xmlns:a16="http://schemas.microsoft.com/office/drawing/2014/main" id="{12E4C816-118B-4BEC-BAEB-44D5F5C5A9CC}"/>
                    </a:ext>
                  </a:extLst>
                </p:cNvPr>
                <p:cNvSpPr>
                  <a:spLocks noChangeArrowheads="1"/>
                </p:cNvSpPr>
                <p:nvPr/>
              </p:nvSpPr>
              <p:spPr bwMode="auto">
                <a:xfrm>
                  <a:off x="6910388" y="5665788"/>
                  <a:ext cx="338137" cy="466725"/>
                </a:xfrm>
                <a:prstGeom prst="rect">
                  <a:avLst/>
                </a:prstGeom>
                <a:noFill/>
                <a:ln w="19050" cap="rnd">
                  <a:solidFill>
                    <a:schemeClr val="accent5">
                      <a:lumMod val="7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200"/>
                </a:p>
              </p:txBody>
            </p:sp>
            <p:sp>
              <p:nvSpPr>
                <p:cNvPr id="109" name="Freeform 135">
                  <a:extLst>
                    <a:ext uri="{FF2B5EF4-FFF2-40B4-BE49-F238E27FC236}">
                      <a16:creationId xmlns:a16="http://schemas.microsoft.com/office/drawing/2014/main" id="{C52A06E8-EDCF-4726-8049-5C5A0038CF63}"/>
                    </a:ext>
                  </a:extLst>
                </p:cNvPr>
                <p:cNvSpPr>
                  <a:spLocks/>
                </p:cNvSpPr>
                <p:nvPr/>
              </p:nvSpPr>
              <p:spPr bwMode="auto">
                <a:xfrm>
                  <a:off x="7037388" y="6008688"/>
                  <a:ext cx="79375" cy="123825"/>
                </a:xfrm>
                <a:custGeom>
                  <a:avLst/>
                  <a:gdLst>
                    <a:gd name="T0" fmla="*/ 28 w 28"/>
                    <a:gd name="T1" fmla="*/ 44 h 44"/>
                    <a:gd name="T2" fmla="*/ 1 w 28"/>
                    <a:gd name="T3" fmla="*/ 44 h 44"/>
                    <a:gd name="T4" fmla="*/ 0 w 28"/>
                    <a:gd name="T5" fmla="*/ 43 h 44"/>
                    <a:gd name="T6" fmla="*/ 0 w 28"/>
                    <a:gd name="T7" fmla="*/ 0 h 44"/>
                    <a:gd name="T8" fmla="*/ 1 w 28"/>
                    <a:gd name="T9" fmla="*/ 0 h 44"/>
                    <a:gd name="T10" fmla="*/ 28 w 28"/>
                    <a:gd name="T11" fmla="*/ 0 h 44"/>
                    <a:gd name="T12" fmla="*/ 28 w 28"/>
                    <a:gd name="T13" fmla="*/ 0 h 44"/>
                    <a:gd name="T14" fmla="*/ 28 w 28"/>
                    <a:gd name="T15" fmla="*/ 43 h 44"/>
                    <a:gd name="T16" fmla="*/ 28 w 28"/>
                    <a:gd name="T17"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44">
                      <a:moveTo>
                        <a:pt x="28" y="44"/>
                      </a:moveTo>
                      <a:cubicBezTo>
                        <a:pt x="1" y="44"/>
                        <a:pt x="1" y="44"/>
                        <a:pt x="1" y="44"/>
                      </a:cubicBezTo>
                      <a:cubicBezTo>
                        <a:pt x="1" y="44"/>
                        <a:pt x="0" y="44"/>
                        <a:pt x="0" y="43"/>
                      </a:cubicBezTo>
                      <a:cubicBezTo>
                        <a:pt x="0" y="0"/>
                        <a:pt x="0" y="0"/>
                        <a:pt x="0" y="0"/>
                      </a:cubicBezTo>
                      <a:cubicBezTo>
                        <a:pt x="0" y="0"/>
                        <a:pt x="1" y="0"/>
                        <a:pt x="1" y="0"/>
                      </a:cubicBezTo>
                      <a:cubicBezTo>
                        <a:pt x="28" y="0"/>
                        <a:pt x="28" y="0"/>
                        <a:pt x="28" y="0"/>
                      </a:cubicBezTo>
                      <a:cubicBezTo>
                        <a:pt x="28" y="0"/>
                        <a:pt x="28" y="0"/>
                        <a:pt x="28" y="0"/>
                      </a:cubicBezTo>
                      <a:cubicBezTo>
                        <a:pt x="28" y="43"/>
                        <a:pt x="28" y="43"/>
                        <a:pt x="28" y="43"/>
                      </a:cubicBezTo>
                      <a:cubicBezTo>
                        <a:pt x="28" y="44"/>
                        <a:pt x="28" y="44"/>
                        <a:pt x="28" y="44"/>
                      </a:cubicBezTo>
                      <a:close/>
                    </a:path>
                  </a:pathLst>
                </a:custGeom>
                <a:noFill/>
                <a:ln w="1905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200"/>
                </a:p>
              </p:txBody>
            </p:sp>
          </p:grpSp>
        </p:grpSp>
        <p:grpSp>
          <p:nvGrpSpPr>
            <p:cNvPr id="110" name="Group 109">
              <a:extLst>
                <a:ext uri="{FF2B5EF4-FFF2-40B4-BE49-F238E27FC236}">
                  <a16:creationId xmlns:a16="http://schemas.microsoft.com/office/drawing/2014/main" id="{965E15D9-7C13-42AB-88BC-0289BCA1540C}"/>
                </a:ext>
              </a:extLst>
            </p:cNvPr>
            <p:cNvGrpSpPr/>
            <p:nvPr/>
          </p:nvGrpSpPr>
          <p:grpSpPr>
            <a:xfrm>
              <a:off x="8394804" y="3621675"/>
              <a:ext cx="1403891" cy="688869"/>
              <a:chOff x="1359330" y="4934489"/>
              <a:chExt cx="2624545" cy="1287827"/>
            </a:xfrm>
          </p:grpSpPr>
          <p:sp>
            <p:nvSpPr>
              <p:cNvPr id="111" name="Text Placeholder 21">
                <a:extLst>
                  <a:ext uri="{FF2B5EF4-FFF2-40B4-BE49-F238E27FC236}">
                    <a16:creationId xmlns:a16="http://schemas.microsoft.com/office/drawing/2014/main" id="{7A41FB68-E6E5-40A7-9BE3-FF2970755A89}"/>
                  </a:ext>
                </a:extLst>
              </p:cNvPr>
              <p:cNvSpPr txBox="1">
                <a:spLocks/>
              </p:cNvSpPr>
              <p:nvPr/>
            </p:nvSpPr>
            <p:spPr>
              <a:xfrm>
                <a:off x="1359330" y="5599061"/>
                <a:ext cx="2624545" cy="623255"/>
              </a:xfrm>
              <a:prstGeom prst="rect">
                <a:avLst/>
              </a:prstGeom>
              <a:ln>
                <a:noFill/>
              </a:ln>
            </p:spPr>
            <p:txBody>
              <a:bodyPr lIns="89642" tIns="89642" rIns="89642" bIns="89642">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gn="ctr">
                  <a:defRPr/>
                </a:pPr>
                <a:r>
                  <a:rPr lang="en-US" sz="1050" dirty="0">
                    <a:solidFill>
                      <a:schemeClr val="accent5">
                        <a:lumMod val="75000"/>
                      </a:schemeClr>
                    </a:solidFill>
                  </a:rPr>
                  <a:t>Any cloud</a:t>
                </a:r>
              </a:p>
            </p:txBody>
          </p:sp>
          <p:sp>
            <p:nvSpPr>
              <p:cNvPr id="112" name="Oval 111">
                <a:extLst>
                  <a:ext uri="{FF2B5EF4-FFF2-40B4-BE49-F238E27FC236}">
                    <a16:creationId xmlns:a16="http://schemas.microsoft.com/office/drawing/2014/main" id="{79502F1F-F292-4403-AA2A-6D9BF394CBEB}"/>
                  </a:ext>
                </a:extLst>
              </p:cNvPr>
              <p:cNvSpPr/>
              <p:nvPr/>
            </p:nvSpPr>
            <p:spPr bwMode="auto">
              <a:xfrm>
                <a:off x="2352769" y="4934489"/>
                <a:ext cx="648226" cy="648225"/>
              </a:xfrm>
              <a:prstGeom prst="ellipse">
                <a:avLst/>
              </a:prstGeom>
              <a:solidFill>
                <a:schemeClr val="bg1"/>
              </a:solidFill>
              <a:ln w="19050">
                <a:solidFill>
                  <a:schemeClr val="accent5">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600" dirty="0">
                  <a:gradFill>
                    <a:gsLst>
                      <a:gs pos="0">
                        <a:srgbClr val="FFFFFF"/>
                      </a:gs>
                      <a:gs pos="100000">
                        <a:srgbClr val="FFFFFF"/>
                      </a:gs>
                    </a:gsLst>
                    <a:lin ang="5400000" scaled="0"/>
                  </a:gradFill>
                  <a:ea typeface="Segoe UI" pitchFamily="34" charset="0"/>
                  <a:cs typeface="Segoe UI" pitchFamily="34" charset="0"/>
                </a:endParaRPr>
              </a:p>
            </p:txBody>
          </p:sp>
          <p:grpSp>
            <p:nvGrpSpPr>
              <p:cNvPr id="113" name="Group 112">
                <a:extLst>
                  <a:ext uri="{FF2B5EF4-FFF2-40B4-BE49-F238E27FC236}">
                    <a16:creationId xmlns:a16="http://schemas.microsoft.com/office/drawing/2014/main" id="{64A9E74D-B38D-4568-9FF9-E3A8E94BB92A}"/>
                  </a:ext>
                </a:extLst>
              </p:cNvPr>
              <p:cNvGrpSpPr/>
              <p:nvPr/>
            </p:nvGrpSpPr>
            <p:grpSpPr>
              <a:xfrm>
                <a:off x="2471148" y="5183526"/>
                <a:ext cx="411469" cy="192330"/>
                <a:chOff x="8529638" y="5526088"/>
                <a:chExt cx="1120775" cy="523875"/>
              </a:xfrm>
            </p:grpSpPr>
            <p:sp>
              <p:nvSpPr>
                <p:cNvPr id="114" name="Freeform 139">
                  <a:extLst>
                    <a:ext uri="{FF2B5EF4-FFF2-40B4-BE49-F238E27FC236}">
                      <a16:creationId xmlns:a16="http://schemas.microsoft.com/office/drawing/2014/main" id="{E62EA74B-3449-45C8-936A-DB002D08A1C6}"/>
                    </a:ext>
                  </a:extLst>
                </p:cNvPr>
                <p:cNvSpPr>
                  <a:spLocks/>
                </p:cNvSpPr>
                <p:nvPr/>
              </p:nvSpPr>
              <p:spPr bwMode="auto">
                <a:xfrm>
                  <a:off x="9199563" y="5526088"/>
                  <a:ext cx="450850" cy="415925"/>
                </a:xfrm>
                <a:custGeom>
                  <a:avLst/>
                  <a:gdLst>
                    <a:gd name="T0" fmla="*/ 52 w 160"/>
                    <a:gd name="T1" fmla="*/ 146 h 146"/>
                    <a:gd name="T2" fmla="*/ 113 w 160"/>
                    <a:gd name="T3" fmla="*/ 146 h 146"/>
                    <a:gd name="T4" fmla="*/ 147 w 160"/>
                    <a:gd name="T5" fmla="*/ 132 h 146"/>
                    <a:gd name="T6" fmla="*/ 160 w 160"/>
                    <a:gd name="T7" fmla="*/ 98 h 146"/>
                    <a:gd name="T8" fmla="*/ 147 w 160"/>
                    <a:gd name="T9" fmla="*/ 64 h 146"/>
                    <a:gd name="T10" fmla="*/ 126 w 160"/>
                    <a:gd name="T11" fmla="*/ 52 h 146"/>
                    <a:gd name="T12" fmla="*/ 126 w 160"/>
                    <a:gd name="T13" fmla="*/ 48 h 146"/>
                    <a:gd name="T14" fmla="*/ 113 w 160"/>
                    <a:gd name="T15" fmla="*/ 14 h 146"/>
                    <a:gd name="T16" fmla="*/ 79 w 160"/>
                    <a:gd name="T17" fmla="*/ 0 h 146"/>
                    <a:gd name="T18" fmla="*/ 79 w 160"/>
                    <a:gd name="T19" fmla="*/ 0 h 146"/>
                    <a:gd name="T20" fmla="*/ 38 w 160"/>
                    <a:gd name="T21" fmla="*/ 23 h 146"/>
                    <a:gd name="T22" fmla="*/ 20 w 160"/>
                    <a:gd name="T23" fmla="*/ 20 h 146"/>
                    <a:gd name="T24" fmla="*/ 0 w 160"/>
                    <a:gd name="T25" fmla="*/ 24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 h="146">
                      <a:moveTo>
                        <a:pt x="52" y="146"/>
                      </a:moveTo>
                      <a:cubicBezTo>
                        <a:pt x="113" y="146"/>
                        <a:pt x="113" y="146"/>
                        <a:pt x="113" y="146"/>
                      </a:cubicBezTo>
                      <a:cubicBezTo>
                        <a:pt x="126" y="146"/>
                        <a:pt x="138" y="141"/>
                        <a:pt x="147" y="132"/>
                      </a:cubicBezTo>
                      <a:cubicBezTo>
                        <a:pt x="155" y="123"/>
                        <a:pt x="160" y="111"/>
                        <a:pt x="160" y="98"/>
                      </a:cubicBezTo>
                      <a:cubicBezTo>
                        <a:pt x="160" y="85"/>
                        <a:pt x="155" y="73"/>
                        <a:pt x="147" y="64"/>
                      </a:cubicBezTo>
                      <a:cubicBezTo>
                        <a:pt x="141" y="58"/>
                        <a:pt x="134" y="54"/>
                        <a:pt x="126" y="52"/>
                      </a:cubicBezTo>
                      <a:cubicBezTo>
                        <a:pt x="126" y="51"/>
                        <a:pt x="126" y="49"/>
                        <a:pt x="126" y="48"/>
                      </a:cubicBezTo>
                      <a:cubicBezTo>
                        <a:pt x="126" y="36"/>
                        <a:pt x="121" y="24"/>
                        <a:pt x="113" y="14"/>
                      </a:cubicBezTo>
                      <a:cubicBezTo>
                        <a:pt x="104" y="5"/>
                        <a:pt x="92" y="0"/>
                        <a:pt x="79" y="0"/>
                      </a:cubicBezTo>
                      <a:cubicBezTo>
                        <a:pt x="79" y="0"/>
                        <a:pt x="79" y="0"/>
                        <a:pt x="79" y="0"/>
                      </a:cubicBezTo>
                      <a:cubicBezTo>
                        <a:pt x="62" y="0"/>
                        <a:pt x="47" y="9"/>
                        <a:pt x="38" y="23"/>
                      </a:cubicBezTo>
                      <a:cubicBezTo>
                        <a:pt x="33" y="21"/>
                        <a:pt x="26" y="20"/>
                        <a:pt x="20" y="20"/>
                      </a:cubicBezTo>
                      <a:cubicBezTo>
                        <a:pt x="13" y="20"/>
                        <a:pt x="6" y="21"/>
                        <a:pt x="0" y="24"/>
                      </a:cubicBezTo>
                    </a:path>
                  </a:pathLst>
                </a:custGeom>
                <a:noFill/>
                <a:ln w="19050" cap="rnd">
                  <a:solidFill>
                    <a:schemeClr val="accent5">
                      <a:lumMod val="7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200"/>
                </a:p>
              </p:txBody>
            </p:sp>
            <p:sp>
              <p:nvSpPr>
                <p:cNvPr id="115" name="Freeform 140">
                  <a:extLst>
                    <a:ext uri="{FF2B5EF4-FFF2-40B4-BE49-F238E27FC236}">
                      <a16:creationId xmlns:a16="http://schemas.microsoft.com/office/drawing/2014/main" id="{DFBDB82D-DF0A-49A9-9454-FB428D008C74}"/>
                    </a:ext>
                  </a:extLst>
                </p:cNvPr>
                <p:cNvSpPr>
                  <a:spLocks/>
                </p:cNvSpPr>
                <p:nvPr/>
              </p:nvSpPr>
              <p:spPr bwMode="auto">
                <a:xfrm>
                  <a:off x="8529638" y="5529263"/>
                  <a:ext cx="825500" cy="520700"/>
                </a:xfrm>
                <a:custGeom>
                  <a:avLst/>
                  <a:gdLst>
                    <a:gd name="T0" fmla="*/ 192 w 293"/>
                    <a:gd name="T1" fmla="*/ 0 h 183"/>
                    <a:gd name="T2" fmla="*/ 141 w 293"/>
                    <a:gd name="T3" fmla="*/ 30 h 183"/>
                    <a:gd name="T4" fmla="*/ 118 w 293"/>
                    <a:gd name="T5" fmla="*/ 25 h 183"/>
                    <a:gd name="T6" fmla="*/ 76 w 293"/>
                    <a:gd name="T7" fmla="*/ 41 h 183"/>
                    <a:gd name="T8" fmla="*/ 62 w 293"/>
                    <a:gd name="T9" fmla="*/ 63 h 183"/>
                    <a:gd name="T10" fmla="*/ 60 w 293"/>
                    <a:gd name="T11" fmla="*/ 63 h 183"/>
                    <a:gd name="T12" fmla="*/ 18 w 293"/>
                    <a:gd name="T13" fmla="*/ 81 h 183"/>
                    <a:gd name="T14" fmla="*/ 0 w 293"/>
                    <a:gd name="T15" fmla="*/ 123 h 183"/>
                    <a:gd name="T16" fmla="*/ 18 w 293"/>
                    <a:gd name="T17" fmla="*/ 165 h 183"/>
                    <a:gd name="T18" fmla="*/ 60 w 293"/>
                    <a:gd name="T19" fmla="*/ 183 h 183"/>
                    <a:gd name="T20" fmla="*/ 234 w 293"/>
                    <a:gd name="T21" fmla="*/ 183 h 183"/>
                    <a:gd name="T22" fmla="*/ 276 w 293"/>
                    <a:gd name="T23" fmla="*/ 165 h 183"/>
                    <a:gd name="T24" fmla="*/ 293 w 293"/>
                    <a:gd name="T25" fmla="*/ 123 h 183"/>
                    <a:gd name="T26" fmla="*/ 276 w 293"/>
                    <a:gd name="T27" fmla="*/ 81 h 183"/>
                    <a:gd name="T28" fmla="*/ 250 w 293"/>
                    <a:gd name="T29" fmla="*/ 65 h 183"/>
                    <a:gd name="T30" fmla="*/ 250 w 293"/>
                    <a:gd name="T31" fmla="*/ 61 h 183"/>
                    <a:gd name="T32" fmla="*/ 234 w 293"/>
                    <a:gd name="T33" fmla="*/ 19 h 183"/>
                    <a:gd name="T34" fmla="*/ 192 w 293"/>
                    <a:gd name="T35" fmla="*/ 0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93" h="183">
                      <a:moveTo>
                        <a:pt x="192" y="0"/>
                      </a:moveTo>
                      <a:cubicBezTo>
                        <a:pt x="171" y="0"/>
                        <a:pt x="152" y="12"/>
                        <a:pt x="141" y="30"/>
                      </a:cubicBezTo>
                      <a:cubicBezTo>
                        <a:pt x="134" y="27"/>
                        <a:pt x="126" y="25"/>
                        <a:pt x="118" y="25"/>
                      </a:cubicBezTo>
                      <a:cubicBezTo>
                        <a:pt x="102" y="25"/>
                        <a:pt x="88" y="31"/>
                        <a:pt x="76" y="41"/>
                      </a:cubicBezTo>
                      <a:cubicBezTo>
                        <a:pt x="70" y="47"/>
                        <a:pt x="65" y="55"/>
                        <a:pt x="62" y="63"/>
                      </a:cubicBezTo>
                      <a:cubicBezTo>
                        <a:pt x="61" y="63"/>
                        <a:pt x="60" y="63"/>
                        <a:pt x="60" y="63"/>
                      </a:cubicBezTo>
                      <a:cubicBezTo>
                        <a:pt x="44" y="63"/>
                        <a:pt x="29" y="69"/>
                        <a:pt x="18" y="81"/>
                      </a:cubicBezTo>
                      <a:cubicBezTo>
                        <a:pt x="6" y="92"/>
                        <a:pt x="0" y="107"/>
                        <a:pt x="0" y="123"/>
                      </a:cubicBezTo>
                      <a:cubicBezTo>
                        <a:pt x="0" y="139"/>
                        <a:pt x="6" y="154"/>
                        <a:pt x="18" y="165"/>
                      </a:cubicBezTo>
                      <a:cubicBezTo>
                        <a:pt x="29" y="177"/>
                        <a:pt x="44" y="183"/>
                        <a:pt x="60" y="183"/>
                      </a:cubicBezTo>
                      <a:cubicBezTo>
                        <a:pt x="234" y="183"/>
                        <a:pt x="234" y="183"/>
                        <a:pt x="234" y="183"/>
                      </a:cubicBezTo>
                      <a:cubicBezTo>
                        <a:pt x="250" y="183"/>
                        <a:pt x="265" y="177"/>
                        <a:pt x="276" y="165"/>
                      </a:cubicBezTo>
                      <a:cubicBezTo>
                        <a:pt x="287" y="154"/>
                        <a:pt x="293" y="139"/>
                        <a:pt x="293" y="123"/>
                      </a:cubicBezTo>
                      <a:cubicBezTo>
                        <a:pt x="293" y="107"/>
                        <a:pt x="287" y="92"/>
                        <a:pt x="276" y="81"/>
                      </a:cubicBezTo>
                      <a:cubicBezTo>
                        <a:pt x="269" y="73"/>
                        <a:pt x="260" y="68"/>
                        <a:pt x="250" y="65"/>
                      </a:cubicBezTo>
                      <a:cubicBezTo>
                        <a:pt x="250" y="64"/>
                        <a:pt x="250" y="62"/>
                        <a:pt x="250" y="61"/>
                      </a:cubicBezTo>
                      <a:cubicBezTo>
                        <a:pt x="250" y="45"/>
                        <a:pt x="245" y="30"/>
                        <a:pt x="234" y="19"/>
                      </a:cubicBezTo>
                      <a:cubicBezTo>
                        <a:pt x="223" y="7"/>
                        <a:pt x="208" y="0"/>
                        <a:pt x="192" y="0"/>
                      </a:cubicBezTo>
                      <a:close/>
                    </a:path>
                  </a:pathLst>
                </a:custGeom>
                <a:noFill/>
                <a:ln w="19050" cap="rnd">
                  <a:solidFill>
                    <a:schemeClr val="accent5">
                      <a:lumMod val="7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200"/>
                </a:p>
              </p:txBody>
            </p:sp>
          </p:grpSp>
        </p:grpSp>
        <p:grpSp>
          <p:nvGrpSpPr>
            <p:cNvPr id="116" name="Group 115">
              <a:extLst>
                <a:ext uri="{FF2B5EF4-FFF2-40B4-BE49-F238E27FC236}">
                  <a16:creationId xmlns:a16="http://schemas.microsoft.com/office/drawing/2014/main" id="{6D760A72-7C70-4926-85BA-B916BB56B6D4}"/>
                </a:ext>
              </a:extLst>
            </p:cNvPr>
            <p:cNvGrpSpPr/>
            <p:nvPr/>
          </p:nvGrpSpPr>
          <p:grpSpPr>
            <a:xfrm>
              <a:off x="7639113" y="3621675"/>
              <a:ext cx="1403889" cy="688504"/>
              <a:chOff x="7583" y="4935170"/>
              <a:chExt cx="2624545" cy="1287145"/>
            </a:xfrm>
          </p:grpSpPr>
          <p:sp>
            <p:nvSpPr>
              <p:cNvPr id="117" name="Text Placeholder 21">
                <a:extLst>
                  <a:ext uri="{FF2B5EF4-FFF2-40B4-BE49-F238E27FC236}">
                    <a16:creationId xmlns:a16="http://schemas.microsoft.com/office/drawing/2014/main" id="{3BC09910-6944-42CD-B322-313271F674EE}"/>
                  </a:ext>
                </a:extLst>
              </p:cNvPr>
              <p:cNvSpPr txBox="1">
                <a:spLocks/>
              </p:cNvSpPr>
              <p:nvPr/>
            </p:nvSpPr>
            <p:spPr>
              <a:xfrm>
                <a:off x="7583" y="5599060"/>
                <a:ext cx="2624545" cy="623255"/>
              </a:xfrm>
              <a:prstGeom prst="rect">
                <a:avLst/>
              </a:prstGeom>
              <a:ln>
                <a:noFill/>
              </a:ln>
            </p:spPr>
            <p:txBody>
              <a:bodyPr lIns="89642" tIns="89642" rIns="89642" bIns="89642">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gn="ctr">
                  <a:defRPr/>
                </a:pPr>
                <a:r>
                  <a:rPr lang="en-US" sz="1050" dirty="0">
                    <a:solidFill>
                      <a:schemeClr val="accent5">
                        <a:lumMod val="75000"/>
                      </a:schemeClr>
                    </a:solidFill>
                  </a:rPr>
                  <a:t>Local</a:t>
                </a:r>
              </a:p>
            </p:txBody>
          </p:sp>
          <p:sp>
            <p:nvSpPr>
              <p:cNvPr id="118" name="Oval 117">
                <a:extLst>
                  <a:ext uri="{FF2B5EF4-FFF2-40B4-BE49-F238E27FC236}">
                    <a16:creationId xmlns:a16="http://schemas.microsoft.com/office/drawing/2014/main" id="{8C4DF8F7-D351-43E2-A1DE-E86968AFC10D}"/>
                  </a:ext>
                </a:extLst>
              </p:cNvPr>
              <p:cNvSpPr/>
              <p:nvPr/>
            </p:nvSpPr>
            <p:spPr bwMode="auto">
              <a:xfrm>
                <a:off x="995743" y="4935170"/>
                <a:ext cx="648226" cy="648226"/>
              </a:xfrm>
              <a:prstGeom prst="ellipse">
                <a:avLst/>
              </a:prstGeom>
              <a:solidFill>
                <a:schemeClr val="bg1"/>
              </a:solidFill>
              <a:ln w="19050">
                <a:solidFill>
                  <a:schemeClr val="accent5">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600" dirty="0">
                  <a:gradFill>
                    <a:gsLst>
                      <a:gs pos="0">
                        <a:srgbClr val="FFFFFF"/>
                      </a:gs>
                      <a:gs pos="100000">
                        <a:srgbClr val="FFFFFF"/>
                      </a:gs>
                    </a:gsLst>
                    <a:lin ang="5400000" scaled="0"/>
                  </a:gradFill>
                  <a:ea typeface="Segoe UI" pitchFamily="34" charset="0"/>
                  <a:cs typeface="Segoe UI" pitchFamily="34" charset="0"/>
                </a:endParaRPr>
              </a:p>
            </p:txBody>
          </p:sp>
          <p:grpSp>
            <p:nvGrpSpPr>
              <p:cNvPr id="119" name="Group 118">
                <a:extLst>
                  <a:ext uri="{FF2B5EF4-FFF2-40B4-BE49-F238E27FC236}">
                    <a16:creationId xmlns:a16="http://schemas.microsoft.com/office/drawing/2014/main" id="{0D6BCB08-4C3C-4BAA-8819-07B9618E064A}"/>
                  </a:ext>
                </a:extLst>
              </p:cNvPr>
              <p:cNvGrpSpPr/>
              <p:nvPr/>
            </p:nvGrpSpPr>
            <p:grpSpPr>
              <a:xfrm>
                <a:off x="1089469" y="5125842"/>
                <a:ext cx="479455" cy="280723"/>
                <a:chOff x="2324101" y="5397500"/>
                <a:chExt cx="1336675" cy="782637"/>
              </a:xfrm>
            </p:grpSpPr>
            <p:sp>
              <p:nvSpPr>
                <p:cNvPr id="120" name="Freeform 121">
                  <a:extLst>
                    <a:ext uri="{FF2B5EF4-FFF2-40B4-BE49-F238E27FC236}">
                      <a16:creationId xmlns:a16="http://schemas.microsoft.com/office/drawing/2014/main" id="{94B05613-3578-4994-964D-32CB6385B69E}"/>
                    </a:ext>
                  </a:extLst>
                </p:cNvPr>
                <p:cNvSpPr>
                  <a:spLocks/>
                </p:cNvSpPr>
                <p:nvPr/>
              </p:nvSpPr>
              <p:spPr bwMode="auto">
                <a:xfrm>
                  <a:off x="2324101" y="5397500"/>
                  <a:ext cx="1011238" cy="666750"/>
                </a:xfrm>
                <a:custGeom>
                  <a:avLst/>
                  <a:gdLst>
                    <a:gd name="T0" fmla="*/ 355 w 359"/>
                    <a:gd name="T1" fmla="*/ 188 h 236"/>
                    <a:gd name="T2" fmla="*/ 113 w 359"/>
                    <a:gd name="T3" fmla="*/ 236 h 236"/>
                    <a:gd name="T4" fmla="*/ 109 w 359"/>
                    <a:gd name="T5" fmla="*/ 234 h 236"/>
                    <a:gd name="T6" fmla="*/ 1 w 359"/>
                    <a:gd name="T7" fmla="*/ 5 h 236"/>
                    <a:gd name="T8" fmla="*/ 4 w 359"/>
                    <a:gd name="T9" fmla="*/ 0 h 236"/>
                    <a:gd name="T10" fmla="*/ 250 w 359"/>
                    <a:gd name="T11" fmla="*/ 0 h 236"/>
                    <a:gd name="T12" fmla="*/ 253 w 359"/>
                    <a:gd name="T13" fmla="*/ 2 h 236"/>
                    <a:gd name="T14" fmla="*/ 357 w 359"/>
                    <a:gd name="T15" fmla="*/ 183 h 236"/>
                    <a:gd name="T16" fmla="*/ 355 w 359"/>
                    <a:gd name="T17" fmla="*/ 188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9" h="236">
                      <a:moveTo>
                        <a:pt x="355" y="188"/>
                      </a:moveTo>
                      <a:cubicBezTo>
                        <a:pt x="113" y="236"/>
                        <a:pt x="113" y="236"/>
                        <a:pt x="113" y="236"/>
                      </a:cubicBezTo>
                      <a:cubicBezTo>
                        <a:pt x="111" y="236"/>
                        <a:pt x="110" y="236"/>
                        <a:pt x="109" y="234"/>
                      </a:cubicBezTo>
                      <a:cubicBezTo>
                        <a:pt x="1" y="5"/>
                        <a:pt x="1" y="5"/>
                        <a:pt x="1" y="5"/>
                      </a:cubicBezTo>
                      <a:cubicBezTo>
                        <a:pt x="0" y="3"/>
                        <a:pt x="1" y="0"/>
                        <a:pt x="4" y="0"/>
                      </a:cubicBezTo>
                      <a:cubicBezTo>
                        <a:pt x="250" y="0"/>
                        <a:pt x="250" y="0"/>
                        <a:pt x="250" y="0"/>
                      </a:cubicBezTo>
                      <a:cubicBezTo>
                        <a:pt x="251" y="0"/>
                        <a:pt x="252" y="1"/>
                        <a:pt x="253" y="2"/>
                      </a:cubicBezTo>
                      <a:cubicBezTo>
                        <a:pt x="357" y="183"/>
                        <a:pt x="357" y="183"/>
                        <a:pt x="357" y="183"/>
                      </a:cubicBezTo>
                      <a:cubicBezTo>
                        <a:pt x="359" y="185"/>
                        <a:pt x="357" y="188"/>
                        <a:pt x="355" y="188"/>
                      </a:cubicBezTo>
                      <a:close/>
                    </a:path>
                  </a:pathLst>
                </a:custGeom>
                <a:noFill/>
                <a:ln w="19050" cap="rnd">
                  <a:solidFill>
                    <a:schemeClr val="accent5">
                      <a:lumMod val="7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200"/>
                </a:p>
              </p:txBody>
            </p:sp>
            <p:sp>
              <p:nvSpPr>
                <p:cNvPr id="121" name="Freeform 122">
                  <a:extLst>
                    <a:ext uri="{FF2B5EF4-FFF2-40B4-BE49-F238E27FC236}">
                      <a16:creationId xmlns:a16="http://schemas.microsoft.com/office/drawing/2014/main" id="{82BDDA72-6BB7-47FF-ACFD-CCAB22DED53D}"/>
                    </a:ext>
                  </a:extLst>
                </p:cNvPr>
                <p:cNvSpPr>
                  <a:spLocks/>
                </p:cNvSpPr>
                <p:nvPr/>
              </p:nvSpPr>
              <p:spPr bwMode="auto">
                <a:xfrm>
                  <a:off x="2455863" y="5730875"/>
                  <a:ext cx="1204913" cy="449262"/>
                </a:xfrm>
                <a:custGeom>
                  <a:avLst/>
                  <a:gdLst>
                    <a:gd name="T0" fmla="*/ 7 w 428"/>
                    <a:gd name="T1" fmla="*/ 0 h 159"/>
                    <a:gd name="T2" fmla="*/ 0 w 428"/>
                    <a:gd name="T3" fmla="*/ 100 h 159"/>
                    <a:gd name="T4" fmla="*/ 3 w 428"/>
                    <a:gd name="T5" fmla="*/ 104 h 159"/>
                    <a:gd name="T6" fmla="*/ 195 w 428"/>
                    <a:gd name="T7" fmla="*/ 158 h 159"/>
                    <a:gd name="T8" fmla="*/ 210 w 428"/>
                    <a:gd name="T9" fmla="*/ 158 h 159"/>
                    <a:gd name="T10" fmla="*/ 424 w 428"/>
                    <a:gd name="T11" fmla="*/ 106 h 159"/>
                    <a:gd name="T12" fmla="*/ 425 w 428"/>
                    <a:gd name="T13" fmla="*/ 99 h 159"/>
                    <a:gd name="T14" fmla="*/ 313 w 428"/>
                    <a:gd name="T15" fmla="*/ 69 h 1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8" h="159">
                      <a:moveTo>
                        <a:pt x="7" y="0"/>
                      </a:moveTo>
                      <a:cubicBezTo>
                        <a:pt x="0" y="100"/>
                        <a:pt x="0" y="100"/>
                        <a:pt x="0" y="100"/>
                      </a:cubicBezTo>
                      <a:cubicBezTo>
                        <a:pt x="0" y="102"/>
                        <a:pt x="1" y="104"/>
                        <a:pt x="3" y="104"/>
                      </a:cubicBezTo>
                      <a:cubicBezTo>
                        <a:pt x="195" y="158"/>
                        <a:pt x="195" y="158"/>
                        <a:pt x="195" y="158"/>
                      </a:cubicBezTo>
                      <a:cubicBezTo>
                        <a:pt x="200" y="159"/>
                        <a:pt x="205" y="159"/>
                        <a:pt x="210" y="158"/>
                      </a:cubicBezTo>
                      <a:cubicBezTo>
                        <a:pt x="424" y="106"/>
                        <a:pt x="424" y="106"/>
                        <a:pt x="424" y="106"/>
                      </a:cubicBezTo>
                      <a:cubicBezTo>
                        <a:pt x="428" y="105"/>
                        <a:pt x="428" y="100"/>
                        <a:pt x="425" y="99"/>
                      </a:cubicBezTo>
                      <a:cubicBezTo>
                        <a:pt x="313" y="69"/>
                        <a:pt x="313" y="69"/>
                        <a:pt x="313" y="69"/>
                      </a:cubicBezTo>
                    </a:path>
                  </a:pathLst>
                </a:custGeom>
                <a:noFill/>
                <a:ln w="19050" cap="rnd">
                  <a:solidFill>
                    <a:schemeClr val="accent5">
                      <a:lumMod val="7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200" dirty="0"/>
                </a:p>
              </p:txBody>
            </p:sp>
          </p:grpSp>
        </p:grpSp>
        <p:grpSp>
          <p:nvGrpSpPr>
            <p:cNvPr id="122" name="Group 121">
              <a:extLst>
                <a:ext uri="{FF2B5EF4-FFF2-40B4-BE49-F238E27FC236}">
                  <a16:creationId xmlns:a16="http://schemas.microsoft.com/office/drawing/2014/main" id="{3981B6A3-4755-4D70-9BE9-5B4526EF519C}"/>
                </a:ext>
              </a:extLst>
            </p:cNvPr>
            <p:cNvGrpSpPr/>
            <p:nvPr/>
          </p:nvGrpSpPr>
          <p:grpSpPr>
            <a:xfrm>
              <a:off x="10631387" y="3616478"/>
              <a:ext cx="1403890" cy="692058"/>
              <a:chOff x="7567784" y="4934494"/>
              <a:chExt cx="2624545" cy="1293788"/>
            </a:xfrm>
          </p:grpSpPr>
          <p:sp>
            <p:nvSpPr>
              <p:cNvPr id="123" name="Text Placeholder 21">
                <a:extLst>
                  <a:ext uri="{FF2B5EF4-FFF2-40B4-BE49-F238E27FC236}">
                    <a16:creationId xmlns:a16="http://schemas.microsoft.com/office/drawing/2014/main" id="{2443B499-753F-4ED6-854D-4388E109C84E}"/>
                  </a:ext>
                </a:extLst>
              </p:cNvPr>
              <p:cNvSpPr txBox="1">
                <a:spLocks/>
              </p:cNvSpPr>
              <p:nvPr/>
            </p:nvSpPr>
            <p:spPr>
              <a:xfrm>
                <a:off x="7567784" y="5617974"/>
                <a:ext cx="2624545" cy="610308"/>
              </a:xfrm>
              <a:prstGeom prst="rect">
                <a:avLst/>
              </a:prstGeom>
              <a:ln>
                <a:noFill/>
              </a:ln>
            </p:spPr>
            <p:txBody>
              <a:bodyPr lIns="89642" tIns="89642" rIns="89642" bIns="89642">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gn="ctr">
                  <a:defRPr/>
                </a:pPr>
                <a:r>
                  <a:rPr lang="en-US" sz="1050" dirty="0">
                    <a:solidFill>
                      <a:schemeClr val="accent5">
                        <a:lumMod val="75000"/>
                      </a:schemeClr>
                    </a:solidFill>
                  </a:rPr>
                  <a:t>Mesh</a:t>
                </a:r>
              </a:p>
            </p:txBody>
          </p:sp>
          <p:sp>
            <p:nvSpPr>
              <p:cNvPr id="124" name="Oval 123">
                <a:extLst>
                  <a:ext uri="{FF2B5EF4-FFF2-40B4-BE49-F238E27FC236}">
                    <a16:creationId xmlns:a16="http://schemas.microsoft.com/office/drawing/2014/main" id="{EA5DCD57-67EE-4071-B44E-F66E48542B7D}"/>
                  </a:ext>
                </a:extLst>
              </p:cNvPr>
              <p:cNvSpPr/>
              <p:nvPr/>
            </p:nvSpPr>
            <p:spPr bwMode="auto">
              <a:xfrm>
                <a:off x="8524838" y="4934494"/>
                <a:ext cx="648226" cy="648226"/>
              </a:xfrm>
              <a:prstGeom prst="ellipse">
                <a:avLst/>
              </a:prstGeom>
              <a:solidFill>
                <a:schemeClr val="bg1"/>
              </a:solidFill>
              <a:ln w="19050">
                <a:solidFill>
                  <a:schemeClr val="accent5">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600" dirty="0">
                  <a:gradFill>
                    <a:gsLst>
                      <a:gs pos="0">
                        <a:srgbClr val="FFFFFF"/>
                      </a:gs>
                      <a:gs pos="100000">
                        <a:srgbClr val="FFFFFF"/>
                      </a:gs>
                    </a:gsLst>
                    <a:lin ang="5400000" scaled="0"/>
                  </a:gradFill>
                  <a:ea typeface="Segoe UI" pitchFamily="34" charset="0"/>
                  <a:cs typeface="Segoe UI" pitchFamily="34" charset="0"/>
                </a:endParaRPr>
              </a:p>
            </p:txBody>
          </p:sp>
          <p:pic>
            <p:nvPicPr>
              <p:cNvPr id="125" name="Graphic 124">
                <a:extLst>
                  <a:ext uri="{FF2B5EF4-FFF2-40B4-BE49-F238E27FC236}">
                    <a16:creationId xmlns:a16="http://schemas.microsoft.com/office/drawing/2014/main" id="{7DBA3016-9234-4279-A85A-157951DD332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562332" y="4971988"/>
                <a:ext cx="573235" cy="573236"/>
              </a:xfrm>
              <a:prstGeom prst="rect">
                <a:avLst/>
              </a:prstGeom>
            </p:spPr>
          </p:pic>
        </p:grpSp>
        <p:cxnSp>
          <p:nvCxnSpPr>
            <p:cNvPr id="12" name="Straight Connector 11">
              <a:extLst>
                <a:ext uri="{FF2B5EF4-FFF2-40B4-BE49-F238E27FC236}">
                  <a16:creationId xmlns:a16="http://schemas.microsoft.com/office/drawing/2014/main" id="{70FDF2BB-5BC6-41D4-B011-5F14F94DC049}"/>
                </a:ext>
              </a:extLst>
            </p:cNvPr>
            <p:cNvCxnSpPr>
              <a:cxnSpLocks/>
            </p:cNvCxnSpPr>
            <p:nvPr/>
          </p:nvCxnSpPr>
          <p:spPr>
            <a:xfrm>
              <a:off x="4791075" y="3488462"/>
              <a:ext cx="6877050" cy="0"/>
            </a:xfrm>
            <a:prstGeom prst="line">
              <a:avLst/>
            </a:prstGeom>
            <a:ln w="19050">
              <a:solidFill>
                <a:schemeClr val="accent5">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92" name="Group 91">
              <a:extLst>
                <a:ext uri="{FF2B5EF4-FFF2-40B4-BE49-F238E27FC236}">
                  <a16:creationId xmlns:a16="http://schemas.microsoft.com/office/drawing/2014/main" id="{4B472714-6320-45BB-B952-FD1ED731ED27}"/>
                </a:ext>
              </a:extLst>
            </p:cNvPr>
            <p:cNvGrpSpPr/>
            <p:nvPr/>
          </p:nvGrpSpPr>
          <p:grpSpPr>
            <a:xfrm>
              <a:off x="9906189" y="3611179"/>
              <a:ext cx="1403891" cy="688869"/>
              <a:chOff x="3914032" y="5258339"/>
              <a:chExt cx="2624545" cy="1287827"/>
            </a:xfrm>
          </p:grpSpPr>
          <p:grpSp>
            <p:nvGrpSpPr>
              <p:cNvPr id="93" name="Group 92">
                <a:extLst>
                  <a:ext uri="{FF2B5EF4-FFF2-40B4-BE49-F238E27FC236}">
                    <a16:creationId xmlns:a16="http://schemas.microsoft.com/office/drawing/2014/main" id="{BB7E7EF2-F00D-4048-8555-704BA4BBEEE3}"/>
                  </a:ext>
                </a:extLst>
              </p:cNvPr>
              <p:cNvGrpSpPr/>
              <p:nvPr/>
            </p:nvGrpSpPr>
            <p:grpSpPr>
              <a:xfrm>
                <a:off x="3914032" y="5258339"/>
                <a:ext cx="2624545" cy="1287827"/>
                <a:chOff x="3914032" y="4934489"/>
                <a:chExt cx="2624545" cy="1287827"/>
              </a:xfrm>
            </p:grpSpPr>
            <p:sp>
              <p:nvSpPr>
                <p:cNvPr id="95" name="Text Placeholder 21">
                  <a:extLst>
                    <a:ext uri="{FF2B5EF4-FFF2-40B4-BE49-F238E27FC236}">
                      <a16:creationId xmlns:a16="http://schemas.microsoft.com/office/drawing/2014/main" id="{97614A6B-50D8-462B-96F5-59DF7EF307BD}"/>
                    </a:ext>
                  </a:extLst>
                </p:cNvPr>
                <p:cNvSpPr txBox="1">
                  <a:spLocks/>
                </p:cNvSpPr>
                <p:nvPr/>
              </p:nvSpPr>
              <p:spPr>
                <a:xfrm>
                  <a:off x="3914032" y="5599061"/>
                  <a:ext cx="2624545" cy="623255"/>
                </a:xfrm>
                <a:prstGeom prst="rect">
                  <a:avLst/>
                </a:prstGeom>
                <a:ln>
                  <a:noFill/>
                </a:ln>
              </p:spPr>
              <p:txBody>
                <a:bodyPr lIns="89642" tIns="89642" rIns="89642" bIns="89642">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gn="ctr">
                    <a:defRPr/>
                  </a:pPr>
                  <a:r>
                    <a:rPr lang="en-US" sz="1050" dirty="0">
                      <a:solidFill>
                        <a:schemeClr val="accent5">
                          <a:lumMod val="75000"/>
                        </a:schemeClr>
                      </a:solidFill>
                    </a:rPr>
                    <a:t>Azure</a:t>
                  </a:r>
                </a:p>
              </p:txBody>
            </p:sp>
            <p:sp>
              <p:nvSpPr>
                <p:cNvPr id="96" name="Oval 95">
                  <a:extLst>
                    <a:ext uri="{FF2B5EF4-FFF2-40B4-BE49-F238E27FC236}">
                      <a16:creationId xmlns:a16="http://schemas.microsoft.com/office/drawing/2014/main" id="{685780AA-410A-4F69-AE1C-89B04ACACEFC}"/>
                    </a:ext>
                  </a:extLst>
                </p:cNvPr>
                <p:cNvSpPr/>
                <p:nvPr/>
              </p:nvSpPr>
              <p:spPr bwMode="auto">
                <a:xfrm>
                  <a:off x="4888896" y="4934489"/>
                  <a:ext cx="648226" cy="648225"/>
                </a:xfrm>
                <a:prstGeom prst="ellipse">
                  <a:avLst/>
                </a:prstGeom>
                <a:solidFill>
                  <a:schemeClr val="bg1"/>
                </a:solidFill>
                <a:ln w="19050">
                  <a:solidFill>
                    <a:schemeClr val="accent5">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6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94" name="Graphic 93">
                <a:extLst>
                  <a:ext uri="{FF2B5EF4-FFF2-40B4-BE49-F238E27FC236}">
                    <a16:creationId xmlns:a16="http://schemas.microsoft.com/office/drawing/2014/main" id="{4BAD613E-5ACE-4A37-86E6-E7E2DE3B8F4D}"/>
                  </a:ext>
                </a:extLst>
              </p:cNvPr>
              <p:cNvPicPr>
                <a:picLocks noChangeAspect="1"/>
              </p:cNvPicPr>
              <p:nvPr/>
            </p:nvPicPr>
            <p:blipFill rotWithShape="1">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r="11052"/>
              <a:stretch/>
            </p:blipFill>
            <p:spPr>
              <a:xfrm>
                <a:off x="4980725" y="5354699"/>
                <a:ext cx="458980" cy="398976"/>
              </a:xfrm>
              <a:prstGeom prst="rect">
                <a:avLst/>
              </a:prstGeom>
            </p:spPr>
          </p:pic>
        </p:grpSp>
      </p:grpSp>
    </p:spTree>
    <p:extLst>
      <p:ext uri="{BB962C8B-B14F-4D97-AF65-F5344CB8AC3E}">
        <p14:creationId xmlns:p14="http://schemas.microsoft.com/office/powerpoint/2010/main" val="30027027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a14="http://schemas.microsoft.com/office/drawing/2010/main" xmlns:asvg="http://schemas.microsoft.com/office/drawing/2016/SVG/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0"/>
                                        </p:tgtEl>
                                        <p:attrNameLst>
                                          <p:attrName>style.visibility</p:attrName>
                                        </p:attrNameLst>
                                      </p:cBhvr>
                                      <p:to>
                                        <p:strVal val="visible"/>
                                      </p:to>
                                    </p:set>
                                    <p:animEffect transition="in" filter="fade">
                                      <p:cBhvr>
                                        <p:cTn id="7" dur="500"/>
                                        <p:tgtEl>
                                          <p:spTgt spid="7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1"/>
                                        </p:tgtEl>
                                        <p:attrNameLst>
                                          <p:attrName>style.visibility</p:attrName>
                                        </p:attrNameLst>
                                      </p:cBhvr>
                                      <p:to>
                                        <p:strVal val="visible"/>
                                      </p:to>
                                    </p:set>
                                    <p:animEffect transition="in" filter="fade">
                                      <p:cBhvr>
                                        <p:cTn id="11" dur="500"/>
                                        <p:tgtEl>
                                          <p:spTgt spid="71"/>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left)">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childTnLst>
                          </p:cTn>
                        </p:par>
                        <p:par>
                          <p:cTn id="21" fill="hold">
                            <p:stCondLst>
                              <p:cond delay="500"/>
                            </p:stCondLst>
                            <p:childTnLst>
                              <p:par>
                                <p:cTn id="22" presetID="10" presetClass="entr" presetSubtype="0" fill="hold" grpId="0" nodeType="after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500"/>
                                        <p:tgtEl>
                                          <p:spTgt spid="7"/>
                                        </p:tgtEl>
                                      </p:cBhvr>
                                    </p:animEffect>
                                  </p:childTnLst>
                                </p:cTn>
                              </p:par>
                            </p:childTnLst>
                          </p:cTn>
                        </p:par>
                        <p:par>
                          <p:cTn id="25" fill="hold">
                            <p:stCondLst>
                              <p:cond delay="1000"/>
                            </p:stCondLst>
                            <p:childTnLst>
                              <p:par>
                                <p:cTn id="26" presetID="10" presetClass="entr" presetSubtype="0" fill="hold" grpId="0" nodeType="after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fade">
                                      <p:cBhvr>
                                        <p:cTn id="28" dur="500"/>
                                        <p:tgtEl>
                                          <p:spTgt spid="8"/>
                                        </p:tgtEl>
                                      </p:cBhvr>
                                    </p:animEffect>
                                  </p:childTnLst>
                                </p:cTn>
                              </p:par>
                            </p:childTnLst>
                          </p:cTn>
                        </p:par>
                        <p:par>
                          <p:cTn id="29" fill="hold">
                            <p:stCondLst>
                              <p:cond delay="1500"/>
                            </p:stCondLst>
                            <p:childTnLst>
                              <p:par>
                                <p:cTn id="30" presetID="22" presetClass="entr" presetSubtype="8" fill="hold" nodeType="after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wipe(left)">
                                      <p:cBhvr>
                                        <p:cTn id="32" dur="500"/>
                                        <p:tgtEl>
                                          <p:spTgt spid="3"/>
                                        </p:tgtEl>
                                      </p:cBhvr>
                                    </p:animEffect>
                                  </p:childTnLst>
                                </p:cTn>
                              </p:par>
                            </p:childTnLst>
                          </p:cTn>
                        </p:par>
                        <p:par>
                          <p:cTn id="33" fill="hold">
                            <p:stCondLst>
                              <p:cond delay="2000"/>
                            </p:stCondLst>
                            <p:childTnLst>
                              <p:par>
                                <p:cTn id="34" presetID="10" presetClass="entr" presetSubtype="0" fill="hold" grpId="0" nodeType="afterEffect">
                                  <p:stCondLst>
                                    <p:cond delay="0"/>
                                  </p:stCondLst>
                                  <p:childTnLst>
                                    <p:set>
                                      <p:cBhvr>
                                        <p:cTn id="35" dur="1" fill="hold">
                                          <p:stCondLst>
                                            <p:cond delay="0"/>
                                          </p:stCondLst>
                                        </p:cTn>
                                        <p:tgtEl>
                                          <p:spTgt spid="182"/>
                                        </p:tgtEl>
                                        <p:attrNameLst>
                                          <p:attrName>style.visibility</p:attrName>
                                        </p:attrNameLst>
                                      </p:cBhvr>
                                      <p:to>
                                        <p:strVal val="visible"/>
                                      </p:to>
                                    </p:set>
                                    <p:animEffect transition="in" filter="fade">
                                      <p:cBhvr>
                                        <p:cTn id="36" dur="500"/>
                                        <p:tgtEl>
                                          <p:spTgt spid="182"/>
                                        </p:tgtEl>
                                      </p:cBhvr>
                                    </p:animEffect>
                                  </p:childTnLst>
                                </p:cTn>
                              </p:par>
                            </p:childTnLst>
                          </p:cTn>
                        </p:par>
                        <p:par>
                          <p:cTn id="37" fill="hold">
                            <p:stCondLst>
                              <p:cond delay="2500"/>
                            </p:stCondLst>
                            <p:childTnLst>
                              <p:par>
                                <p:cTn id="38" presetID="10" presetClass="entr" presetSubtype="0" fill="hold" grpId="0" nodeType="afterEffect">
                                  <p:stCondLst>
                                    <p:cond delay="0"/>
                                  </p:stCondLst>
                                  <p:childTnLst>
                                    <p:set>
                                      <p:cBhvr>
                                        <p:cTn id="39" dur="1" fill="hold">
                                          <p:stCondLst>
                                            <p:cond delay="0"/>
                                          </p:stCondLst>
                                        </p:cTn>
                                        <p:tgtEl>
                                          <p:spTgt spid="131"/>
                                        </p:tgtEl>
                                        <p:attrNameLst>
                                          <p:attrName>style.visibility</p:attrName>
                                        </p:attrNameLst>
                                      </p:cBhvr>
                                      <p:to>
                                        <p:strVal val="visible"/>
                                      </p:to>
                                    </p:set>
                                    <p:animEffect transition="in" filter="fade">
                                      <p:cBhvr>
                                        <p:cTn id="40" dur="500"/>
                                        <p:tgtEl>
                                          <p:spTgt spid="131"/>
                                        </p:tgtEl>
                                      </p:cBhvr>
                                    </p:animEffect>
                                  </p:childTnLst>
                                </p:cTn>
                              </p:par>
                            </p:childTnLst>
                          </p:cTn>
                        </p:par>
                        <p:par>
                          <p:cTn id="41" fill="hold">
                            <p:stCondLst>
                              <p:cond delay="3000"/>
                            </p:stCondLst>
                            <p:childTnLst>
                              <p:par>
                                <p:cTn id="42" presetID="22" presetClass="entr" presetSubtype="8" fill="hold" nodeType="afterEffect">
                                  <p:stCondLst>
                                    <p:cond delay="0"/>
                                  </p:stCondLst>
                                  <p:childTnLst>
                                    <p:set>
                                      <p:cBhvr>
                                        <p:cTn id="43" dur="1" fill="hold">
                                          <p:stCondLst>
                                            <p:cond delay="0"/>
                                          </p:stCondLst>
                                        </p:cTn>
                                        <p:tgtEl>
                                          <p:spTgt spid="5"/>
                                        </p:tgtEl>
                                        <p:attrNameLst>
                                          <p:attrName>style.visibility</p:attrName>
                                        </p:attrNameLst>
                                      </p:cBhvr>
                                      <p:to>
                                        <p:strVal val="visible"/>
                                      </p:to>
                                    </p:set>
                                    <p:animEffect transition="in" filter="wipe(left)">
                                      <p:cBhvr>
                                        <p:cTn id="44" dur="500"/>
                                        <p:tgtEl>
                                          <p:spTgt spid="5"/>
                                        </p:tgtEl>
                                      </p:cBhvr>
                                    </p:animEffect>
                                  </p:childTnLst>
                                </p:cTn>
                              </p:par>
                            </p:childTnLst>
                          </p:cTn>
                        </p:par>
                        <p:par>
                          <p:cTn id="45" fill="hold">
                            <p:stCondLst>
                              <p:cond delay="3500"/>
                            </p:stCondLst>
                            <p:childTnLst>
                              <p:par>
                                <p:cTn id="46" presetID="16" presetClass="entr" presetSubtype="42" fill="hold" nodeType="afterEffect">
                                  <p:stCondLst>
                                    <p:cond delay="0"/>
                                  </p:stCondLst>
                                  <p:childTnLst>
                                    <p:set>
                                      <p:cBhvr>
                                        <p:cTn id="47" dur="1" fill="hold">
                                          <p:stCondLst>
                                            <p:cond delay="0"/>
                                          </p:stCondLst>
                                        </p:cTn>
                                        <p:tgtEl>
                                          <p:spTgt spid="2"/>
                                        </p:tgtEl>
                                        <p:attrNameLst>
                                          <p:attrName>style.visibility</p:attrName>
                                        </p:attrNameLst>
                                      </p:cBhvr>
                                      <p:to>
                                        <p:strVal val="visible"/>
                                      </p:to>
                                    </p:set>
                                    <p:animEffect transition="in" filter="barn(outHorizontal)">
                                      <p:cBhvr>
                                        <p:cTn id="4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7" grpId="0"/>
      <p:bldP spid="8" grpId="0"/>
      <p:bldP spid="70" grpId="0"/>
      <p:bldP spid="71" grpId="0"/>
      <p:bldP spid="131" grpId="0"/>
      <p:bldP spid="182"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solidFill>
                  <a:sysClr val="windowText" lastClr="000000"/>
                </a:solidFill>
                <a:ea typeface="Segoe UI" pitchFamily="34" charset="0"/>
              </a:rPr>
              <a:t>Service Fabric Mesh - </a:t>
            </a:r>
            <a:r>
              <a:rPr lang="en-US" dirty="0"/>
              <a:t>Resources</a:t>
            </a:r>
          </a:p>
        </p:txBody>
      </p:sp>
      <p:grpSp>
        <p:nvGrpSpPr>
          <p:cNvPr id="2" name="Group 1">
            <a:extLst>
              <a:ext uri="{FF2B5EF4-FFF2-40B4-BE49-F238E27FC236}">
                <a16:creationId xmlns:a16="http://schemas.microsoft.com/office/drawing/2014/main" id="{AF39D417-E9DA-4EB7-AC0D-13801E55E112}"/>
              </a:ext>
            </a:extLst>
          </p:cNvPr>
          <p:cNvGrpSpPr/>
          <p:nvPr/>
        </p:nvGrpSpPr>
        <p:grpSpPr>
          <a:xfrm>
            <a:off x="767360" y="2940393"/>
            <a:ext cx="3519641" cy="365760"/>
            <a:chOff x="945405" y="2120060"/>
            <a:chExt cx="3519641" cy="365760"/>
          </a:xfrm>
        </p:grpSpPr>
        <p:sp>
          <p:nvSpPr>
            <p:cNvPr id="9" name="Processing_E9F5" title="Icon of two interlocked gears">
              <a:extLst>
                <a:ext uri="{FF2B5EF4-FFF2-40B4-BE49-F238E27FC236}">
                  <a16:creationId xmlns:a16="http://schemas.microsoft.com/office/drawing/2014/main" id="{0301D7B2-9E8D-4DB7-A94E-FFD4B092BE50}"/>
                </a:ext>
              </a:extLst>
            </p:cNvPr>
            <p:cNvSpPr>
              <a:spLocks noChangeAspect="1" noEditPoints="1"/>
            </p:cNvSpPr>
            <p:nvPr/>
          </p:nvSpPr>
          <p:spPr bwMode="auto">
            <a:xfrm>
              <a:off x="945405" y="2120060"/>
              <a:ext cx="419962" cy="365760"/>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5875" cap="flat">
              <a:solidFill>
                <a:schemeClr val="accent5">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accent5">
                    <a:lumMod val="75000"/>
                  </a:schemeClr>
                </a:solidFill>
              </a:endParaRPr>
            </a:p>
          </p:txBody>
        </p:sp>
        <p:sp>
          <p:nvSpPr>
            <p:cNvPr id="8" name="TextBox 7">
              <a:extLst>
                <a:ext uri="{FF2B5EF4-FFF2-40B4-BE49-F238E27FC236}">
                  <a16:creationId xmlns:a16="http://schemas.microsoft.com/office/drawing/2014/main" id="{563733DC-F455-4212-84B5-D1DC428422C8}"/>
                </a:ext>
              </a:extLst>
            </p:cNvPr>
            <p:cNvSpPr txBox="1"/>
            <p:nvPr/>
          </p:nvSpPr>
          <p:spPr>
            <a:xfrm>
              <a:off x="1583808" y="2149051"/>
              <a:ext cx="2881238" cy="307777"/>
            </a:xfrm>
            <a:prstGeom prst="rect">
              <a:avLst/>
            </a:prstGeom>
            <a:noFill/>
            <a:ln>
              <a:noFill/>
            </a:ln>
          </p:spPr>
          <p:txBody>
            <a:bodyPr wrap="none" lIns="0" tIns="0" rIns="0" bIns="0" rtlCol="0">
              <a:spAutoFit/>
            </a:bodyPr>
            <a:lstStyle/>
            <a:p>
              <a:pPr algn="l"/>
              <a:r>
                <a:rPr lang="en-US" sz="2000" dirty="0">
                  <a:solidFill>
                    <a:schemeClr val="accent5">
                      <a:lumMod val="75000"/>
                    </a:schemeClr>
                  </a:solidFill>
                </a:rPr>
                <a:t>Applications and Services</a:t>
              </a:r>
            </a:p>
          </p:txBody>
        </p:sp>
      </p:grpSp>
      <p:grpSp>
        <p:nvGrpSpPr>
          <p:cNvPr id="3" name="Group 2">
            <a:extLst>
              <a:ext uri="{FF2B5EF4-FFF2-40B4-BE49-F238E27FC236}">
                <a16:creationId xmlns:a16="http://schemas.microsoft.com/office/drawing/2014/main" id="{07FDF250-EC17-4091-9252-76A9091DB4D3}"/>
              </a:ext>
            </a:extLst>
          </p:cNvPr>
          <p:cNvGrpSpPr/>
          <p:nvPr/>
        </p:nvGrpSpPr>
        <p:grpSpPr>
          <a:xfrm>
            <a:off x="767360" y="3464150"/>
            <a:ext cx="1714852" cy="365760"/>
            <a:chOff x="945405" y="2825657"/>
            <a:chExt cx="1714852" cy="365760"/>
          </a:xfrm>
        </p:grpSpPr>
        <p:sp>
          <p:nvSpPr>
            <p:cNvPr id="11" name="Intelligence" title="Icon of circles connected by crossing lines">
              <a:extLst>
                <a:ext uri="{FF2B5EF4-FFF2-40B4-BE49-F238E27FC236}">
                  <a16:creationId xmlns:a16="http://schemas.microsoft.com/office/drawing/2014/main" id="{95170233-0CCA-4ADA-A296-8B23CAFC6FA7}"/>
                </a:ext>
              </a:extLst>
            </p:cNvPr>
            <p:cNvSpPr>
              <a:spLocks noChangeAspect="1" noEditPoints="1"/>
            </p:cNvSpPr>
            <p:nvPr/>
          </p:nvSpPr>
          <p:spPr bwMode="auto">
            <a:xfrm>
              <a:off x="945405" y="2825657"/>
              <a:ext cx="380638" cy="365760"/>
            </a:xfrm>
            <a:custGeom>
              <a:avLst/>
              <a:gdLst>
                <a:gd name="T0" fmla="*/ 90 w 347"/>
                <a:gd name="T1" fmla="*/ 24 h 333"/>
                <a:gd name="T2" fmla="*/ 114 w 347"/>
                <a:gd name="T3" fmla="*/ 0 h 333"/>
                <a:gd name="T4" fmla="*/ 138 w 347"/>
                <a:gd name="T5" fmla="*/ 24 h 333"/>
                <a:gd name="T6" fmla="*/ 114 w 347"/>
                <a:gd name="T7" fmla="*/ 49 h 333"/>
                <a:gd name="T8" fmla="*/ 90 w 347"/>
                <a:gd name="T9" fmla="*/ 24 h 333"/>
                <a:gd name="T10" fmla="*/ 0 w 347"/>
                <a:gd name="T11" fmla="*/ 146 h 333"/>
                <a:gd name="T12" fmla="*/ 37 w 347"/>
                <a:gd name="T13" fmla="*/ 183 h 333"/>
                <a:gd name="T14" fmla="*/ 75 w 347"/>
                <a:gd name="T15" fmla="*/ 146 h 333"/>
                <a:gd name="T16" fmla="*/ 37 w 347"/>
                <a:gd name="T17" fmla="*/ 108 h 333"/>
                <a:gd name="T18" fmla="*/ 0 w 347"/>
                <a:gd name="T19" fmla="*/ 146 h 333"/>
                <a:gd name="T20" fmla="*/ 60 w 347"/>
                <a:gd name="T21" fmla="*/ 273 h 333"/>
                <a:gd name="T22" fmla="*/ 119 w 347"/>
                <a:gd name="T23" fmla="*/ 333 h 333"/>
                <a:gd name="T24" fmla="*/ 179 w 347"/>
                <a:gd name="T25" fmla="*/ 273 h 333"/>
                <a:gd name="T26" fmla="*/ 119 w 347"/>
                <a:gd name="T27" fmla="*/ 213 h 333"/>
                <a:gd name="T28" fmla="*/ 60 w 347"/>
                <a:gd name="T29" fmla="*/ 273 h 333"/>
                <a:gd name="T30" fmla="*/ 134 w 347"/>
                <a:gd name="T31" fmla="*/ 110 h 333"/>
                <a:gd name="T32" fmla="*/ 174 w 347"/>
                <a:gd name="T33" fmla="*/ 149 h 333"/>
                <a:gd name="T34" fmla="*/ 213 w 347"/>
                <a:gd name="T35" fmla="*/ 110 h 333"/>
                <a:gd name="T36" fmla="*/ 174 w 347"/>
                <a:gd name="T37" fmla="*/ 71 h 333"/>
                <a:gd name="T38" fmla="*/ 134 w 347"/>
                <a:gd name="T39" fmla="*/ 110 h 333"/>
                <a:gd name="T40" fmla="*/ 228 w 347"/>
                <a:gd name="T41" fmla="*/ 241 h 333"/>
                <a:gd name="T42" fmla="*/ 287 w 347"/>
                <a:gd name="T43" fmla="*/ 303 h 333"/>
                <a:gd name="T44" fmla="*/ 347 w 347"/>
                <a:gd name="T45" fmla="*/ 241 h 333"/>
                <a:gd name="T46" fmla="*/ 287 w 347"/>
                <a:gd name="T47" fmla="*/ 179 h 333"/>
                <a:gd name="T48" fmla="*/ 228 w 347"/>
                <a:gd name="T49" fmla="*/ 241 h 333"/>
                <a:gd name="T50" fmla="*/ 228 w 347"/>
                <a:gd name="T51" fmla="*/ 250 h 333"/>
                <a:gd name="T52" fmla="*/ 178 w 347"/>
                <a:gd name="T53" fmla="*/ 262 h 333"/>
                <a:gd name="T54" fmla="*/ 74 w 347"/>
                <a:gd name="T55" fmla="*/ 139 h 333"/>
                <a:gd name="T56" fmla="*/ 136 w 347"/>
                <a:gd name="T57" fmla="*/ 120 h 333"/>
                <a:gd name="T58" fmla="*/ 137 w 347"/>
                <a:gd name="T59" fmla="*/ 216 h 333"/>
                <a:gd name="T60" fmla="*/ 162 w 347"/>
                <a:gd name="T61" fmla="*/ 148 h 333"/>
                <a:gd name="T62" fmla="*/ 86 w 347"/>
                <a:gd name="T63" fmla="*/ 223 h 333"/>
                <a:gd name="T64" fmla="*/ 57 w 347"/>
                <a:gd name="T65" fmla="*/ 177 h 333"/>
                <a:gd name="T66" fmla="*/ 232 w 347"/>
                <a:gd name="T67" fmla="*/ 217 h 333"/>
                <a:gd name="T68" fmla="*/ 71 w 347"/>
                <a:gd name="T69" fmla="*/ 161 h 333"/>
                <a:gd name="T70" fmla="*/ 102 w 347"/>
                <a:gd name="T71" fmla="*/ 46 h 333"/>
                <a:gd name="T72" fmla="*/ 58 w 347"/>
                <a:gd name="T73" fmla="*/ 115 h 333"/>
                <a:gd name="T74" fmla="*/ 249 w 347"/>
                <a:gd name="T75" fmla="*/ 194 h 333"/>
                <a:gd name="T76" fmla="*/ 200 w 347"/>
                <a:gd name="T77" fmla="*/ 139 h 333"/>
                <a:gd name="T78" fmla="*/ 112 w 347"/>
                <a:gd name="T79" fmla="*/ 213 h 333"/>
                <a:gd name="T80" fmla="*/ 114 w 347"/>
                <a:gd name="T81" fmla="*/ 49 h 333"/>
                <a:gd name="T82" fmla="*/ 126 w 347"/>
                <a:gd name="T83" fmla="*/ 45 h 333"/>
                <a:gd name="T84" fmla="*/ 151 w 347"/>
                <a:gd name="T85" fmla="*/ 78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47" h="333">
                  <a:moveTo>
                    <a:pt x="90" y="24"/>
                  </a:moveTo>
                  <a:cubicBezTo>
                    <a:pt x="90" y="11"/>
                    <a:pt x="100" y="0"/>
                    <a:pt x="114" y="0"/>
                  </a:cubicBezTo>
                  <a:cubicBezTo>
                    <a:pt x="127" y="0"/>
                    <a:pt x="138" y="11"/>
                    <a:pt x="138" y="24"/>
                  </a:cubicBezTo>
                  <a:cubicBezTo>
                    <a:pt x="138" y="38"/>
                    <a:pt x="127" y="49"/>
                    <a:pt x="114" y="49"/>
                  </a:cubicBezTo>
                  <a:cubicBezTo>
                    <a:pt x="100" y="49"/>
                    <a:pt x="90" y="38"/>
                    <a:pt x="90" y="24"/>
                  </a:cubicBezTo>
                  <a:close/>
                  <a:moveTo>
                    <a:pt x="0" y="146"/>
                  </a:moveTo>
                  <a:cubicBezTo>
                    <a:pt x="0" y="166"/>
                    <a:pt x="17" y="183"/>
                    <a:pt x="37" y="183"/>
                  </a:cubicBezTo>
                  <a:cubicBezTo>
                    <a:pt x="58" y="183"/>
                    <a:pt x="75" y="166"/>
                    <a:pt x="75" y="146"/>
                  </a:cubicBezTo>
                  <a:cubicBezTo>
                    <a:pt x="75" y="125"/>
                    <a:pt x="58" y="108"/>
                    <a:pt x="37" y="108"/>
                  </a:cubicBezTo>
                  <a:cubicBezTo>
                    <a:pt x="17" y="108"/>
                    <a:pt x="0" y="125"/>
                    <a:pt x="0" y="146"/>
                  </a:cubicBezTo>
                  <a:close/>
                  <a:moveTo>
                    <a:pt x="60" y="273"/>
                  </a:moveTo>
                  <a:cubicBezTo>
                    <a:pt x="60" y="306"/>
                    <a:pt x="86" y="333"/>
                    <a:pt x="119" y="333"/>
                  </a:cubicBezTo>
                  <a:cubicBezTo>
                    <a:pt x="152" y="333"/>
                    <a:pt x="179" y="306"/>
                    <a:pt x="179" y="273"/>
                  </a:cubicBezTo>
                  <a:cubicBezTo>
                    <a:pt x="179" y="240"/>
                    <a:pt x="152" y="213"/>
                    <a:pt x="119" y="213"/>
                  </a:cubicBezTo>
                  <a:cubicBezTo>
                    <a:pt x="86" y="213"/>
                    <a:pt x="60" y="240"/>
                    <a:pt x="60" y="273"/>
                  </a:cubicBezTo>
                  <a:close/>
                  <a:moveTo>
                    <a:pt x="134" y="110"/>
                  </a:moveTo>
                  <a:cubicBezTo>
                    <a:pt x="134" y="132"/>
                    <a:pt x="152" y="149"/>
                    <a:pt x="174" y="149"/>
                  </a:cubicBezTo>
                  <a:cubicBezTo>
                    <a:pt x="195" y="149"/>
                    <a:pt x="213" y="132"/>
                    <a:pt x="213" y="110"/>
                  </a:cubicBezTo>
                  <a:cubicBezTo>
                    <a:pt x="213" y="89"/>
                    <a:pt x="195" y="71"/>
                    <a:pt x="174" y="71"/>
                  </a:cubicBezTo>
                  <a:cubicBezTo>
                    <a:pt x="152" y="71"/>
                    <a:pt x="134" y="89"/>
                    <a:pt x="134" y="110"/>
                  </a:cubicBezTo>
                  <a:close/>
                  <a:moveTo>
                    <a:pt x="228" y="241"/>
                  </a:moveTo>
                  <a:cubicBezTo>
                    <a:pt x="228" y="275"/>
                    <a:pt x="254" y="303"/>
                    <a:pt x="287" y="303"/>
                  </a:cubicBezTo>
                  <a:cubicBezTo>
                    <a:pt x="320" y="303"/>
                    <a:pt x="347" y="275"/>
                    <a:pt x="347" y="241"/>
                  </a:cubicBezTo>
                  <a:cubicBezTo>
                    <a:pt x="347" y="207"/>
                    <a:pt x="320" y="179"/>
                    <a:pt x="287" y="179"/>
                  </a:cubicBezTo>
                  <a:cubicBezTo>
                    <a:pt x="254" y="179"/>
                    <a:pt x="228" y="207"/>
                    <a:pt x="228" y="241"/>
                  </a:cubicBezTo>
                  <a:close/>
                  <a:moveTo>
                    <a:pt x="228" y="250"/>
                  </a:moveTo>
                  <a:cubicBezTo>
                    <a:pt x="178" y="262"/>
                    <a:pt x="178" y="262"/>
                    <a:pt x="178" y="262"/>
                  </a:cubicBezTo>
                  <a:moveTo>
                    <a:pt x="74" y="139"/>
                  </a:moveTo>
                  <a:cubicBezTo>
                    <a:pt x="136" y="120"/>
                    <a:pt x="136" y="120"/>
                    <a:pt x="136" y="120"/>
                  </a:cubicBezTo>
                  <a:moveTo>
                    <a:pt x="137" y="216"/>
                  </a:moveTo>
                  <a:cubicBezTo>
                    <a:pt x="162" y="148"/>
                    <a:pt x="162" y="148"/>
                    <a:pt x="162" y="148"/>
                  </a:cubicBezTo>
                  <a:moveTo>
                    <a:pt x="86" y="223"/>
                  </a:moveTo>
                  <a:cubicBezTo>
                    <a:pt x="57" y="177"/>
                    <a:pt x="57" y="177"/>
                    <a:pt x="57" y="177"/>
                  </a:cubicBezTo>
                  <a:moveTo>
                    <a:pt x="232" y="217"/>
                  </a:moveTo>
                  <a:cubicBezTo>
                    <a:pt x="71" y="161"/>
                    <a:pt x="71" y="161"/>
                    <a:pt x="71" y="161"/>
                  </a:cubicBezTo>
                  <a:moveTo>
                    <a:pt x="102" y="46"/>
                  </a:moveTo>
                  <a:cubicBezTo>
                    <a:pt x="58" y="115"/>
                    <a:pt x="58" y="115"/>
                    <a:pt x="58" y="115"/>
                  </a:cubicBezTo>
                  <a:moveTo>
                    <a:pt x="249" y="194"/>
                  </a:moveTo>
                  <a:cubicBezTo>
                    <a:pt x="200" y="139"/>
                    <a:pt x="200" y="139"/>
                    <a:pt x="200" y="139"/>
                  </a:cubicBezTo>
                  <a:moveTo>
                    <a:pt x="112" y="213"/>
                  </a:moveTo>
                  <a:cubicBezTo>
                    <a:pt x="114" y="49"/>
                    <a:pt x="114" y="49"/>
                    <a:pt x="114" y="49"/>
                  </a:cubicBezTo>
                  <a:moveTo>
                    <a:pt x="126" y="45"/>
                  </a:moveTo>
                  <a:cubicBezTo>
                    <a:pt x="151" y="78"/>
                    <a:pt x="151" y="78"/>
                    <a:pt x="151" y="78"/>
                  </a:cubicBezTo>
                </a:path>
              </a:pathLst>
            </a:custGeom>
            <a:noFill/>
            <a:ln w="15875" cap="sq">
              <a:solidFill>
                <a:schemeClr val="accent5">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solidFill>
                  <a:schemeClr val="accent5">
                    <a:lumMod val="75000"/>
                  </a:schemeClr>
                </a:solidFill>
              </a:endParaRPr>
            </a:p>
          </p:txBody>
        </p:sp>
        <p:sp>
          <p:nvSpPr>
            <p:cNvPr id="12" name="TextBox 11">
              <a:extLst>
                <a:ext uri="{FF2B5EF4-FFF2-40B4-BE49-F238E27FC236}">
                  <a16:creationId xmlns:a16="http://schemas.microsoft.com/office/drawing/2014/main" id="{F893896E-444E-44BA-94BD-3A2ECA1C5A99}"/>
                </a:ext>
              </a:extLst>
            </p:cNvPr>
            <p:cNvSpPr txBox="1"/>
            <p:nvPr/>
          </p:nvSpPr>
          <p:spPr>
            <a:xfrm>
              <a:off x="1583808" y="2883640"/>
              <a:ext cx="1076449" cy="307777"/>
            </a:xfrm>
            <a:prstGeom prst="rect">
              <a:avLst/>
            </a:prstGeom>
            <a:noFill/>
            <a:ln>
              <a:noFill/>
            </a:ln>
          </p:spPr>
          <p:txBody>
            <a:bodyPr wrap="none" lIns="0" tIns="0" rIns="0" bIns="0" rtlCol="0">
              <a:spAutoFit/>
            </a:bodyPr>
            <a:lstStyle/>
            <a:p>
              <a:pPr algn="l"/>
              <a:r>
                <a:rPr lang="en-US" sz="2000" dirty="0">
                  <a:solidFill>
                    <a:schemeClr val="accent5">
                      <a:lumMod val="75000"/>
                    </a:schemeClr>
                  </a:solidFill>
                </a:rPr>
                <a:t>Networks</a:t>
              </a:r>
            </a:p>
          </p:txBody>
        </p:sp>
      </p:grpSp>
      <p:grpSp>
        <p:nvGrpSpPr>
          <p:cNvPr id="5" name="Group 4">
            <a:extLst>
              <a:ext uri="{FF2B5EF4-FFF2-40B4-BE49-F238E27FC236}">
                <a16:creationId xmlns:a16="http://schemas.microsoft.com/office/drawing/2014/main" id="{343D969E-11F6-4AAF-BFFD-BD912B4D4B88}"/>
              </a:ext>
            </a:extLst>
          </p:cNvPr>
          <p:cNvGrpSpPr/>
          <p:nvPr/>
        </p:nvGrpSpPr>
        <p:grpSpPr>
          <a:xfrm>
            <a:off x="767360" y="4603104"/>
            <a:ext cx="1604886" cy="411480"/>
            <a:chOff x="945405" y="4237960"/>
            <a:chExt cx="1604886" cy="411480"/>
          </a:xfrm>
        </p:grpSpPr>
        <p:sp>
          <p:nvSpPr>
            <p:cNvPr id="15" name="Database_EFC7" title="Icon of a cylinder">
              <a:extLst>
                <a:ext uri="{FF2B5EF4-FFF2-40B4-BE49-F238E27FC236}">
                  <a16:creationId xmlns:a16="http://schemas.microsoft.com/office/drawing/2014/main" id="{E2E43E82-63E7-4F4E-A775-77C8E8B4F813}"/>
                </a:ext>
              </a:extLst>
            </p:cNvPr>
            <p:cNvSpPr>
              <a:spLocks noChangeAspect="1" noEditPoints="1"/>
            </p:cNvSpPr>
            <p:nvPr/>
          </p:nvSpPr>
          <p:spPr bwMode="auto">
            <a:xfrm>
              <a:off x="945405" y="4237960"/>
              <a:ext cx="316562" cy="411480"/>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5875" cap="sq">
              <a:solidFill>
                <a:schemeClr val="accent5">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accent5">
                    <a:lumMod val="75000"/>
                  </a:schemeClr>
                </a:solidFill>
              </a:endParaRPr>
            </a:p>
          </p:txBody>
        </p:sp>
        <p:sp>
          <p:nvSpPr>
            <p:cNvPr id="16" name="TextBox 15">
              <a:extLst>
                <a:ext uri="{FF2B5EF4-FFF2-40B4-BE49-F238E27FC236}">
                  <a16:creationId xmlns:a16="http://schemas.microsoft.com/office/drawing/2014/main" id="{F42062F6-236F-4CC9-9640-60C78CB53222}"/>
                </a:ext>
              </a:extLst>
            </p:cNvPr>
            <p:cNvSpPr txBox="1"/>
            <p:nvPr/>
          </p:nvSpPr>
          <p:spPr>
            <a:xfrm>
              <a:off x="1583808" y="4289811"/>
              <a:ext cx="966483" cy="307777"/>
            </a:xfrm>
            <a:prstGeom prst="rect">
              <a:avLst/>
            </a:prstGeom>
            <a:noFill/>
            <a:ln>
              <a:noFill/>
            </a:ln>
          </p:spPr>
          <p:txBody>
            <a:bodyPr wrap="none" lIns="0" tIns="0" rIns="0" bIns="0" rtlCol="0">
              <a:spAutoFit/>
            </a:bodyPr>
            <a:lstStyle/>
            <a:p>
              <a:pPr algn="l"/>
              <a:r>
                <a:rPr lang="en-US" sz="2000" dirty="0">
                  <a:solidFill>
                    <a:schemeClr val="accent5">
                      <a:lumMod val="75000"/>
                    </a:schemeClr>
                  </a:solidFill>
                </a:rPr>
                <a:t>Volumes</a:t>
              </a:r>
            </a:p>
          </p:txBody>
        </p:sp>
      </p:grpSp>
      <p:grpSp>
        <p:nvGrpSpPr>
          <p:cNvPr id="6" name="Group 5">
            <a:extLst>
              <a:ext uri="{FF2B5EF4-FFF2-40B4-BE49-F238E27FC236}">
                <a16:creationId xmlns:a16="http://schemas.microsoft.com/office/drawing/2014/main" id="{FED13889-3E1B-401D-A063-5ECE0D5F3887}"/>
              </a:ext>
            </a:extLst>
          </p:cNvPr>
          <p:cNvGrpSpPr/>
          <p:nvPr/>
        </p:nvGrpSpPr>
        <p:grpSpPr>
          <a:xfrm>
            <a:off x="767360" y="5172581"/>
            <a:ext cx="2142933" cy="426397"/>
            <a:chOff x="941927" y="4991363"/>
            <a:chExt cx="2142933" cy="426397"/>
          </a:xfrm>
        </p:grpSpPr>
        <p:sp>
          <p:nvSpPr>
            <p:cNvPr id="18" name="strategy" title="Icon of two circles and a curved arrow winding between three exes connecting them">
              <a:extLst>
                <a:ext uri="{FF2B5EF4-FFF2-40B4-BE49-F238E27FC236}">
                  <a16:creationId xmlns:a16="http://schemas.microsoft.com/office/drawing/2014/main" id="{7465AABC-F334-4B29-A95F-CB20FF608E47}"/>
                </a:ext>
              </a:extLst>
            </p:cNvPr>
            <p:cNvSpPr>
              <a:spLocks noChangeAspect="1" noEditPoints="1"/>
            </p:cNvSpPr>
            <p:nvPr/>
          </p:nvSpPr>
          <p:spPr bwMode="auto">
            <a:xfrm>
              <a:off x="941927" y="4991363"/>
              <a:ext cx="320040" cy="426397"/>
            </a:xfrm>
            <a:custGeom>
              <a:avLst/>
              <a:gdLst>
                <a:gd name="T0" fmla="*/ 208 w 240"/>
                <a:gd name="T1" fmla="*/ 83 h 322"/>
                <a:gd name="T2" fmla="*/ 207 w 240"/>
                <a:gd name="T3" fmla="*/ 128 h 322"/>
                <a:gd name="T4" fmla="*/ 166 w 240"/>
                <a:gd name="T5" fmla="*/ 178 h 322"/>
                <a:gd name="T6" fmla="*/ 83 w 240"/>
                <a:gd name="T7" fmla="*/ 178 h 322"/>
                <a:gd name="T8" fmla="*/ 43 w 240"/>
                <a:gd name="T9" fmla="*/ 191 h 322"/>
                <a:gd name="T10" fmla="*/ 25 w 240"/>
                <a:gd name="T11" fmla="*/ 230 h 322"/>
                <a:gd name="T12" fmla="*/ 25 w 240"/>
                <a:gd name="T13" fmla="*/ 239 h 322"/>
                <a:gd name="T14" fmla="*/ 239 w 240"/>
                <a:gd name="T15" fmla="*/ 114 h 322"/>
                <a:gd name="T16" fmla="*/ 208 w 240"/>
                <a:gd name="T17" fmla="*/ 83 h 322"/>
                <a:gd name="T18" fmla="*/ 177 w 240"/>
                <a:gd name="T19" fmla="*/ 114 h 322"/>
                <a:gd name="T20" fmla="*/ 0 w 240"/>
                <a:gd name="T21" fmla="*/ 296 h 322"/>
                <a:gd name="T22" fmla="*/ 26 w 240"/>
                <a:gd name="T23" fmla="*/ 322 h 322"/>
                <a:gd name="T24" fmla="*/ 52 w 240"/>
                <a:gd name="T25" fmla="*/ 296 h 322"/>
                <a:gd name="T26" fmla="*/ 26 w 240"/>
                <a:gd name="T27" fmla="*/ 270 h 322"/>
                <a:gd name="T28" fmla="*/ 0 w 240"/>
                <a:gd name="T29" fmla="*/ 296 h 322"/>
                <a:gd name="T30" fmla="*/ 187 w 240"/>
                <a:gd name="T31" fmla="*/ 26 h 322"/>
                <a:gd name="T32" fmla="*/ 213 w 240"/>
                <a:gd name="T33" fmla="*/ 52 h 322"/>
                <a:gd name="T34" fmla="*/ 239 w 240"/>
                <a:gd name="T35" fmla="*/ 26 h 322"/>
                <a:gd name="T36" fmla="*/ 213 w 240"/>
                <a:gd name="T37" fmla="*/ 0 h 322"/>
                <a:gd name="T38" fmla="*/ 187 w 240"/>
                <a:gd name="T39" fmla="*/ 26 h 322"/>
                <a:gd name="T40" fmla="*/ 67 w 240"/>
                <a:gd name="T41" fmla="*/ 96 h 322"/>
                <a:gd name="T42" fmla="*/ 119 w 240"/>
                <a:gd name="T43" fmla="*/ 148 h 322"/>
                <a:gd name="T44" fmla="*/ 119 w 240"/>
                <a:gd name="T45" fmla="*/ 96 h 322"/>
                <a:gd name="T46" fmla="*/ 67 w 240"/>
                <a:gd name="T47" fmla="*/ 148 h 322"/>
                <a:gd name="T48" fmla="*/ 189 w 240"/>
                <a:gd name="T49" fmla="*/ 203 h 322"/>
                <a:gd name="T50" fmla="*/ 240 w 240"/>
                <a:gd name="T51" fmla="*/ 255 h 322"/>
                <a:gd name="T52" fmla="*/ 240 w 240"/>
                <a:gd name="T53" fmla="*/ 203 h 322"/>
                <a:gd name="T54" fmla="*/ 189 w 240"/>
                <a:gd name="T55" fmla="*/ 255 h 322"/>
                <a:gd name="T56" fmla="*/ 93 w 240"/>
                <a:gd name="T57" fmla="*/ 227 h 322"/>
                <a:gd name="T58" fmla="*/ 145 w 240"/>
                <a:gd name="T59" fmla="*/ 279 h 322"/>
                <a:gd name="T60" fmla="*/ 145 w 240"/>
                <a:gd name="T61" fmla="*/ 227 h 322"/>
                <a:gd name="T62" fmla="*/ 93 w 240"/>
                <a:gd name="T63" fmla="*/ 279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40" h="322">
                  <a:moveTo>
                    <a:pt x="208" y="83"/>
                  </a:moveTo>
                  <a:cubicBezTo>
                    <a:pt x="208" y="83"/>
                    <a:pt x="208" y="103"/>
                    <a:pt x="207" y="128"/>
                  </a:cubicBezTo>
                  <a:cubicBezTo>
                    <a:pt x="206" y="177"/>
                    <a:pt x="166" y="178"/>
                    <a:pt x="166" y="178"/>
                  </a:cubicBezTo>
                  <a:cubicBezTo>
                    <a:pt x="83" y="178"/>
                    <a:pt x="83" y="178"/>
                    <a:pt x="83" y="178"/>
                  </a:cubicBezTo>
                  <a:cubicBezTo>
                    <a:pt x="83" y="178"/>
                    <a:pt x="58" y="178"/>
                    <a:pt x="43" y="191"/>
                  </a:cubicBezTo>
                  <a:cubicBezTo>
                    <a:pt x="28" y="203"/>
                    <a:pt x="25" y="220"/>
                    <a:pt x="25" y="230"/>
                  </a:cubicBezTo>
                  <a:cubicBezTo>
                    <a:pt x="25" y="239"/>
                    <a:pt x="25" y="239"/>
                    <a:pt x="25" y="239"/>
                  </a:cubicBezTo>
                  <a:moveTo>
                    <a:pt x="239" y="114"/>
                  </a:moveTo>
                  <a:cubicBezTo>
                    <a:pt x="208" y="83"/>
                    <a:pt x="208" y="83"/>
                    <a:pt x="208" y="83"/>
                  </a:cubicBezTo>
                  <a:cubicBezTo>
                    <a:pt x="177" y="114"/>
                    <a:pt x="177" y="114"/>
                    <a:pt x="177" y="114"/>
                  </a:cubicBezTo>
                  <a:moveTo>
                    <a:pt x="0" y="296"/>
                  </a:moveTo>
                  <a:cubicBezTo>
                    <a:pt x="0" y="310"/>
                    <a:pt x="12" y="322"/>
                    <a:pt x="26" y="322"/>
                  </a:cubicBezTo>
                  <a:cubicBezTo>
                    <a:pt x="40" y="322"/>
                    <a:pt x="52" y="310"/>
                    <a:pt x="52" y="296"/>
                  </a:cubicBezTo>
                  <a:cubicBezTo>
                    <a:pt x="52" y="282"/>
                    <a:pt x="40" y="270"/>
                    <a:pt x="26" y="270"/>
                  </a:cubicBezTo>
                  <a:cubicBezTo>
                    <a:pt x="12" y="270"/>
                    <a:pt x="0" y="282"/>
                    <a:pt x="0" y="296"/>
                  </a:cubicBezTo>
                  <a:close/>
                  <a:moveTo>
                    <a:pt x="187" y="26"/>
                  </a:moveTo>
                  <a:cubicBezTo>
                    <a:pt x="187" y="40"/>
                    <a:pt x="199" y="52"/>
                    <a:pt x="213" y="52"/>
                  </a:cubicBezTo>
                  <a:cubicBezTo>
                    <a:pt x="227" y="52"/>
                    <a:pt x="239" y="40"/>
                    <a:pt x="239" y="26"/>
                  </a:cubicBezTo>
                  <a:cubicBezTo>
                    <a:pt x="239" y="12"/>
                    <a:pt x="227" y="0"/>
                    <a:pt x="213" y="0"/>
                  </a:cubicBezTo>
                  <a:cubicBezTo>
                    <a:pt x="199" y="0"/>
                    <a:pt x="187" y="12"/>
                    <a:pt x="187" y="26"/>
                  </a:cubicBezTo>
                  <a:close/>
                  <a:moveTo>
                    <a:pt x="67" y="96"/>
                  </a:moveTo>
                  <a:cubicBezTo>
                    <a:pt x="119" y="148"/>
                    <a:pt x="119" y="148"/>
                    <a:pt x="119" y="148"/>
                  </a:cubicBezTo>
                  <a:moveTo>
                    <a:pt x="119" y="96"/>
                  </a:moveTo>
                  <a:cubicBezTo>
                    <a:pt x="67" y="148"/>
                    <a:pt x="67" y="148"/>
                    <a:pt x="67" y="148"/>
                  </a:cubicBezTo>
                  <a:moveTo>
                    <a:pt x="189" y="203"/>
                  </a:moveTo>
                  <a:cubicBezTo>
                    <a:pt x="240" y="255"/>
                    <a:pt x="240" y="255"/>
                    <a:pt x="240" y="255"/>
                  </a:cubicBezTo>
                  <a:moveTo>
                    <a:pt x="240" y="203"/>
                  </a:moveTo>
                  <a:cubicBezTo>
                    <a:pt x="189" y="255"/>
                    <a:pt x="189" y="255"/>
                    <a:pt x="189" y="255"/>
                  </a:cubicBezTo>
                  <a:moveTo>
                    <a:pt x="93" y="227"/>
                  </a:moveTo>
                  <a:cubicBezTo>
                    <a:pt x="145" y="279"/>
                    <a:pt x="145" y="279"/>
                    <a:pt x="145" y="279"/>
                  </a:cubicBezTo>
                  <a:moveTo>
                    <a:pt x="145" y="227"/>
                  </a:moveTo>
                  <a:cubicBezTo>
                    <a:pt x="93" y="279"/>
                    <a:pt x="93" y="279"/>
                    <a:pt x="93" y="279"/>
                  </a:cubicBezTo>
                </a:path>
              </a:pathLst>
            </a:custGeom>
            <a:noFill/>
            <a:ln w="15875" cap="flat">
              <a:solidFill>
                <a:schemeClr val="accent2">
                  <a:lumMod val="5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solidFill>
                  <a:schemeClr val="accent1"/>
                </a:solidFill>
              </a:endParaRPr>
            </a:p>
          </p:txBody>
        </p:sp>
        <p:sp>
          <p:nvSpPr>
            <p:cNvPr id="19" name="TextBox 18">
              <a:extLst>
                <a:ext uri="{FF2B5EF4-FFF2-40B4-BE49-F238E27FC236}">
                  <a16:creationId xmlns:a16="http://schemas.microsoft.com/office/drawing/2014/main" id="{42402D66-102C-4F3B-AF10-92742D2FE769}"/>
                </a:ext>
              </a:extLst>
            </p:cNvPr>
            <p:cNvSpPr txBox="1"/>
            <p:nvPr/>
          </p:nvSpPr>
          <p:spPr>
            <a:xfrm>
              <a:off x="1583808" y="5046731"/>
              <a:ext cx="1501052" cy="307777"/>
            </a:xfrm>
            <a:prstGeom prst="rect">
              <a:avLst/>
            </a:prstGeom>
            <a:noFill/>
            <a:ln>
              <a:noFill/>
            </a:ln>
          </p:spPr>
          <p:txBody>
            <a:bodyPr wrap="none" lIns="0" tIns="0" rIns="0" bIns="0" rtlCol="0">
              <a:spAutoFit/>
            </a:bodyPr>
            <a:lstStyle/>
            <a:p>
              <a:pPr algn="l"/>
              <a:r>
                <a:rPr lang="en-US" sz="2000" dirty="0">
                  <a:solidFill>
                    <a:schemeClr val="accent2">
                      <a:lumMod val="50000"/>
                    </a:schemeClr>
                  </a:solidFill>
                </a:rPr>
                <a:t>Routing rules</a:t>
              </a:r>
            </a:p>
          </p:txBody>
        </p:sp>
      </p:grpSp>
      <p:grpSp>
        <p:nvGrpSpPr>
          <p:cNvPr id="7" name="Group 6">
            <a:extLst>
              <a:ext uri="{FF2B5EF4-FFF2-40B4-BE49-F238E27FC236}">
                <a16:creationId xmlns:a16="http://schemas.microsoft.com/office/drawing/2014/main" id="{C1DC29A3-3929-4A28-8519-804E4CEC2208}"/>
              </a:ext>
            </a:extLst>
          </p:cNvPr>
          <p:cNvGrpSpPr/>
          <p:nvPr/>
        </p:nvGrpSpPr>
        <p:grpSpPr>
          <a:xfrm>
            <a:off x="767360" y="5756974"/>
            <a:ext cx="2457699" cy="365760"/>
            <a:chOff x="941927" y="5759683"/>
            <a:chExt cx="2457699" cy="365760"/>
          </a:xfrm>
        </p:grpSpPr>
        <p:sp>
          <p:nvSpPr>
            <p:cNvPr id="20" name="arrow_24" title="Icon of an arrow pointing out of a box">
              <a:extLst>
                <a:ext uri="{FF2B5EF4-FFF2-40B4-BE49-F238E27FC236}">
                  <a16:creationId xmlns:a16="http://schemas.microsoft.com/office/drawing/2014/main" id="{6270E5E2-2755-4CCE-BE81-145141E76D75}"/>
                </a:ext>
              </a:extLst>
            </p:cNvPr>
            <p:cNvSpPr>
              <a:spLocks noChangeAspect="1" noEditPoints="1"/>
            </p:cNvSpPr>
            <p:nvPr/>
          </p:nvSpPr>
          <p:spPr bwMode="auto">
            <a:xfrm>
              <a:off x="941927" y="5759683"/>
              <a:ext cx="478923" cy="365760"/>
            </a:xfrm>
            <a:custGeom>
              <a:avLst/>
              <a:gdLst>
                <a:gd name="T0" fmla="*/ 55 w 237"/>
                <a:gd name="T1" fmla="*/ 91 h 181"/>
                <a:gd name="T2" fmla="*/ 237 w 237"/>
                <a:gd name="T3" fmla="*/ 91 h 181"/>
                <a:gd name="T4" fmla="*/ 201 w 237"/>
                <a:gd name="T5" fmla="*/ 134 h 181"/>
                <a:gd name="T6" fmla="*/ 237 w 237"/>
                <a:gd name="T7" fmla="*/ 91 h 181"/>
                <a:gd name="T8" fmla="*/ 201 w 237"/>
                <a:gd name="T9" fmla="*/ 47 h 181"/>
                <a:gd name="T10" fmla="*/ 0 w 237"/>
                <a:gd name="T11" fmla="*/ 0 h 181"/>
                <a:gd name="T12" fmla="*/ 0 w 237"/>
                <a:gd name="T13" fmla="*/ 181 h 181"/>
                <a:gd name="T14" fmla="*/ 149 w 237"/>
                <a:gd name="T15" fmla="*/ 181 h 181"/>
                <a:gd name="T16" fmla="*/ 149 w 237"/>
                <a:gd name="T17" fmla="*/ 0 h 181"/>
                <a:gd name="T18" fmla="*/ 0 w 237"/>
                <a:gd name="T19" fmla="*/ 0 h 181"/>
                <a:gd name="T20" fmla="*/ 0 w 237"/>
                <a:gd name="T21" fmla="*/ 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7" h="181">
                  <a:moveTo>
                    <a:pt x="55" y="91"/>
                  </a:moveTo>
                  <a:lnTo>
                    <a:pt x="237" y="91"/>
                  </a:lnTo>
                  <a:moveTo>
                    <a:pt x="201" y="134"/>
                  </a:moveTo>
                  <a:lnTo>
                    <a:pt x="237" y="91"/>
                  </a:lnTo>
                  <a:lnTo>
                    <a:pt x="201" y="47"/>
                  </a:lnTo>
                  <a:moveTo>
                    <a:pt x="0" y="0"/>
                  </a:moveTo>
                  <a:lnTo>
                    <a:pt x="0" y="181"/>
                  </a:lnTo>
                  <a:lnTo>
                    <a:pt x="149" y="181"/>
                  </a:lnTo>
                  <a:lnTo>
                    <a:pt x="149" y="0"/>
                  </a:lnTo>
                  <a:lnTo>
                    <a:pt x="0" y="0"/>
                  </a:lnTo>
                  <a:lnTo>
                    <a:pt x="0" y="0"/>
                  </a:lnTo>
                </a:path>
              </a:pathLst>
            </a:custGeom>
            <a:noFill/>
            <a:ln w="15875" cap="sq">
              <a:solidFill>
                <a:schemeClr val="accent2">
                  <a:lumMod val="5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dirty="0">
                <a:solidFill>
                  <a:schemeClr val="accent1"/>
                </a:solidFill>
              </a:endParaRPr>
            </a:p>
          </p:txBody>
        </p:sp>
        <p:sp>
          <p:nvSpPr>
            <p:cNvPr id="21" name="TextBox 20">
              <a:extLst>
                <a:ext uri="{FF2B5EF4-FFF2-40B4-BE49-F238E27FC236}">
                  <a16:creationId xmlns:a16="http://schemas.microsoft.com/office/drawing/2014/main" id="{C1A9A970-3203-43B8-ADA4-E12DE08D79DB}"/>
                </a:ext>
              </a:extLst>
            </p:cNvPr>
            <p:cNvSpPr txBox="1"/>
            <p:nvPr/>
          </p:nvSpPr>
          <p:spPr>
            <a:xfrm>
              <a:off x="1583808" y="5782500"/>
              <a:ext cx="1815818" cy="307777"/>
            </a:xfrm>
            <a:prstGeom prst="rect">
              <a:avLst/>
            </a:prstGeom>
            <a:noFill/>
            <a:ln>
              <a:noFill/>
            </a:ln>
          </p:spPr>
          <p:txBody>
            <a:bodyPr wrap="none" lIns="0" tIns="0" rIns="0" bIns="0" rtlCol="0">
              <a:spAutoFit/>
            </a:bodyPr>
            <a:lstStyle/>
            <a:p>
              <a:pPr algn="l"/>
              <a:r>
                <a:rPr lang="en-US" sz="2000" dirty="0">
                  <a:solidFill>
                    <a:schemeClr val="accent2">
                      <a:lumMod val="50000"/>
                    </a:schemeClr>
                  </a:solidFill>
                </a:rPr>
                <a:t>Auto-scale rules</a:t>
              </a:r>
            </a:p>
          </p:txBody>
        </p:sp>
      </p:grpSp>
      <p:sp>
        <p:nvSpPr>
          <p:cNvPr id="22" name="Text Placeholder 5">
            <a:extLst>
              <a:ext uri="{FF2B5EF4-FFF2-40B4-BE49-F238E27FC236}">
                <a16:creationId xmlns:a16="http://schemas.microsoft.com/office/drawing/2014/main" id="{3A3CFD4C-1432-4C2D-B2CF-61144279385D}"/>
              </a:ext>
            </a:extLst>
          </p:cNvPr>
          <p:cNvSpPr>
            <a:spLocks noGrp="1"/>
          </p:cNvSpPr>
          <p:nvPr>
            <p:ph type="body" sz="quarter" idx="10"/>
          </p:nvPr>
        </p:nvSpPr>
        <p:spPr>
          <a:xfrm>
            <a:off x="586390" y="1434370"/>
            <a:ext cx="11018520" cy="947952"/>
          </a:xfrm>
        </p:spPr>
        <p:txBody>
          <a:bodyPr/>
          <a:lstStyle/>
          <a:p>
            <a:r>
              <a:rPr lang="en-US" dirty="0"/>
              <a:t>A deployment model composed of individual resources.</a:t>
            </a:r>
          </a:p>
          <a:p>
            <a:r>
              <a:rPr lang="en-US" dirty="0"/>
              <a:t>Anything that can be deployed to Service Fabric is a resource.</a:t>
            </a:r>
          </a:p>
        </p:txBody>
      </p:sp>
      <p:grpSp>
        <p:nvGrpSpPr>
          <p:cNvPr id="4" name="Group 3">
            <a:extLst>
              <a:ext uri="{FF2B5EF4-FFF2-40B4-BE49-F238E27FC236}">
                <a16:creationId xmlns:a16="http://schemas.microsoft.com/office/drawing/2014/main" id="{8B1D968F-E03D-4756-BD3D-4CAA4D290853}"/>
              </a:ext>
            </a:extLst>
          </p:cNvPr>
          <p:cNvGrpSpPr/>
          <p:nvPr/>
        </p:nvGrpSpPr>
        <p:grpSpPr>
          <a:xfrm>
            <a:off x="767360" y="3987907"/>
            <a:ext cx="1447999" cy="457200"/>
            <a:chOff x="941927" y="3486088"/>
            <a:chExt cx="1447999" cy="457200"/>
          </a:xfrm>
        </p:grpSpPr>
        <p:sp>
          <p:nvSpPr>
            <p:cNvPr id="14" name="TextBox 13">
              <a:extLst>
                <a:ext uri="{FF2B5EF4-FFF2-40B4-BE49-F238E27FC236}">
                  <a16:creationId xmlns:a16="http://schemas.microsoft.com/office/drawing/2014/main" id="{8C7E20A0-EAB1-4531-A60E-C53FE7702DCE}"/>
                </a:ext>
              </a:extLst>
            </p:cNvPr>
            <p:cNvSpPr txBox="1"/>
            <p:nvPr/>
          </p:nvSpPr>
          <p:spPr>
            <a:xfrm>
              <a:off x="1583808" y="3588260"/>
              <a:ext cx="806118" cy="307777"/>
            </a:xfrm>
            <a:prstGeom prst="rect">
              <a:avLst/>
            </a:prstGeom>
            <a:noFill/>
            <a:ln>
              <a:noFill/>
            </a:ln>
          </p:spPr>
          <p:txBody>
            <a:bodyPr wrap="none" lIns="0" tIns="0" rIns="0" bIns="0" rtlCol="0">
              <a:spAutoFit/>
            </a:bodyPr>
            <a:lstStyle/>
            <a:p>
              <a:pPr algn="l"/>
              <a:r>
                <a:rPr lang="en-US" sz="2000" dirty="0">
                  <a:solidFill>
                    <a:schemeClr val="accent5">
                      <a:lumMod val="75000"/>
                    </a:schemeClr>
                  </a:solidFill>
                </a:rPr>
                <a:t>Secrets</a:t>
              </a:r>
            </a:p>
          </p:txBody>
        </p:sp>
        <p:sp>
          <p:nvSpPr>
            <p:cNvPr id="26" name="Lock" title="Icon of a padlock">
              <a:extLst>
                <a:ext uri="{FF2B5EF4-FFF2-40B4-BE49-F238E27FC236}">
                  <a16:creationId xmlns:a16="http://schemas.microsoft.com/office/drawing/2014/main" id="{A21C325C-22A0-4FCE-8056-309D9F099627}"/>
                </a:ext>
              </a:extLst>
            </p:cNvPr>
            <p:cNvSpPr>
              <a:spLocks noChangeAspect="1" noEditPoints="1"/>
            </p:cNvSpPr>
            <p:nvPr/>
          </p:nvSpPr>
          <p:spPr bwMode="auto">
            <a:xfrm>
              <a:off x="941927" y="3486088"/>
              <a:ext cx="327121" cy="457200"/>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5875" cap="sq">
              <a:solidFill>
                <a:schemeClr val="accent5">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chemeClr val="accent5">
                    <a:lumMod val="75000"/>
                  </a:schemeClr>
                </a:solidFill>
              </a:endParaRPr>
            </a:p>
          </p:txBody>
        </p:sp>
      </p:grpSp>
    </p:spTree>
    <p:extLst>
      <p:ext uri="{BB962C8B-B14F-4D97-AF65-F5344CB8AC3E}">
        <p14:creationId xmlns:p14="http://schemas.microsoft.com/office/powerpoint/2010/main" val="1646717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a14="http://schemas.microsoft.com/office/drawing/2010/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2">
                                            <p:txEl>
                                              <p:pRg st="0" end="0"/>
                                            </p:txEl>
                                          </p:spTgt>
                                        </p:tgtEl>
                                        <p:attrNameLst>
                                          <p:attrName>style.visibility</p:attrName>
                                        </p:attrNameLst>
                                      </p:cBhvr>
                                      <p:to>
                                        <p:strVal val="visible"/>
                                      </p:to>
                                    </p:set>
                                    <p:animEffect transition="in" filter="fade">
                                      <p:cBhvr>
                                        <p:cTn id="7" dur="500"/>
                                        <p:tgtEl>
                                          <p:spTgt spid="22">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2">
                                            <p:txEl>
                                              <p:pRg st="1" end="1"/>
                                            </p:txEl>
                                          </p:spTgt>
                                        </p:tgtEl>
                                        <p:attrNameLst>
                                          <p:attrName>style.visibility</p:attrName>
                                        </p:attrNameLst>
                                      </p:cBhvr>
                                      <p:to>
                                        <p:strVal val="visible"/>
                                      </p:to>
                                    </p:set>
                                    <p:animEffect transition="in" filter="fade">
                                      <p:cBhvr>
                                        <p:cTn id="11" dur="500"/>
                                        <p:tgtEl>
                                          <p:spTgt spid="22">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500"/>
                                        <p:tgtEl>
                                          <p:spTgt spid="2"/>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fade">
                                      <p:cBhvr>
                                        <p:cTn id="20" dur="500"/>
                                        <p:tgtEl>
                                          <p:spTgt spid="3"/>
                                        </p:tgtEl>
                                      </p:cBhvr>
                                    </p:animEffect>
                                  </p:childTnLst>
                                </p:cTn>
                              </p:par>
                            </p:childTnLst>
                          </p:cTn>
                        </p:par>
                        <p:par>
                          <p:cTn id="21" fill="hold">
                            <p:stCondLst>
                              <p:cond delay="1000"/>
                            </p:stCondLst>
                            <p:childTnLst>
                              <p:par>
                                <p:cTn id="22" presetID="10" presetClass="entr" presetSubtype="0" fill="hold" nodeType="after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fade">
                                      <p:cBhvr>
                                        <p:cTn id="24" dur="500"/>
                                        <p:tgtEl>
                                          <p:spTgt spid="4"/>
                                        </p:tgtEl>
                                      </p:cBhvr>
                                    </p:animEffect>
                                  </p:childTnLst>
                                </p:cTn>
                              </p:par>
                            </p:childTnLst>
                          </p:cTn>
                        </p:par>
                        <p:par>
                          <p:cTn id="25" fill="hold">
                            <p:stCondLst>
                              <p:cond delay="1500"/>
                            </p:stCondLst>
                            <p:childTnLst>
                              <p:par>
                                <p:cTn id="26" presetID="10" presetClass="entr" presetSubtype="0" fill="hold" nodeType="after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fade">
                                      <p:cBhvr>
                                        <p:cTn id="28" dur="500"/>
                                        <p:tgtEl>
                                          <p:spTgt spid="5"/>
                                        </p:tgtEl>
                                      </p:cBhvr>
                                    </p:animEffect>
                                  </p:childTnLst>
                                </p:cTn>
                              </p:par>
                            </p:childTnLst>
                          </p:cTn>
                        </p:par>
                        <p:par>
                          <p:cTn id="29" fill="hold">
                            <p:stCondLst>
                              <p:cond delay="2000"/>
                            </p:stCondLst>
                            <p:childTnLst>
                              <p:par>
                                <p:cTn id="30" presetID="10" presetClass="entr" presetSubtype="0" fill="hold" nodeType="after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fade">
                                      <p:cBhvr>
                                        <p:cTn id="32" dur="500"/>
                                        <p:tgtEl>
                                          <p:spTgt spid="6"/>
                                        </p:tgtEl>
                                      </p:cBhvr>
                                    </p:animEffect>
                                  </p:childTnLst>
                                </p:cTn>
                              </p:par>
                            </p:childTnLst>
                          </p:cTn>
                        </p:par>
                        <p:par>
                          <p:cTn id="33" fill="hold">
                            <p:stCondLst>
                              <p:cond delay="2500"/>
                            </p:stCondLst>
                            <p:childTnLst>
                              <p:par>
                                <p:cTn id="34" presetID="10" presetClass="entr" presetSubtype="0" fill="hold" nodeType="afterEffect">
                                  <p:stCondLst>
                                    <p:cond delay="0"/>
                                  </p:stCondLst>
                                  <p:childTnLst>
                                    <p:set>
                                      <p:cBhvr>
                                        <p:cTn id="35" dur="1" fill="hold">
                                          <p:stCondLst>
                                            <p:cond delay="0"/>
                                          </p:stCondLst>
                                        </p:cTn>
                                        <p:tgtEl>
                                          <p:spTgt spid="7"/>
                                        </p:tgtEl>
                                        <p:attrNameLst>
                                          <p:attrName>style.visibility</p:attrName>
                                        </p:attrNameLst>
                                      </p:cBhvr>
                                      <p:to>
                                        <p:strVal val="visible"/>
                                      </p:to>
                                    </p:set>
                                    <p:animEffect transition="in" filter="fade">
                                      <p:cBhvr>
                                        <p:cTn id="3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uiExpand="1"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Service Fabric Mesh Resources</a:t>
            </a:r>
          </a:p>
        </p:txBody>
      </p:sp>
      <p:grpSp>
        <p:nvGrpSpPr>
          <p:cNvPr id="2" name="Group 1">
            <a:extLst>
              <a:ext uri="{FF2B5EF4-FFF2-40B4-BE49-F238E27FC236}">
                <a16:creationId xmlns:a16="http://schemas.microsoft.com/office/drawing/2014/main" id="{AF39D417-E9DA-4EB7-AC0D-13801E55E112}"/>
              </a:ext>
            </a:extLst>
          </p:cNvPr>
          <p:cNvGrpSpPr/>
          <p:nvPr/>
        </p:nvGrpSpPr>
        <p:grpSpPr>
          <a:xfrm>
            <a:off x="767360" y="2940393"/>
            <a:ext cx="3519641" cy="365760"/>
            <a:chOff x="945405" y="2120060"/>
            <a:chExt cx="3519641" cy="365760"/>
          </a:xfrm>
        </p:grpSpPr>
        <p:sp>
          <p:nvSpPr>
            <p:cNvPr id="9" name="Processing_E9F5" title="Icon of two interlocked gears">
              <a:extLst>
                <a:ext uri="{FF2B5EF4-FFF2-40B4-BE49-F238E27FC236}">
                  <a16:creationId xmlns:a16="http://schemas.microsoft.com/office/drawing/2014/main" id="{0301D7B2-9E8D-4DB7-A94E-FFD4B092BE50}"/>
                </a:ext>
              </a:extLst>
            </p:cNvPr>
            <p:cNvSpPr>
              <a:spLocks noChangeAspect="1" noEditPoints="1"/>
            </p:cNvSpPr>
            <p:nvPr/>
          </p:nvSpPr>
          <p:spPr bwMode="auto">
            <a:xfrm>
              <a:off x="945405" y="2120060"/>
              <a:ext cx="419962" cy="365760"/>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5875" cap="flat">
              <a:solidFill>
                <a:schemeClr val="accent5">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chemeClr val="accent5">
                    <a:lumMod val="75000"/>
                  </a:schemeClr>
                </a:solidFill>
              </a:endParaRPr>
            </a:p>
          </p:txBody>
        </p:sp>
        <p:sp>
          <p:nvSpPr>
            <p:cNvPr id="8" name="TextBox 7">
              <a:extLst>
                <a:ext uri="{FF2B5EF4-FFF2-40B4-BE49-F238E27FC236}">
                  <a16:creationId xmlns:a16="http://schemas.microsoft.com/office/drawing/2014/main" id="{563733DC-F455-4212-84B5-D1DC428422C8}"/>
                </a:ext>
              </a:extLst>
            </p:cNvPr>
            <p:cNvSpPr txBox="1"/>
            <p:nvPr/>
          </p:nvSpPr>
          <p:spPr>
            <a:xfrm>
              <a:off x="1583808" y="2149051"/>
              <a:ext cx="2881238" cy="307777"/>
            </a:xfrm>
            <a:prstGeom prst="rect">
              <a:avLst/>
            </a:prstGeom>
            <a:noFill/>
            <a:ln>
              <a:noFill/>
            </a:ln>
          </p:spPr>
          <p:txBody>
            <a:bodyPr wrap="none" lIns="0" tIns="0" rIns="0" bIns="0" rtlCol="0">
              <a:spAutoFit/>
            </a:bodyPr>
            <a:lstStyle/>
            <a:p>
              <a:pPr algn="l"/>
              <a:r>
                <a:rPr lang="en-US" sz="2000" dirty="0">
                  <a:solidFill>
                    <a:schemeClr val="accent5">
                      <a:lumMod val="75000"/>
                    </a:schemeClr>
                  </a:solidFill>
                </a:rPr>
                <a:t>Applications and Services</a:t>
              </a:r>
            </a:p>
          </p:txBody>
        </p:sp>
      </p:grpSp>
      <p:sp>
        <p:nvSpPr>
          <p:cNvPr id="12" name="TextBox 11">
            <a:extLst>
              <a:ext uri="{FF2B5EF4-FFF2-40B4-BE49-F238E27FC236}">
                <a16:creationId xmlns:a16="http://schemas.microsoft.com/office/drawing/2014/main" id="{F893896E-444E-44BA-94BD-3A2ECA1C5A99}"/>
              </a:ext>
            </a:extLst>
          </p:cNvPr>
          <p:cNvSpPr txBox="1"/>
          <p:nvPr/>
        </p:nvSpPr>
        <p:spPr>
          <a:xfrm>
            <a:off x="1405763" y="3522133"/>
            <a:ext cx="1076449" cy="307777"/>
          </a:xfrm>
          <a:prstGeom prst="rect">
            <a:avLst/>
          </a:prstGeom>
          <a:noFill/>
          <a:ln>
            <a:noFill/>
          </a:ln>
        </p:spPr>
        <p:txBody>
          <a:bodyPr wrap="none" lIns="0" tIns="0" rIns="0" bIns="0" rtlCol="0">
            <a:spAutoFit/>
          </a:bodyPr>
          <a:lstStyle/>
          <a:p>
            <a:pPr algn="l"/>
            <a:r>
              <a:rPr lang="en-US" sz="2000" dirty="0">
                <a:solidFill>
                  <a:schemeClr val="accent5">
                    <a:lumMod val="75000"/>
                  </a:schemeClr>
                </a:solidFill>
              </a:rPr>
              <a:t>Networks</a:t>
            </a:r>
          </a:p>
        </p:txBody>
      </p:sp>
      <p:grpSp>
        <p:nvGrpSpPr>
          <p:cNvPr id="5" name="Group 4">
            <a:extLst>
              <a:ext uri="{FF2B5EF4-FFF2-40B4-BE49-F238E27FC236}">
                <a16:creationId xmlns:a16="http://schemas.microsoft.com/office/drawing/2014/main" id="{343D969E-11F6-4AAF-BFFD-BD912B4D4B88}"/>
              </a:ext>
            </a:extLst>
          </p:cNvPr>
          <p:cNvGrpSpPr/>
          <p:nvPr/>
        </p:nvGrpSpPr>
        <p:grpSpPr>
          <a:xfrm>
            <a:off x="767360" y="4603104"/>
            <a:ext cx="1604886" cy="411480"/>
            <a:chOff x="945405" y="4237960"/>
            <a:chExt cx="1604886" cy="411480"/>
          </a:xfrm>
        </p:grpSpPr>
        <p:sp>
          <p:nvSpPr>
            <p:cNvPr id="15" name="Database_EFC7" title="Icon of a cylinder">
              <a:extLst>
                <a:ext uri="{FF2B5EF4-FFF2-40B4-BE49-F238E27FC236}">
                  <a16:creationId xmlns:a16="http://schemas.microsoft.com/office/drawing/2014/main" id="{E2E43E82-63E7-4F4E-A775-77C8E8B4F813}"/>
                </a:ext>
              </a:extLst>
            </p:cNvPr>
            <p:cNvSpPr>
              <a:spLocks noChangeAspect="1" noEditPoints="1"/>
            </p:cNvSpPr>
            <p:nvPr/>
          </p:nvSpPr>
          <p:spPr bwMode="auto">
            <a:xfrm>
              <a:off x="945405" y="4237960"/>
              <a:ext cx="316562" cy="411480"/>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5875" cap="sq">
              <a:solidFill>
                <a:schemeClr val="accent5">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chemeClr val="accent5">
                    <a:lumMod val="75000"/>
                  </a:schemeClr>
                </a:solidFill>
              </a:endParaRPr>
            </a:p>
          </p:txBody>
        </p:sp>
        <p:sp>
          <p:nvSpPr>
            <p:cNvPr id="16" name="TextBox 15">
              <a:extLst>
                <a:ext uri="{FF2B5EF4-FFF2-40B4-BE49-F238E27FC236}">
                  <a16:creationId xmlns:a16="http://schemas.microsoft.com/office/drawing/2014/main" id="{F42062F6-236F-4CC9-9640-60C78CB53222}"/>
                </a:ext>
              </a:extLst>
            </p:cNvPr>
            <p:cNvSpPr txBox="1"/>
            <p:nvPr/>
          </p:nvSpPr>
          <p:spPr>
            <a:xfrm>
              <a:off x="1583808" y="4289811"/>
              <a:ext cx="966483" cy="307777"/>
            </a:xfrm>
            <a:prstGeom prst="rect">
              <a:avLst/>
            </a:prstGeom>
            <a:noFill/>
            <a:ln>
              <a:noFill/>
            </a:ln>
          </p:spPr>
          <p:txBody>
            <a:bodyPr wrap="none" lIns="0" tIns="0" rIns="0" bIns="0" rtlCol="0">
              <a:spAutoFit/>
            </a:bodyPr>
            <a:lstStyle/>
            <a:p>
              <a:pPr algn="l"/>
              <a:r>
                <a:rPr lang="en-US" sz="2000" dirty="0">
                  <a:solidFill>
                    <a:schemeClr val="accent5">
                      <a:lumMod val="75000"/>
                    </a:schemeClr>
                  </a:solidFill>
                </a:rPr>
                <a:t>Volumes</a:t>
              </a:r>
            </a:p>
          </p:txBody>
        </p:sp>
      </p:grpSp>
      <p:grpSp>
        <p:nvGrpSpPr>
          <p:cNvPr id="6" name="Group 5">
            <a:extLst>
              <a:ext uri="{FF2B5EF4-FFF2-40B4-BE49-F238E27FC236}">
                <a16:creationId xmlns:a16="http://schemas.microsoft.com/office/drawing/2014/main" id="{FED13889-3E1B-401D-A063-5ECE0D5F3887}"/>
              </a:ext>
            </a:extLst>
          </p:cNvPr>
          <p:cNvGrpSpPr/>
          <p:nvPr/>
        </p:nvGrpSpPr>
        <p:grpSpPr>
          <a:xfrm>
            <a:off x="767360" y="5172581"/>
            <a:ext cx="2142933" cy="426397"/>
            <a:chOff x="941927" y="4991363"/>
            <a:chExt cx="2142933" cy="426397"/>
          </a:xfrm>
        </p:grpSpPr>
        <p:sp>
          <p:nvSpPr>
            <p:cNvPr id="18" name="strategy" title="Icon of two circles and a curved arrow winding between three exes connecting them">
              <a:extLst>
                <a:ext uri="{FF2B5EF4-FFF2-40B4-BE49-F238E27FC236}">
                  <a16:creationId xmlns:a16="http://schemas.microsoft.com/office/drawing/2014/main" id="{7465AABC-F334-4B29-A95F-CB20FF608E47}"/>
                </a:ext>
              </a:extLst>
            </p:cNvPr>
            <p:cNvSpPr>
              <a:spLocks noChangeAspect="1" noEditPoints="1"/>
            </p:cNvSpPr>
            <p:nvPr/>
          </p:nvSpPr>
          <p:spPr bwMode="auto">
            <a:xfrm>
              <a:off x="941927" y="4991363"/>
              <a:ext cx="320040" cy="426397"/>
            </a:xfrm>
            <a:custGeom>
              <a:avLst/>
              <a:gdLst>
                <a:gd name="T0" fmla="*/ 208 w 240"/>
                <a:gd name="T1" fmla="*/ 83 h 322"/>
                <a:gd name="T2" fmla="*/ 207 w 240"/>
                <a:gd name="T3" fmla="*/ 128 h 322"/>
                <a:gd name="T4" fmla="*/ 166 w 240"/>
                <a:gd name="T5" fmla="*/ 178 h 322"/>
                <a:gd name="T6" fmla="*/ 83 w 240"/>
                <a:gd name="T7" fmla="*/ 178 h 322"/>
                <a:gd name="T8" fmla="*/ 43 w 240"/>
                <a:gd name="T9" fmla="*/ 191 h 322"/>
                <a:gd name="T10" fmla="*/ 25 w 240"/>
                <a:gd name="T11" fmla="*/ 230 h 322"/>
                <a:gd name="T12" fmla="*/ 25 w 240"/>
                <a:gd name="T13" fmla="*/ 239 h 322"/>
                <a:gd name="T14" fmla="*/ 239 w 240"/>
                <a:gd name="T15" fmla="*/ 114 h 322"/>
                <a:gd name="T16" fmla="*/ 208 w 240"/>
                <a:gd name="T17" fmla="*/ 83 h 322"/>
                <a:gd name="T18" fmla="*/ 177 w 240"/>
                <a:gd name="T19" fmla="*/ 114 h 322"/>
                <a:gd name="T20" fmla="*/ 0 w 240"/>
                <a:gd name="T21" fmla="*/ 296 h 322"/>
                <a:gd name="T22" fmla="*/ 26 w 240"/>
                <a:gd name="T23" fmla="*/ 322 h 322"/>
                <a:gd name="T24" fmla="*/ 52 w 240"/>
                <a:gd name="T25" fmla="*/ 296 h 322"/>
                <a:gd name="T26" fmla="*/ 26 w 240"/>
                <a:gd name="T27" fmla="*/ 270 h 322"/>
                <a:gd name="T28" fmla="*/ 0 w 240"/>
                <a:gd name="T29" fmla="*/ 296 h 322"/>
                <a:gd name="T30" fmla="*/ 187 w 240"/>
                <a:gd name="T31" fmla="*/ 26 h 322"/>
                <a:gd name="T32" fmla="*/ 213 w 240"/>
                <a:gd name="T33" fmla="*/ 52 h 322"/>
                <a:gd name="T34" fmla="*/ 239 w 240"/>
                <a:gd name="T35" fmla="*/ 26 h 322"/>
                <a:gd name="T36" fmla="*/ 213 w 240"/>
                <a:gd name="T37" fmla="*/ 0 h 322"/>
                <a:gd name="T38" fmla="*/ 187 w 240"/>
                <a:gd name="T39" fmla="*/ 26 h 322"/>
                <a:gd name="T40" fmla="*/ 67 w 240"/>
                <a:gd name="T41" fmla="*/ 96 h 322"/>
                <a:gd name="T42" fmla="*/ 119 w 240"/>
                <a:gd name="T43" fmla="*/ 148 h 322"/>
                <a:gd name="T44" fmla="*/ 119 w 240"/>
                <a:gd name="T45" fmla="*/ 96 h 322"/>
                <a:gd name="T46" fmla="*/ 67 w 240"/>
                <a:gd name="T47" fmla="*/ 148 h 322"/>
                <a:gd name="T48" fmla="*/ 189 w 240"/>
                <a:gd name="T49" fmla="*/ 203 h 322"/>
                <a:gd name="T50" fmla="*/ 240 w 240"/>
                <a:gd name="T51" fmla="*/ 255 h 322"/>
                <a:gd name="T52" fmla="*/ 240 w 240"/>
                <a:gd name="T53" fmla="*/ 203 h 322"/>
                <a:gd name="T54" fmla="*/ 189 w 240"/>
                <a:gd name="T55" fmla="*/ 255 h 322"/>
                <a:gd name="T56" fmla="*/ 93 w 240"/>
                <a:gd name="T57" fmla="*/ 227 h 322"/>
                <a:gd name="T58" fmla="*/ 145 w 240"/>
                <a:gd name="T59" fmla="*/ 279 h 322"/>
                <a:gd name="T60" fmla="*/ 145 w 240"/>
                <a:gd name="T61" fmla="*/ 227 h 322"/>
                <a:gd name="T62" fmla="*/ 93 w 240"/>
                <a:gd name="T63" fmla="*/ 279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40" h="322">
                  <a:moveTo>
                    <a:pt x="208" y="83"/>
                  </a:moveTo>
                  <a:cubicBezTo>
                    <a:pt x="208" y="83"/>
                    <a:pt x="208" y="103"/>
                    <a:pt x="207" y="128"/>
                  </a:cubicBezTo>
                  <a:cubicBezTo>
                    <a:pt x="206" y="177"/>
                    <a:pt x="166" y="178"/>
                    <a:pt x="166" y="178"/>
                  </a:cubicBezTo>
                  <a:cubicBezTo>
                    <a:pt x="83" y="178"/>
                    <a:pt x="83" y="178"/>
                    <a:pt x="83" y="178"/>
                  </a:cubicBezTo>
                  <a:cubicBezTo>
                    <a:pt x="83" y="178"/>
                    <a:pt x="58" y="178"/>
                    <a:pt x="43" y="191"/>
                  </a:cubicBezTo>
                  <a:cubicBezTo>
                    <a:pt x="28" y="203"/>
                    <a:pt x="25" y="220"/>
                    <a:pt x="25" y="230"/>
                  </a:cubicBezTo>
                  <a:cubicBezTo>
                    <a:pt x="25" y="239"/>
                    <a:pt x="25" y="239"/>
                    <a:pt x="25" y="239"/>
                  </a:cubicBezTo>
                  <a:moveTo>
                    <a:pt x="239" y="114"/>
                  </a:moveTo>
                  <a:cubicBezTo>
                    <a:pt x="208" y="83"/>
                    <a:pt x="208" y="83"/>
                    <a:pt x="208" y="83"/>
                  </a:cubicBezTo>
                  <a:cubicBezTo>
                    <a:pt x="177" y="114"/>
                    <a:pt x="177" y="114"/>
                    <a:pt x="177" y="114"/>
                  </a:cubicBezTo>
                  <a:moveTo>
                    <a:pt x="0" y="296"/>
                  </a:moveTo>
                  <a:cubicBezTo>
                    <a:pt x="0" y="310"/>
                    <a:pt x="12" y="322"/>
                    <a:pt x="26" y="322"/>
                  </a:cubicBezTo>
                  <a:cubicBezTo>
                    <a:pt x="40" y="322"/>
                    <a:pt x="52" y="310"/>
                    <a:pt x="52" y="296"/>
                  </a:cubicBezTo>
                  <a:cubicBezTo>
                    <a:pt x="52" y="282"/>
                    <a:pt x="40" y="270"/>
                    <a:pt x="26" y="270"/>
                  </a:cubicBezTo>
                  <a:cubicBezTo>
                    <a:pt x="12" y="270"/>
                    <a:pt x="0" y="282"/>
                    <a:pt x="0" y="296"/>
                  </a:cubicBezTo>
                  <a:close/>
                  <a:moveTo>
                    <a:pt x="187" y="26"/>
                  </a:moveTo>
                  <a:cubicBezTo>
                    <a:pt x="187" y="40"/>
                    <a:pt x="199" y="52"/>
                    <a:pt x="213" y="52"/>
                  </a:cubicBezTo>
                  <a:cubicBezTo>
                    <a:pt x="227" y="52"/>
                    <a:pt x="239" y="40"/>
                    <a:pt x="239" y="26"/>
                  </a:cubicBezTo>
                  <a:cubicBezTo>
                    <a:pt x="239" y="12"/>
                    <a:pt x="227" y="0"/>
                    <a:pt x="213" y="0"/>
                  </a:cubicBezTo>
                  <a:cubicBezTo>
                    <a:pt x="199" y="0"/>
                    <a:pt x="187" y="12"/>
                    <a:pt x="187" y="26"/>
                  </a:cubicBezTo>
                  <a:close/>
                  <a:moveTo>
                    <a:pt x="67" y="96"/>
                  </a:moveTo>
                  <a:cubicBezTo>
                    <a:pt x="119" y="148"/>
                    <a:pt x="119" y="148"/>
                    <a:pt x="119" y="148"/>
                  </a:cubicBezTo>
                  <a:moveTo>
                    <a:pt x="119" y="96"/>
                  </a:moveTo>
                  <a:cubicBezTo>
                    <a:pt x="67" y="148"/>
                    <a:pt x="67" y="148"/>
                    <a:pt x="67" y="148"/>
                  </a:cubicBezTo>
                  <a:moveTo>
                    <a:pt x="189" y="203"/>
                  </a:moveTo>
                  <a:cubicBezTo>
                    <a:pt x="240" y="255"/>
                    <a:pt x="240" y="255"/>
                    <a:pt x="240" y="255"/>
                  </a:cubicBezTo>
                  <a:moveTo>
                    <a:pt x="240" y="203"/>
                  </a:moveTo>
                  <a:cubicBezTo>
                    <a:pt x="189" y="255"/>
                    <a:pt x="189" y="255"/>
                    <a:pt x="189" y="255"/>
                  </a:cubicBezTo>
                  <a:moveTo>
                    <a:pt x="93" y="227"/>
                  </a:moveTo>
                  <a:cubicBezTo>
                    <a:pt x="145" y="279"/>
                    <a:pt x="145" y="279"/>
                    <a:pt x="145" y="279"/>
                  </a:cubicBezTo>
                  <a:moveTo>
                    <a:pt x="145" y="227"/>
                  </a:moveTo>
                  <a:cubicBezTo>
                    <a:pt x="93" y="279"/>
                    <a:pt x="93" y="279"/>
                    <a:pt x="93" y="279"/>
                  </a:cubicBezTo>
                </a:path>
              </a:pathLst>
            </a:custGeom>
            <a:noFill/>
            <a:ln w="15875" cap="flat">
              <a:solidFill>
                <a:schemeClr val="accent2">
                  <a:lumMod val="5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dirty="0">
                <a:solidFill>
                  <a:schemeClr val="accent1"/>
                </a:solidFill>
              </a:endParaRPr>
            </a:p>
          </p:txBody>
        </p:sp>
        <p:sp>
          <p:nvSpPr>
            <p:cNvPr id="19" name="TextBox 18">
              <a:extLst>
                <a:ext uri="{FF2B5EF4-FFF2-40B4-BE49-F238E27FC236}">
                  <a16:creationId xmlns:a16="http://schemas.microsoft.com/office/drawing/2014/main" id="{42402D66-102C-4F3B-AF10-92742D2FE769}"/>
                </a:ext>
              </a:extLst>
            </p:cNvPr>
            <p:cNvSpPr txBox="1"/>
            <p:nvPr/>
          </p:nvSpPr>
          <p:spPr>
            <a:xfrm>
              <a:off x="1583808" y="5046731"/>
              <a:ext cx="1501052" cy="307777"/>
            </a:xfrm>
            <a:prstGeom prst="rect">
              <a:avLst/>
            </a:prstGeom>
            <a:noFill/>
            <a:ln>
              <a:noFill/>
            </a:ln>
          </p:spPr>
          <p:txBody>
            <a:bodyPr wrap="none" lIns="0" tIns="0" rIns="0" bIns="0" rtlCol="0">
              <a:spAutoFit/>
            </a:bodyPr>
            <a:lstStyle/>
            <a:p>
              <a:pPr algn="l"/>
              <a:r>
                <a:rPr lang="en-US" sz="2000" dirty="0">
                  <a:solidFill>
                    <a:schemeClr val="accent2">
                      <a:lumMod val="50000"/>
                    </a:schemeClr>
                  </a:solidFill>
                </a:rPr>
                <a:t>Routing rules</a:t>
              </a:r>
            </a:p>
          </p:txBody>
        </p:sp>
      </p:grpSp>
      <p:grpSp>
        <p:nvGrpSpPr>
          <p:cNvPr id="7" name="Group 6">
            <a:extLst>
              <a:ext uri="{FF2B5EF4-FFF2-40B4-BE49-F238E27FC236}">
                <a16:creationId xmlns:a16="http://schemas.microsoft.com/office/drawing/2014/main" id="{C1DC29A3-3929-4A28-8519-804E4CEC2208}"/>
              </a:ext>
            </a:extLst>
          </p:cNvPr>
          <p:cNvGrpSpPr/>
          <p:nvPr/>
        </p:nvGrpSpPr>
        <p:grpSpPr>
          <a:xfrm>
            <a:off x="767360" y="5756974"/>
            <a:ext cx="2457699" cy="365760"/>
            <a:chOff x="941927" y="5759683"/>
            <a:chExt cx="2457699" cy="365760"/>
          </a:xfrm>
        </p:grpSpPr>
        <p:sp>
          <p:nvSpPr>
            <p:cNvPr id="20" name="arrow_24" title="Icon of an arrow pointing out of a box">
              <a:extLst>
                <a:ext uri="{FF2B5EF4-FFF2-40B4-BE49-F238E27FC236}">
                  <a16:creationId xmlns:a16="http://schemas.microsoft.com/office/drawing/2014/main" id="{6270E5E2-2755-4CCE-BE81-145141E76D75}"/>
                </a:ext>
              </a:extLst>
            </p:cNvPr>
            <p:cNvSpPr>
              <a:spLocks noChangeAspect="1" noEditPoints="1"/>
            </p:cNvSpPr>
            <p:nvPr/>
          </p:nvSpPr>
          <p:spPr bwMode="auto">
            <a:xfrm>
              <a:off x="941927" y="5759683"/>
              <a:ext cx="478923" cy="365760"/>
            </a:xfrm>
            <a:custGeom>
              <a:avLst/>
              <a:gdLst>
                <a:gd name="T0" fmla="*/ 55 w 237"/>
                <a:gd name="T1" fmla="*/ 91 h 181"/>
                <a:gd name="T2" fmla="*/ 237 w 237"/>
                <a:gd name="T3" fmla="*/ 91 h 181"/>
                <a:gd name="T4" fmla="*/ 201 w 237"/>
                <a:gd name="T5" fmla="*/ 134 h 181"/>
                <a:gd name="T6" fmla="*/ 237 w 237"/>
                <a:gd name="T7" fmla="*/ 91 h 181"/>
                <a:gd name="T8" fmla="*/ 201 w 237"/>
                <a:gd name="T9" fmla="*/ 47 h 181"/>
                <a:gd name="T10" fmla="*/ 0 w 237"/>
                <a:gd name="T11" fmla="*/ 0 h 181"/>
                <a:gd name="T12" fmla="*/ 0 w 237"/>
                <a:gd name="T13" fmla="*/ 181 h 181"/>
                <a:gd name="T14" fmla="*/ 149 w 237"/>
                <a:gd name="T15" fmla="*/ 181 h 181"/>
                <a:gd name="T16" fmla="*/ 149 w 237"/>
                <a:gd name="T17" fmla="*/ 0 h 181"/>
                <a:gd name="T18" fmla="*/ 0 w 237"/>
                <a:gd name="T19" fmla="*/ 0 h 181"/>
                <a:gd name="T20" fmla="*/ 0 w 237"/>
                <a:gd name="T21" fmla="*/ 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7" h="181">
                  <a:moveTo>
                    <a:pt x="55" y="91"/>
                  </a:moveTo>
                  <a:lnTo>
                    <a:pt x="237" y="91"/>
                  </a:lnTo>
                  <a:moveTo>
                    <a:pt x="201" y="134"/>
                  </a:moveTo>
                  <a:lnTo>
                    <a:pt x="237" y="91"/>
                  </a:lnTo>
                  <a:lnTo>
                    <a:pt x="201" y="47"/>
                  </a:lnTo>
                  <a:moveTo>
                    <a:pt x="0" y="0"/>
                  </a:moveTo>
                  <a:lnTo>
                    <a:pt x="0" y="181"/>
                  </a:lnTo>
                  <a:lnTo>
                    <a:pt x="149" y="181"/>
                  </a:lnTo>
                  <a:lnTo>
                    <a:pt x="149" y="0"/>
                  </a:lnTo>
                  <a:lnTo>
                    <a:pt x="0" y="0"/>
                  </a:lnTo>
                  <a:lnTo>
                    <a:pt x="0" y="0"/>
                  </a:lnTo>
                </a:path>
              </a:pathLst>
            </a:custGeom>
            <a:noFill/>
            <a:ln w="15875" cap="sq">
              <a:solidFill>
                <a:schemeClr val="accent2">
                  <a:lumMod val="5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solidFill>
                  <a:schemeClr val="accent1"/>
                </a:solidFill>
              </a:endParaRPr>
            </a:p>
          </p:txBody>
        </p:sp>
        <p:sp>
          <p:nvSpPr>
            <p:cNvPr id="21" name="TextBox 20">
              <a:extLst>
                <a:ext uri="{FF2B5EF4-FFF2-40B4-BE49-F238E27FC236}">
                  <a16:creationId xmlns:a16="http://schemas.microsoft.com/office/drawing/2014/main" id="{C1A9A970-3203-43B8-ADA4-E12DE08D79DB}"/>
                </a:ext>
              </a:extLst>
            </p:cNvPr>
            <p:cNvSpPr txBox="1"/>
            <p:nvPr/>
          </p:nvSpPr>
          <p:spPr>
            <a:xfrm>
              <a:off x="1583808" y="5782500"/>
              <a:ext cx="1815818" cy="307777"/>
            </a:xfrm>
            <a:prstGeom prst="rect">
              <a:avLst/>
            </a:prstGeom>
            <a:noFill/>
            <a:ln>
              <a:noFill/>
            </a:ln>
          </p:spPr>
          <p:txBody>
            <a:bodyPr wrap="none" lIns="0" tIns="0" rIns="0" bIns="0" rtlCol="0">
              <a:spAutoFit/>
            </a:bodyPr>
            <a:lstStyle/>
            <a:p>
              <a:r>
                <a:rPr lang="en-US" sz="2000" dirty="0">
                  <a:solidFill>
                    <a:schemeClr val="accent2">
                      <a:lumMod val="50000"/>
                    </a:schemeClr>
                  </a:solidFill>
                </a:rPr>
                <a:t>Auto-scale rules</a:t>
              </a:r>
            </a:p>
          </p:txBody>
        </p:sp>
      </p:grpSp>
      <p:sp>
        <p:nvSpPr>
          <p:cNvPr id="22" name="Text Placeholder 5">
            <a:extLst>
              <a:ext uri="{FF2B5EF4-FFF2-40B4-BE49-F238E27FC236}">
                <a16:creationId xmlns:a16="http://schemas.microsoft.com/office/drawing/2014/main" id="{3A3CFD4C-1432-4C2D-B2CF-61144279385D}"/>
              </a:ext>
            </a:extLst>
          </p:cNvPr>
          <p:cNvSpPr>
            <a:spLocks noGrp="1"/>
          </p:cNvSpPr>
          <p:nvPr>
            <p:ph type="body" sz="quarter" idx="10"/>
          </p:nvPr>
        </p:nvSpPr>
        <p:spPr>
          <a:xfrm>
            <a:off x="586390" y="1434370"/>
            <a:ext cx="11018520" cy="947952"/>
          </a:xfrm>
        </p:spPr>
        <p:txBody>
          <a:bodyPr/>
          <a:lstStyle/>
          <a:p>
            <a:r>
              <a:rPr lang="en-US" dirty="0"/>
              <a:t>Resources are described declaratively in YAML or JSON files.</a:t>
            </a:r>
          </a:p>
          <a:p>
            <a:r>
              <a:rPr lang="en-US" dirty="0"/>
              <a:t>Resources can be deployed anywhere Service Fabric runs.</a:t>
            </a:r>
          </a:p>
        </p:txBody>
      </p:sp>
      <p:grpSp>
        <p:nvGrpSpPr>
          <p:cNvPr id="4" name="Group 3">
            <a:extLst>
              <a:ext uri="{FF2B5EF4-FFF2-40B4-BE49-F238E27FC236}">
                <a16:creationId xmlns:a16="http://schemas.microsoft.com/office/drawing/2014/main" id="{8B1D968F-E03D-4756-BD3D-4CAA4D290853}"/>
              </a:ext>
            </a:extLst>
          </p:cNvPr>
          <p:cNvGrpSpPr/>
          <p:nvPr/>
        </p:nvGrpSpPr>
        <p:grpSpPr>
          <a:xfrm>
            <a:off x="767360" y="3987907"/>
            <a:ext cx="1447999" cy="457200"/>
            <a:chOff x="941927" y="3486088"/>
            <a:chExt cx="1447999" cy="457200"/>
          </a:xfrm>
        </p:grpSpPr>
        <p:sp>
          <p:nvSpPr>
            <p:cNvPr id="14" name="TextBox 13">
              <a:extLst>
                <a:ext uri="{FF2B5EF4-FFF2-40B4-BE49-F238E27FC236}">
                  <a16:creationId xmlns:a16="http://schemas.microsoft.com/office/drawing/2014/main" id="{8C7E20A0-EAB1-4531-A60E-C53FE7702DCE}"/>
                </a:ext>
              </a:extLst>
            </p:cNvPr>
            <p:cNvSpPr txBox="1"/>
            <p:nvPr/>
          </p:nvSpPr>
          <p:spPr>
            <a:xfrm>
              <a:off x="1583808" y="3588260"/>
              <a:ext cx="806118" cy="307777"/>
            </a:xfrm>
            <a:prstGeom prst="rect">
              <a:avLst/>
            </a:prstGeom>
            <a:noFill/>
            <a:ln>
              <a:noFill/>
            </a:ln>
          </p:spPr>
          <p:txBody>
            <a:bodyPr wrap="none" lIns="0" tIns="0" rIns="0" bIns="0" rtlCol="0">
              <a:spAutoFit/>
            </a:bodyPr>
            <a:lstStyle/>
            <a:p>
              <a:pPr algn="l"/>
              <a:r>
                <a:rPr lang="en-US" sz="2000" dirty="0">
                  <a:solidFill>
                    <a:schemeClr val="accent5">
                      <a:lumMod val="75000"/>
                    </a:schemeClr>
                  </a:solidFill>
                </a:rPr>
                <a:t>Secrets</a:t>
              </a:r>
            </a:p>
          </p:txBody>
        </p:sp>
        <p:sp>
          <p:nvSpPr>
            <p:cNvPr id="26" name="Lock" title="Icon of a padlock">
              <a:extLst>
                <a:ext uri="{FF2B5EF4-FFF2-40B4-BE49-F238E27FC236}">
                  <a16:creationId xmlns:a16="http://schemas.microsoft.com/office/drawing/2014/main" id="{A21C325C-22A0-4FCE-8056-309D9F099627}"/>
                </a:ext>
              </a:extLst>
            </p:cNvPr>
            <p:cNvSpPr>
              <a:spLocks noChangeAspect="1" noEditPoints="1"/>
            </p:cNvSpPr>
            <p:nvPr/>
          </p:nvSpPr>
          <p:spPr bwMode="auto">
            <a:xfrm>
              <a:off x="941927" y="3486088"/>
              <a:ext cx="327121" cy="457200"/>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5875" cap="sq">
              <a:solidFill>
                <a:schemeClr val="accent5">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chemeClr val="accent5">
                    <a:lumMod val="75000"/>
                  </a:schemeClr>
                </a:solidFill>
              </a:endParaRPr>
            </a:p>
          </p:txBody>
        </p:sp>
      </p:grpSp>
      <p:grpSp>
        <p:nvGrpSpPr>
          <p:cNvPr id="39" name="Group 38">
            <a:extLst>
              <a:ext uri="{FF2B5EF4-FFF2-40B4-BE49-F238E27FC236}">
                <a16:creationId xmlns:a16="http://schemas.microsoft.com/office/drawing/2014/main" id="{9BFA47A1-4EE0-45C9-8E06-68414EE4A498}"/>
              </a:ext>
            </a:extLst>
          </p:cNvPr>
          <p:cNvGrpSpPr/>
          <p:nvPr/>
        </p:nvGrpSpPr>
        <p:grpSpPr>
          <a:xfrm>
            <a:off x="4916590" y="2940393"/>
            <a:ext cx="1896741" cy="365760"/>
            <a:chOff x="5670466" y="2940392"/>
            <a:chExt cx="1896741" cy="365760"/>
          </a:xfrm>
        </p:grpSpPr>
        <p:sp>
          <p:nvSpPr>
            <p:cNvPr id="23" name="Page2_E7C3" title="Icon of a document">
              <a:extLst>
                <a:ext uri="{FF2B5EF4-FFF2-40B4-BE49-F238E27FC236}">
                  <a16:creationId xmlns:a16="http://schemas.microsoft.com/office/drawing/2014/main" id="{83D701A0-45F7-4309-B2CB-BBBCC15A76D4}"/>
                </a:ext>
              </a:extLst>
            </p:cNvPr>
            <p:cNvSpPr>
              <a:spLocks noChangeAspect="1" noEditPoints="1"/>
            </p:cNvSpPr>
            <p:nvPr/>
          </p:nvSpPr>
          <p:spPr bwMode="auto">
            <a:xfrm>
              <a:off x="5670466" y="2940392"/>
              <a:ext cx="292714" cy="365760"/>
            </a:xfrm>
            <a:custGeom>
              <a:avLst/>
              <a:gdLst>
                <a:gd name="T0" fmla="*/ 3310 w 3310"/>
                <a:gd name="T1" fmla="*/ 1102 h 4136"/>
                <a:gd name="T2" fmla="*/ 2206 w 3310"/>
                <a:gd name="T3" fmla="*/ 1102 h 4136"/>
                <a:gd name="T4" fmla="*/ 2206 w 3310"/>
                <a:gd name="T5" fmla="*/ 0 h 4136"/>
                <a:gd name="T6" fmla="*/ 3310 w 3310"/>
                <a:gd name="T7" fmla="*/ 1102 h 4136"/>
                <a:gd name="T8" fmla="*/ 2206 w 3310"/>
                <a:gd name="T9" fmla="*/ 0 h 4136"/>
                <a:gd name="T10" fmla="*/ 0 w 3310"/>
                <a:gd name="T11" fmla="*/ 0 h 4136"/>
                <a:gd name="T12" fmla="*/ 0 w 3310"/>
                <a:gd name="T13" fmla="*/ 4136 h 4136"/>
                <a:gd name="T14" fmla="*/ 3310 w 3310"/>
                <a:gd name="T15" fmla="*/ 4136 h 4136"/>
                <a:gd name="T16" fmla="*/ 3310 w 3310"/>
                <a:gd name="T17" fmla="*/ 1102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10" h="4136">
                  <a:moveTo>
                    <a:pt x="3310" y="1102"/>
                  </a:moveTo>
                  <a:lnTo>
                    <a:pt x="2206" y="1102"/>
                  </a:lnTo>
                  <a:lnTo>
                    <a:pt x="2206" y="0"/>
                  </a:lnTo>
                  <a:moveTo>
                    <a:pt x="3310" y="1102"/>
                  </a:moveTo>
                  <a:lnTo>
                    <a:pt x="2206" y="0"/>
                  </a:lnTo>
                  <a:lnTo>
                    <a:pt x="0" y="0"/>
                  </a:lnTo>
                  <a:lnTo>
                    <a:pt x="0" y="4136"/>
                  </a:lnTo>
                  <a:lnTo>
                    <a:pt x="3310" y="4136"/>
                  </a:lnTo>
                  <a:lnTo>
                    <a:pt x="3310" y="1102"/>
                  </a:lnTo>
                </a:path>
              </a:pathLst>
            </a:custGeom>
            <a:noFill/>
            <a:ln w="158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0" name="TextBox 9">
              <a:extLst>
                <a:ext uri="{FF2B5EF4-FFF2-40B4-BE49-F238E27FC236}">
                  <a16:creationId xmlns:a16="http://schemas.microsoft.com/office/drawing/2014/main" id="{B82EDD19-8FAA-4884-8145-DAE5AC02A8A8}"/>
                </a:ext>
              </a:extLst>
            </p:cNvPr>
            <p:cNvSpPr txBox="1"/>
            <p:nvPr/>
          </p:nvSpPr>
          <p:spPr>
            <a:xfrm>
              <a:off x="6095650" y="2969384"/>
              <a:ext cx="1471557"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my-</a:t>
              </a:r>
              <a:r>
                <a:rPr lang="en-US" sz="2000" dirty="0" err="1">
                  <a:gradFill>
                    <a:gsLst>
                      <a:gs pos="2917">
                        <a:schemeClr val="tx1"/>
                      </a:gs>
                      <a:gs pos="30000">
                        <a:schemeClr val="tx1"/>
                      </a:gs>
                    </a:gsLst>
                    <a:lin ang="5400000" scaled="0"/>
                  </a:gradFill>
                </a:rPr>
                <a:t>app.yaml</a:t>
              </a:r>
              <a:endParaRPr lang="en-US" sz="2000" dirty="0">
                <a:gradFill>
                  <a:gsLst>
                    <a:gs pos="2917">
                      <a:schemeClr val="tx1"/>
                    </a:gs>
                    <a:gs pos="30000">
                      <a:schemeClr val="tx1"/>
                    </a:gs>
                  </a:gsLst>
                  <a:lin ang="5400000" scaled="0"/>
                </a:gradFill>
              </a:endParaRPr>
            </a:p>
          </p:txBody>
        </p:sp>
      </p:grpSp>
      <p:grpSp>
        <p:nvGrpSpPr>
          <p:cNvPr id="38" name="Group 37">
            <a:extLst>
              <a:ext uri="{FF2B5EF4-FFF2-40B4-BE49-F238E27FC236}">
                <a16:creationId xmlns:a16="http://schemas.microsoft.com/office/drawing/2014/main" id="{DE792E20-E34C-4FC8-BA7C-DE80AC6FBEBA}"/>
              </a:ext>
            </a:extLst>
          </p:cNvPr>
          <p:cNvGrpSpPr/>
          <p:nvPr/>
        </p:nvGrpSpPr>
        <p:grpSpPr>
          <a:xfrm>
            <a:off x="4916590" y="3486880"/>
            <a:ext cx="2930550" cy="365760"/>
            <a:chOff x="5670466" y="3429000"/>
            <a:chExt cx="2930550" cy="365760"/>
          </a:xfrm>
        </p:grpSpPr>
        <p:sp>
          <p:nvSpPr>
            <p:cNvPr id="24" name="Page2_E7C3" title="Icon of a document">
              <a:extLst>
                <a:ext uri="{FF2B5EF4-FFF2-40B4-BE49-F238E27FC236}">
                  <a16:creationId xmlns:a16="http://schemas.microsoft.com/office/drawing/2014/main" id="{ECD6E1DA-CC94-4F7C-B12A-2A0D61326AF2}"/>
                </a:ext>
              </a:extLst>
            </p:cNvPr>
            <p:cNvSpPr>
              <a:spLocks noChangeAspect="1" noEditPoints="1"/>
            </p:cNvSpPr>
            <p:nvPr/>
          </p:nvSpPr>
          <p:spPr bwMode="auto">
            <a:xfrm>
              <a:off x="5670466" y="3429000"/>
              <a:ext cx="292714" cy="365760"/>
            </a:xfrm>
            <a:custGeom>
              <a:avLst/>
              <a:gdLst>
                <a:gd name="T0" fmla="*/ 3310 w 3310"/>
                <a:gd name="T1" fmla="*/ 1102 h 4136"/>
                <a:gd name="T2" fmla="*/ 2206 w 3310"/>
                <a:gd name="T3" fmla="*/ 1102 h 4136"/>
                <a:gd name="T4" fmla="*/ 2206 w 3310"/>
                <a:gd name="T5" fmla="*/ 0 h 4136"/>
                <a:gd name="T6" fmla="*/ 3310 w 3310"/>
                <a:gd name="T7" fmla="*/ 1102 h 4136"/>
                <a:gd name="T8" fmla="*/ 2206 w 3310"/>
                <a:gd name="T9" fmla="*/ 0 h 4136"/>
                <a:gd name="T10" fmla="*/ 0 w 3310"/>
                <a:gd name="T11" fmla="*/ 0 h 4136"/>
                <a:gd name="T12" fmla="*/ 0 w 3310"/>
                <a:gd name="T13" fmla="*/ 4136 h 4136"/>
                <a:gd name="T14" fmla="*/ 3310 w 3310"/>
                <a:gd name="T15" fmla="*/ 4136 h 4136"/>
                <a:gd name="T16" fmla="*/ 3310 w 3310"/>
                <a:gd name="T17" fmla="*/ 1102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10" h="4136">
                  <a:moveTo>
                    <a:pt x="3310" y="1102"/>
                  </a:moveTo>
                  <a:lnTo>
                    <a:pt x="2206" y="1102"/>
                  </a:lnTo>
                  <a:lnTo>
                    <a:pt x="2206" y="0"/>
                  </a:lnTo>
                  <a:moveTo>
                    <a:pt x="3310" y="1102"/>
                  </a:moveTo>
                  <a:lnTo>
                    <a:pt x="2206" y="0"/>
                  </a:lnTo>
                  <a:lnTo>
                    <a:pt x="0" y="0"/>
                  </a:lnTo>
                  <a:lnTo>
                    <a:pt x="0" y="4136"/>
                  </a:lnTo>
                  <a:lnTo>
                    <a:pt x="3310" y="4136"/>
                  </a:lnTo>
                  <a:lnTo>
                    <a:pt x="3310" y="1102"/>
                  </a:lnTo>
                </a:path>
              </a:pathLst>
            </a:custGeom>
            <a:noFill/>
            <a:ln w="158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5" name="TextBox 24">
              <a:extLst>
                <a:ext uri="{FF2B5EF4-FFF2-40B4-BE49-F238E27FC236}">
                  <a16:creationId xmlns:a16="http://schemas.microsoft.com/office/drawing/2014/main" id="{547908DF-8534-462A-8ED1-E4406332108F}"/>
                </a:ext>
              </a:extLst>
            </p:cNvPr>
            <p:cNvSpPr txBox="1"/>
            <p:nvPr/>
          </p:nvSpPr>
          <p:spPr>
            <a:xfrm>
              <a:off x="6095650" y="3457992"/>
              <a:ext cx="2505366"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my-app-</a:t>
              </a:r>
              <a:r>
                <a:rPr lang="en-US" sz="2000" dirty="0" err="1">
                  <a:gradFill>
                    <a:gsLst>
                      <a:gs pos="2917">
                        <a:schemeClr val="tx1"/>
                      </a:gs>
                      <a:gs pos="30000">
                        <a:schemeClr val="tx1"/>
                      </a:gs>
                    </a:gsLst>
                    <a:lin ang="5400000" scaled="0"/>
                  </a:gradFill>
                </a:rPr>
                <a:t>network.yaml</a:t>
              </a:r>
              <a:endParaRPr lang="en-US" sz="2000" dirty="0">
                <a:gradFill>
                  <a:gsLst>
                    <a:gs pos="2917">
                      <a:schemeClr val="tx1"/>
                    </a:gs>
                    <a:gs pos="30000">
                      <a:schemeClr val="tx1"/>
                    </a:gs>
                  </a:gsLst>
                  <a:lin ang="5400000" scaled="0"/>
                </a:gradFill>
              </a:endParaRPr>
            </a:p>
          </p:txBody>
        </p:sp>
      </p:grpSp>
      <p:grpSp>
        <p:nvGrpSpPr>
          <p:cNvPr id="37" name="Group 36">
            <a:extLst>
              <a:ext uri="{FF2B5EF4-FFF2-40B4-BE49-F238E27FC236}">
                <a16:creationId xmlns:a16="http://schemas.microsoft.com/office/drawing/2014/main" id="{6E56F10A-25CB-4ED2-BE50-E37329688D40}"/>
              </a:ext>
            </a:extLst>
          </p:cNvPr>
          <p:cNvGrpSpPr/>
          <p:nvPr/>
        </p:nvGrpSpPr>
        <p:grpSpPr>
          <a:xfrm>
            <a:off x="4916590" y="4055914"/>
            <a:ext cx="2244400" cy="365760"/>
            <a:chOff x="5670466" y="3944655"/>
            <a:chExt cx="2244400" cy="365760"/>
          </a:xfrm>
        </p:grpSpPr>
        <p:sp>
          <p:nvSpPr>
            <p:cNvPr id="27" name="Page2_E7C3" title="Icon of a document">
              <a:extLst>
                <a:ext uri="{FF2B5EF4-FFF2-40B4-BE49-F238E27FC236}">
                  <a16:creationId xmlns:a16="http://schemas.microsoft.com/office/drawing/2014/main" id="{194FA0AC-0298-4DD8-BFEF-9AF21AC54504}"/>
                </a:ext>
              </a:extLst>
            </p:cNvPr>
            <p:cNvSpPr>
              <a:spLocks noChangeAspect="1" noEditPoints="1"/>
            </p:cNvSpPr>
            <p:nvPr/>
          </p:nvSpPr>
          <p:spPr bwMode="auto">
            <a:xfrm>
              <a:off x="5670466" y="3944655"/>
              <a:ext cx="292714" cy="365760"/>
            </a:xfrm>
            <a:custGeom>
              <a:avLst/>
              <a:gdLst>
                <a:gd name="T0" fmla="*/ 3310 w 3310"/>
                <a:gd name="T1" fmla="*/ 1102 h 4136"/>
                <a:gd name="T2" fmla="*/ 2206 w 3310"/>
                <a:gd name="T3" fmla="*/ 1102 h 4136"/>
                <a:gd name="T4" fmla="*/ 2206 w 3310"/>
                <a:gd name="T5" fmla="*/ 0 h 4136"/>
                <a:gd name="T6" fmla="*/ 3310 w 3310"/>
                <a:gd name="T7" fmla="*/ 1102 h 4136"/>
                <a:gd name="T8" fmla="*/ 2206 w 3310"/>
                <a:gd name="T9" fmla="*/ 0 h 4136"/>
                <a:gd name="T10" fmla="*/ 0 w 3310"/>
                <a:gd name="T11" fmla="*/ 0 h 4136"/>
                <a:gd name="T12" fmla="*/ 0 w 3310"/>
                <a:gd name="T13" fmla="*/ 4136 h 4136"/>
                <a:gd name="T14" fmla="*/ 3310 w 3310"/>
                <a:gd name="T15" fmla="*/ 4136 h 4136"/>
                <a:gd name="T16" fmla="*/ 3310 w 3310"/>
                <a:gd name="T17" fmla="*/ 1102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10" h="4136">
                  <a:moveTo>
                    <a:pt x="3310" y="1102"/>
                  </a:moveTo>
                  <a:lnTo>
                    <a:pt x="2206" y="1102"/>
                  </a:lnTo>
                  <a:lnTo>
                    <a:pt x="2206" y="0"/>
                  </a:lnTo>
                  <a:moveTo>
                    <a:pt x="3310" y="1102"/>
                  </a:moveTo>
                  <a:lnTo>
                    <a:pt x="2206" y="0"/>
                  </a:lnTo>
                  <a:lnTo>
                    <a:pt x="0" y="0"/>
                  </a:lnTo>
                  <a:lnTo>
                    <a:pt x="0" y="4136"/>
                  </a:lnTo>
                  <a:lnTo>
                    <a:pt x="3310" y="4136"/>
                  </a:lnTo>
                  <a:lnTo>
                    <a:pt x="3310" y="1102"/>
                  </a:lnTo>
                </a:path>
              </a:pathLst>
            </a:custGeom>
            <a:noFill/>
            <a:ln w="158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8" name="TextBox 27">
              <a:extLst>
                <a:ext uri="{FF2B5EF4-FFF2-40B4-BE49-F238E27FC236}">
                  <a16:creationId xmlns:a16="http://schemas.microsoft.com/office/drawing/2014/main" id="{73209487-5099-4A8D-A7AC-BA451A22E3FF}"/>
                </a:ext>
              </a:extLst>
            </p:cNvPr>
            <p:cNvSpPr txBox="1"/>
            <p:nvPr/>
          </p:nvSpPr>
          <p:spPr>
            <a:xfrm>
              <a:off x="6095650" y="3973647"/>
              <a:ext cx="1819216"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my-</a:t>
              </a:r>
              <a:r>
                <a:rPr lang="en-US" sz="2000" dirty="0" err="1">
                  <a:gradFill>
                    <a:gsLst>
                      <a:gs pos="2917">
                        <a:schemeClr val="tx1"/>
                      </a:gs>
                      <a:gs pos="30000">
                        <a:schemeClr val="tx1"/>
                      </a:gs>
                    </a:gsLst>
                    <a:lin ang="5400000" scaled="0"/>
                  </a:gradFill>
                </a:rPr>
                <a:t>secrets.yaml</a:t>
              </a:r>
              <a:endParaRPr lang="en-US" sz="2000" dirty="0">
                <a:gradFill>
                  <a:gsLst>
                    <a:gs pos="2917">
                      <a:schemeClr val="tx1"/>
                    </a:gs>
                    <a:gs pos="30000">
                      <a:schemeClr val="tx1"/>
                    </a:gs>
                  </a:gsLst>
                  <a:lin ang="5400000" scaled="0"/>
                </a:gradFill>
              </a:endParaRPr>
            </a:p>
          </p:txBody>
        </p:sp>
      </p:grpSp>
      <p:grpSp>
        <p:nvGrpSpPr>
          <p:cNvPr id="36" name="Group 35">
            <a:extLst>
              <a:ext uri="{FF2B5EF4-FFF2-40B4-BE49-F238E27FC236}">
                <a16:creationId xmlns:a16="http://schemas.microsoft.com/office/drawing/2014/main" id="{330B31C5-1E6E-48B7-81E9-0FFF0C712D65}"/>
              </a:ext>
            </a:extLst>
          </p:cNvPr>
          <p:cNvGrpSpPr/>
          <p:nvPr/>
        </p:nvGrpSpPr>
        <p:grpSpPr>
          <a:xfrm>
            <a:off x="4916590" y="4625963"/>
            <a:ext cx="2302429" cy="365760"/>
            <a:chOff x="5670466" y="4593193"/>
            <a:chExt cx="2302429" cy="365760"/>
          </a:xfrm>
        </p:grpSpPr>
        <p:sp>
          <p:nvSpPr>
            <p:cNvPr id="29" name="Page2_E7C3" title="Icon of a document">
              <a:extLst>
                <a:ext uri="{FF2B5EF4-FFF2-40B4-BE49-F238E27FC236}">
                  <a16:creationId xmlns:a16="http://schemas.microsoft.com/office/drawing/2014/main" id="{380AF45C-2D7A-4F24-B3EA-E9EA7F8BFC34}"/>
                </a:ext>
              </a:extLst>
            </p:cNvPr>
            <p:cNvSpPr>
              <a:spLocks noChangeAspect="1" noEditPoints="1"/>
            </p:cNvSpPr>
            <p:nvPr/>
          </p:nvSpPr>
          <p:spPr bwMode="auto">
            <a:xfrm>
              <a:off x="5670466" y="4593193"/>
              <a:ext cx="292714" cy="365760"/>
            </a:xfrm>
            <a:custGeom>
              <a:avLst/>
              <a:gdLst>
                <a:gd name="T0" fmla="*/ 3310 w 3310"/>
                <a:gd name="T1" fmla="*/ 1102 h 4136"/>
                <a:gd name="T2" fmla="*/ 2206 w 3310"/>
                <a:gd name="T3" fmla="*/ 1102 h 4136"/>
                <a:gd name="T4" fmla="*/ 2206 w 3310"/>
                <a:gd name="T5" fmla="*/ 0 h 4136"/>
                <a:gd name="T6" fmla="*/ 3310 w 3310"/>
                <a:gd name="T7" fmla="*/ 1102 h 4136"/>
                <a:gd name="T8" fmla="*/ 2206 w 3310"/>
                <a:gd name="T9" fmla="*/ 0 h 4136"/>
                <a:gd name="T10" fmla="*/ 0 w 3310"/>
                <a:gd name="T11" fmla="*/ 0 h 4136"/>
                <a:gd name="T12" fmla="*/ 0 w 3310"/>
                <a:gd name="T13" fmla="*/ 4136 h 4136"/>
                <a:gd name="T14" fmla="*/ 3310 w 3310"/>
                <a:gd name="T15" fmla="*/ 4136 h 4136"/>
                <a:gd name="T16" fmla="*/ 3310 w 3310"/>
                <a:gd name="T17" fmla="*/ 1102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10" h="4136">
                  <a:moveTo>
                    <a:pt x="3310" y="1102"/>
                  </a:moveTo>
                  <a:lnTo>
                    <a:pt x="2206" y="1102"/>
                  </a:lnTo>
                  <a:lnTo>
                    <a:pt x="2206" y="0"/>
                  </a:lnTo>
                  <a:moveTo>
                    <a:pt x="3310" y="1102"/>
                  </a:moveTo>
                  <a:lnTo>
                    <a:pt x="2206" y="0"/>
                  </a:lnTo>
                  <a:lnTo>
                    <a:pt x="0" y="0"/>
                  </a:lnTo>
                  <a:lnTo>
                    <a:pt x="0" y="4136"/>
                  </a:lnTo>
                  <a:lnTo>
                    <a:pt x="3310" y="4136"/>
                  </a:lnTo>
                  <a:lnTo>
                    <a:pt x="3310" y="1102"/>
                  </a:lnTo>
                </a:path>
              </a:pathLst>
            </a:custGeom>
            <a:noFill/>
            <a:ln w="158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30" name="TextBox 29">
              <a:extLst>
                <a:ext uri="{FF2B5EF4-FFF2-40B4-BE49-F238E27FC236}">
                  <a16:creationId xmlns:a16="http://schemas.microsoft.com/office/drawing/2014/main" id="{AAF24779-E0F9-4EE9-B682-6FC69EC080B6}"/>
                </a:ext>
              </a:extLst>
            </p:cNvPr>
            <p:cNvSpPr txBox="1"/>
            <p:nvPr/>
          </p:nvSpPr>
          <p:spPr>
            <a:xfrm>
              <a:off x="6095650" y="4622185"/>
              <a:ext cx="1877245"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my-</a:t>
              </a:r>
              <a:r>
                <a:rPr lang="en-US" sz="2000" dirty="0" err="1">
                  <a:gradFill>
                    <a:gsLst>
                      <a:gs pos="2917">
                        <a:schemeClr val="tx1"/>
                      </a:gs>
                      <a:gs pos="30000">
                        <a:schemeClr val="tx1"/>
                      </a:gs>
                    </a:gsLst>
                    <a:lin ang="5400000" scaled="0"/>
                  </a:gradFill>
                </a:rPr>
                <a:t>volume.yaml</a:t>
              </a:r>
              <a:endParaRPr lang="en-US" sz="2000" dirty="0">
                <a:gradFill>
                  <a:gsLst>
                    <a:gs pos="2917">
                      <a:schemeClr val="tx1"/>
                    </a:gs>
                    <a:gs pos="30000">
                      <a:schemeClr val="tx1"/>
                    </a:gs>
                  </a:gsLst>
                  <a:lin ang="5400000" scaled="0"/>
                </a:gradFill>
              </a:endParaRPr>
            </a:p>
          </p:txBody>
        </p:sp>
      </p:grpSp>
      <p:grpSp>
        <p:nvGrpSpPr>
          <p:cNvPr id="35" name="Group 34">
            <a:extLst>
              <a:ext uri="{FF2B5EF4-FFF2-40B4-BE49-F238E27FC236}">
                <a16:creationId xmlns:a16="http://schemas.microsoft.com/office/drawing/2014/main" id="{92E5E208-73B3-4456-8994-FBE871B1AD48}"/>
              </a:ext>
            </a:extLst>
          </p:cNvPr>
          <p:cNvGrpSpPr/>
          <p:nvPr/>
        </p:nvGrpSpPr>
        <p:grpSpPr>
          <a:xfrm>
            <a:off x="4916590" y="5204289"/>
            <a:ext cx="2176689" cy="365760"/>
            <a:chOff x="5664734" y="5169966"/>
            <a:chExt cx="2176689" cy="365760"/>
          </a:xfrm>
        </p:grpSpPr>
        <p:sp>
          <p:nvSpPr>
            <p:cNvPr id="31" name="Page2_E7C3" title="Icon of a document">
              <a:extLst>
                <a:ext uri="{FF2B5EF4-FFF2-40B4-BE49-F238E27FC236}">
                  <a16:creationId xmlns:a16="http://schemas.microsoft.com/office/drawing/2014/main" id="{F68D3BDD-55F0-4A48-A25E-706F41595523}"/>
                </a:ext>
              </a:extLst>
            </p:cNvPr>
            <p:cNvSpPr>
              <a:spLocks noChangeAspect="1" noEditPoints="1"/>
            </p:cNvSpPr>
            <p:nvPr/>
          </p:nvSpPr>
          <p:spPr bwMode="auto">
            <a:xfrm>
              <a:off x="5664734" y="5169966"/>
              <a:ext cx="292714" cy="365760"/>
            </a:xfrm>
            <a:custGeom>
              <a:avLst/>
              <a:gdLst>
                <a:gd name="T0" fmla="*/ 3310 w 3310"/>
                <a:gd name="T1" fmla="*/ 1102 h 4136"/>
                <a:gd name="T2" fmla="*/ 2206 w 3310"/>
                <a:gd name="T3" fmla="*/ 1102 h 4136"/>
                <a:gd name="T4" fmla="*/ 2206 w 3310"/>
                <a:gd name="T5" fmla="*/ 0 h 4136"/>
                <a:gd name="T6" fmla="*/ 3310 w 3310"/>
                <a:gd name="T7" fmla="*/ 1102 h 4136"/>
                <a:gd name="T8" fmla="*/ 2206 w 3310"/>
                <a:gd name="T9" fmla="*/ 0 h 4136"/>
                <a:gd name="T10" fmla="*/ 0 w 3310"/>
                <a:gd name="T11" fmla="*/ 0 h 4136"/>
                <a:gd name="T12" fmla="*/ 0 w 3310"/>
                <a:gd name="T13" fmla="*/ 4136 h 4136"/>
                <a:gd name="T14" fmla="*/ 3310 w 3310"/>
                <a:gd name="T15" fmla="*/ 4136 h 4136"/>
                <a:gd name="T16" fmla="*/ 3310 w 3310"/>
                <a:gd name="T17" fmla="*/ 1102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10" h="4136">
                  <a:moveTo>
                    <a:pt x="3310" y="1102"/>
                  </a:moveTo>
                  <a:lnTo>
                    <a:pt x="2206" y="1102"/>
                  </a:lnTo>
                  <a:lnTo>
                    <a:pt x="2206" y="0"/>
                  </a:lnTo>
                  <a:moveTo>
                    <a:pt x="3310" y="1102"/>
                  </a:moveTo>
                  <a:lnTo>
                    <a:pt x="2206" y="0"/>
                  </a:lnTo>
                  <a:lnTo>
                    <a:pt x="0" y="0"/>
                  </a:lnTo>
                  <a:lnTo>
                    <a:pt x="0" y="4136"/>
                  </a:lnTo>
                  <a:lnTo>
                    <a:pt x="3310" y="4136"/>
                  </a:lnTo>
                  <a:lnTo>
                    <a:pt x="3310" y="1102"/>
                  </a:lnTo>
                </a:path>
              </a:pathLst>
            </a:custGeom>
            <a:noFill/>
            <a:ln w="158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32" name="TextBox 31">
              <a:extLst>
                <a:ext uri="{FF2B5EF4-FFF2-40B4-BE49-F238E27FC236}">
                  <a16:creationId xmlns:a16="http://schemas.microsoft.com/office/drawing/2014/main" id="{A217D42E-FAE0-401D-B4EB-A9FDEBFF4F1C}"/>
                </a:ext>
              </a:extLst>
            </p:cNvPr>
            <p:cNvSpPr txBox="1"/>
            <p:nvPr/>
          </p:nvSpPr>
          <p:spPr>
            <a:xfrm>
              <a:off x="6089918" y="5198958"/>
              <a:ext cx="1751505"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my-</a:t>
              </a:r>
              <a:r>
                <a:rPr lang="en-US" sz="2000" dirty="0" err="1">
                  <a:gradFill>
                    <a:gsLst>
                      <a:gs pos="2917">
                        <a:schemeClr val="tx1"/>
                      </a:gs>
                      <a:gs pos="30000">
                        <a:schemeClr val="tx1"/>
                      </a:gs>
                    </a:gsLst>
                    <a:lin ang="5400000" scaled="0"/>
                  </a:gradFill>
                </a:rPr>
                <a:t>routes.yaml</a:t>
              </a:r>
              <a:endParaRPr lang="en-US" sz="2000" dirty="0">
                <a:gradFill>
                  <a:gsLst>
                    <a:gs pos="2917">
                      <a:schemeClr val="tx1"/>
                    </a:gs>
                    <a:gs pos="30000">
                      <a:schemeClr val="tx1"/>
                    </a:gs>
                  </a:gsLst>
                  <a:lin ang="5400000" scaled="0"/>
                </a:gradFill>
              </a:endParaRPr>
            </a:p>
          </p:txBody>
        </p:sp>
      </p:grpSp>
      <p:grpSp>
        <p:nvGrpSpPr>
          <p:cNvPr id="13" name="Group 12">
            <a:extLst>
              <a:ext uri="{FF2B5EF4-FFF2-40B4-BE49-F238E27FC236}">
                <a16:creationId xmlns:a16="http://schemas.microsoft.com/office/drawing/2014/main" id="{68849B71-012A-40D6-BBB7-C8C756E92820}"/>
              </a:ext>
            </a:extLst>
          </p:cNvPr>
          <p:cNvGrpSpPr/>
          <p:nvPr/>
        </p:nvGrpSpPr>
        <p:grpSpPr>
          <a:xfrm>
            <a:off x="4916590" y="5750799"/>
            <a:ext cx="3175552" cy="365760"/>
            <a:chOff x="5664734" y="5725733"/>
            <a:chExt cx="3175552" cy="365760"/>
          </a:xfrm>
        </p:grpSpPr>
        <p:sp>
          <p:nvSpPr>
            <p:cNvPr id="33" name="Page2_E7C3" title="Icon of a document">
              <a:extLst>
                <a:ext uri="{FF2B5EF4-FFF2-40B4-BE49-F238E27FC236}">
                  <a16:creationId xmlns:a16="http://schemas.microsoft.com/office/drawing/2014/main" id="{23BE0095-8705-45AC-BABB-2873CD79E78A}"/>
                </a:ext>
              </a:extLst>
            </p:cNvPr>
            <p:cNvSpPr>
              <a:spLocks noChangeAspect="1" noEditPoints="1"/>
            </p:cNvSpPr>
            <p:nvPr/>
          </p:nvSpPr>
          <p:spPr bwMode="auto">
            <a:xfrm>
              <a:off x="5664734" y="5725733"/>
              <a:ext cx="292714" cy="365760"/>
            </a:xfrm>
            <a:custGeom>
              <a:avLst/>
              <a:gdLst>
                <a:gd name="T0" fmla="*/ 3310 w 3310"/>
                <a:gd name="T1" fmla="*/ 1102 h 4136"/>
                <a:gd name="T2" fmla="*/ 2206 w 3310"/>
                <a:gd name="T3" fmla="*/ 1102 h 4136"/>
                <a:gd name="T4" fmla="*/ 2206 w 3310"/>
                <a:gd name="T5" fmla="*/ 0 h 4136"/>
                <a:gd name="T6" fmla="*/ 3310 w 3310"/>
                <a:gd name="T7" fmla="*/ 1102 h 4136"/>
                <a:gd name="T8" fmla="*/ 2206 w 3310"/>
                <a:gd name="T9" fmla="*/ 0 h 4136"/>
                <a:gd name="T10" fmla="*/ 0 w 3310"/>
                <a:gd name="T11" fmla="*/ 0 h 4136"/>
                <a:gd name="T12" fmla="*/ 0 w 3310"/>
                <a:gd name="T13" fmla="*/ 4136 h 4136"/>
                <a:gd name="T14" fmla="*/ 3310 w 3310"/>
                <a:gd name="T15" fmla="*/ 4136 h 4136"/>
                <a:gd name="T16" fmla="*/ 3310 w 3310"/>
                <a:gd name="T17" fmla="*/ 1102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10" h="4136">
                  <a:moveTo>
                    <a:pt x="3310" y="1102"/>
                  </a:moveTo>
                  <a:lnTo>
                    <a:pt x="2206" y="1102"/>
                  </a:lnTo>
                  <a:lnTo>
                    <a:pt x="2206" y="0"/>
                  </a:lnTo>
                  <a:moveTo>
                    <a:pt x="3310" y="1102"/>
                  </a:moveTo>
                  <a:lnTo>
                    <a:pt x="2206" y="0"/>
                  </a:lnTo>
                  <a:lnTo>
                    <a:pt x="0" y="0"/>
                  </a:lnTo>
                  <a:lnTo>
                    <a:pt x="0" y="4136"/>
                  </a:lnTo>
                  <a:lnTo>
                    <a:pt x="3310" y="4136"/>
                  </a:lnTo>
                  <a:lnTo>
                    <a:pt x="3310" y="1102"/>
                  </a:lnTo>
                </a:path>
              </a:pathLst>
            </a:custGeom>
            <a:noFill/>
            <a:ln w="158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34" name="TextBox 33">
              <a:extLst>
                <a:ext uri="{FF2B5EF4-FFF2-40B4-BE49-F238E27FC236}">
                  <a16:creationId xmlns:a16="http://schemas.microsoft.com/office/drawing/2014/main" id="{95EF8ECF-C218-4961-8AC4-4B0F37D32C75}"/>
                </a:ext>
              </a:extLst>
            </p:cNvPr>
            <p:cNvSpPr txBox="1"/>
            <p:nvPr/>
          </p:nvSpPr>
          <p:spPr>
            <a:xfrm>
              <a:off x="6089918" y="5754725"/>
              <a:ext cx="2750368"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my-</a:t>
              </a:r>
              <a:r>
                <a:rPr lang="en-US" sz="2000" dirty="0" err="1">
                  <a:gradFill>
                    <a:gsLst>
                      <a:gs pos="2917">
                        <a:schemeClr val="tx1"/>
                      </a:gs>
                      <a:gs pos="30000">
                        <a:schemeClr val="tx1"/>
                      </a:gs>
                    </a:gsLst>
                    <a:lin ang="5400000" scaled="0"/>
                  </a:gradFill>
                </a:rPr>
                <a:t>autoscale</a:t>
              </a:r>
              <a:r>
                <a:rPr lang="en-US" sz="2000" dirty="0">
                  <a:gradFill>
                    <a:gsLst>
                      <a:gs pos="2917">
                        <a:schemeClr val="tx1"/>
                      </a:gs>
                      <a:gs pos="30000">
                        <a:schemeClr val="tx1"/>
                      </a:gs>
                    </a:gsLst>
                    <a:lin ang="5400000" scaled="0"/>
                  </a:gradFill>
                </a:rPr>
                <a:t>-</a:t>
              </a:r>
              <a:r>
                <a:rPr lang="en-US" sz="2000" dirty="0" err="1">
                  <a:gradFill>
                    <a:gsLst>
                      <a:gs pos="2917">
                        <a:schemeClr val="tx1"/>
                      </a:gs>
                      <a:gs pos="30000">
                        <a:schemeClr val="tx1"/>
                      </a:gs>
                    </a:gsLst>
                    <a:lin ang="5400000" scaled="0"/>
                  </a:gradFill>
                </a:rPr>
                <a:t>rules.yaml</a:t>
              </a:r>
              <a:endParaRPr lang="en-US" sz="2000" dirty="0">
                <a:gradFill>
                  <a:gsLst>
                    <a:gs pos="2917">
                      <a:schemeClr val="tx1"/>
                    </a:gs>
                    <a:gs pos="30000">
                      <a:schemeClr val="tx1"/>
                    </a:gs>
                  </a:gsLst>
                  <a:lin ang="5400000" scaled="0"/>
                </a:gradFill>
              </a:endParaRPr>
            </a:p>
          </p:txBody>
        </p:sp>
      </p:grpSp>
      <p:pic>
        <p:nvPicPr>
          <p:cNvPr id="43" name="Picture 42">
            <a:extLst>
              <a:ext uri="{FF2B5EF4-FFF2-40B4-BE49-F238E27FC236}">
                <a16:creationId xmlns:a16="http://schemas.microsoft.com/office/drawing/2014/main" id="{37655DE0-A747-4430-B061-1D31BA7EAE95}"/>
              </a:ext>
            </a:extLst>
          </p:cNvPr>
          <p:cNvPicPr>
            <a:picLocks noChangeAspect="1"/>
          </p:cNvPicPr>
          <p:nvPr/>
        </p:nvPicPr>
        <p:blipFill>
          <a:blip r:embed="rId3"/>
          <a:stretch>
            <a:fillRect/>
          </a:stretch>
        </p:blipFill>
        <p:spPr>
          <a:xfrm>
            <a:off x="9577550" y="3742535"/>
            <a:ext cx="1430046" cy="1430046"/>
          </a:xfrm>
          <a:prstGeom prst="rect">
            <a:avLst/>
          </a:prstGeom>
        </p:spPr>
      </p:pic>
      <p:sp>
        <p:nvSpPr>
          <p:cNvPr id="44" name="Intelligence" title="Icon of circles connected by crossing lines">
            <a:extLst>
              <a:ext uri="{FF2B5EF4-FFF2-40B4-BE49-F238E27FC236}">
                <a16:creationId xmlns:a16="http://schemas.microsoft.com/office/drawing/2014/main" id="{A2A1571C-F1F5-4191-8837-BF6E8D6C31D2}"/>
              </a:ext>
            </a:extLst>
          </p:cNvPr>
          <p:cNvSpPr>
            <a:spLocks noChangeAspect="1" noEditPoints="1"/>
          </p:cNvSpPr>
          <p:nvPr/>
        </p:nvSpPr>
        <p:spPr bwMode="auto">
          <a:xfrm>
            <a:off x="767360" y="3464150"/>
            <a:ext cx="380638" cy="365760"/>
          </a:xfrm>
          <a:custGeom>
            <a:avLst/>
            <a:gdLst>
              <a:gd name="T0" fmla="*/ 90 w 347"/>
              <a:gd name="T1" fmla="*/ 24 h 333"/>
              <a:gd name="T2" fmla="*/ 114 w 347"/>
              <a:gd name="T3" fmla="*/ 0 h 333"/>
              <a:gd name="T4" fmla="*/ 138 w 347"/>
              <a:gd name="T5" fmla="*/ 24 h 333"/>
              <a:gd name="T6" fmla="*/ 114 w 347"/>
              <a:gd name="T7" fmla="*/ 49 h 333"/>
              <a:gd name="T8" fmla="*/ 90 w 347"/>
              <a:gd name="T9" fmla="*/ 24 h 333"/>
              <a:gd name="T10" fmla="*/ 0 w 347"/>
              <a:gd name="T11" fmla="*/ 146 h 333"/>
              <a:gd name="T12" fmla="*/ 37 w 347"/>
              <a:gd name="T13" fmla="*/ 183 h 333"/>
              <a:gd name="T14" fmla="*/ 75 w 347"/>
              <a:gd name="T15" fmla="*/ 146 h 333"/>
              <a:gd name="T16" fmla="*/ 37 w 347"/>
              <a:gd name="T17" fmla="*/ 108 h 333"/>
              <a:gd name="T18" fmla="*/ 0 w 347"/>
              <a:gd name="T19" fmla="*/ 146 h 333"/>
              <a:gd name="T20" fmla="*/ 60 w 347"/>
              <a:gd name="T21" fmla="*/ 273 h 333"/>
              <a:gd name="T22" fmla="*/ 119 w 347"/>
              <a:gd name="T23" fmla="*/ 333 h 333"/>
              <a:gd name="T24" fmla="*/ 179 w 347"/>
              <a:gd name="T25" fmla="*/ 273 h 333"/>
              <a:gd name="T26" fmla="*/ 119 w 347"/>
              <a:gd name="T27" fmla="*/ 213 h 333"/>
              <a:gd name="T28" fmla="*/ 60 w 347"/>
              <a:gd name="T29" fmla="*/ 273 h 333"/>
              <a:gd name="T30" fmla="*/ 134 w 347"/>
              <a:gd name="T31" fmla="*/ 110 h 333"/>
              <a:gd name="T32" fmla="*/ 174 w 347"/>
              <a:gd name="T33" fmla="*/ 149 h 333"/>
              <a:gd name="T34" fmla="*/ 213 w 347"/>
              <a:gd name="T35" fmla="*/ 110 h 333"/>
              <a:gd name="T36" fmla="*/ 174 w 347"/>
              <a:gd name="T37" fmla="*/ 71 h 333"/>
              <a:gd name="T38" fmla="*/ 134 w 347"/>
              <a:gd name="T39" fmla="*/ 110 h 333"/>
              <a:gd name="T40" fmla="*/ 228 w 347"/>
              <a:gd name="T41" fmla="*/ 241 h 333"/>
              <a:gd name="T42" fmla="*/ 287 w 347"/>
              <a:gd name="T43" fmla="*/ 303 h 333"/>
              <a:gd name="T44" fmla="*/ 347 w 347"/>
              <a:gd name="T45" fmla="*/ 241 h 333"/>
              <a:gd name="T46" fmla="*/ 287 w 347"/>
              <a:gd name="T47" fmla="*/ 179 h 333"/>
              <a:gd name="T48" fmla="*/ 228 w 347"/>
              <a:gd name="T49" fmla="*/ 241 h 333"/>
              <a:gd name="T50" fmla="*/ 228 w 347"/>
              <a:gd name="T51" fmla="*/ 250 h 333"/>
              <a:gd name="T52" fmla="*/ 178 w 347"/>
              <a:gd name="T53" fmla="*/ 262 h 333"/>
              <a:gd name="T54" fmla="*/ 74 w 347"/>
              <a:gd name="T55" fmla="*/ 139 h 333"/>
              <a:gd name="T56" fmla="*/ 136 w 347"/>
              <a:gd name="T57" fmla="*/ 120 h 333"/>
              <a:gd name="T58" fmla="*/ 137 w 347"/>
              <a:gd name="T59" fmla="*/ 216 h 333"/>
              <a:gd name="T60" fmla="*/ 162 w 347"/>
              <a:gd name="T61" fmla="*/ 148 h 333"/>
              <a:gd name="T62" fmla="*/ 86 w 347"/>
              <a:gd name="T63" fmla="*/ 223 h 333"/>
              <a:gd name="T64" fmla="*/ 57 w 347"/>
              <a:gd name="T65" fmla="*/ 177 h 333"/>
              <a:gd name="T66" fmla="*/ 232 w 347"/>
              <a:gd name="T67" fmla="*/ 217 h 333"/>
              <a:gd name="T68" fmla="*/ 71 w 347"/>
              <a:gd name="T69" fmla="*/ 161 h 333"/>
              <a:gd name="T70" fmla="*/ 102 w 347"/>
              <a:gd name="T71" fmla="*/ 46 h 333"/>
              <a:gd name="T72" fmla="*/ 58 w 347"/>
              <a:gd name="T73" fmla="*/ 115 h 333"/>
              <a:gd name="T74" fmla="*/ 249 w 347"/>
              <a:gd name="T75" fmla="*/ 194 h 333"/>
              <a:gd name="T76" fmla="*/ 200 w 347"/>
              <a:gd name="T77" fmla="*/ 139 h 333"/>
              <a:gd name="T78" fmla="*/ 112 w 347"/>
              <a:gd name="T79" fmla="*/ 213 h 333"/>
              <a:gd name="T80" fmla="*/ 114 w 347"/>
              <a:gd name="T81" fmla="*/ 49 h 333"/>
              <a:gd name="T82" fmla="*/ 126 w 347"/>
              <a:gd name="T83" fmla="*/ 45 h 333"/>
              <a:gd name="T84" fmla="*/ 151 w 347"/>
              <a:gd name="T85" fmla="*/ 78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47" h="333">
                <a:moveTo>
                  <a:pt x="90" y="24"/>
                </a:moveTo>
                <a:cubicBezTo>
                  <a:pt x="90" y="11"/>
                  <a:pt x="100" y="0"/>
                  <a:pt x="114" y="0"/>
                </a:cubicBezTo>
                <a:cubicBezTo>
                  <a:pt x="127" y="0"/>
                  <a:pt x="138" y="11"/>
                  <a:pt x="138" y="24"/>
                </a:cubicBezTo>
                <a:cubicBezTo>
                  <a:pt x="138" y="38"/>
                  <a:pt x="127" y="49"/>
                  <a:pt x="114" y="49"/>
                </a:cubicBezTo>
                <a:cubicBezTo>
                  <a:pt x="100" y="49"/>
                  <a:pt x="90" y="38"/>
                  <a:pt x="90" y="24"/>
                </a:cubicBezTo>
                <a:close/>
                <a:moveTo>
                  <a:pt x="0" y="146"/>
                </a:moveTo>
                <a:cubicBezTo>
                  <a:pt x="0" y="166"/>
                  <a:pt x="17" y="183"/>
                  <a:pt x="37" y="183"/>
                </a:cubicBezTo>
                <a:cubicBezTo>
                  <a:pt x="58" y="183"/>
                  <a:pt x="75" y="166"/>
                  <a:pt x="75" y="146"/>
                </a:cubicBezTo>
                <a:cubicBezTo>
                  <a:pt x="75" y="125"/>
                  <a:pt x="58" y="108"/>
                  <a:pt x="37" y="108"/>
                </a:cubicBezTo>
                <a:cubicBezTo>
                  <a:pt x="17" y="108"/>
                  <a:pt x="0" y="125"/>
                  <a:pt x="0" y="146"/>
                </a:cubicBezTo>
                <a:close/>
                <a:moveTo>
                  <a:pt x="60" y="273"/>
                </a:moveTo>
                <a:cubicBezTo>
                  <a:pt x="60" y="306"/>
                  <a:pt x="86" y="333"/>
                  <a:pt x="119" y="333"/>
                </a:cubicBezTo>
                <a:cubicBezTo>
                  <a:pt x="152" y="333"/>
                  <a:pt x="179" y="306"/>
                  <a:pt x="179" y="273"/>
                </a:cubicBezTo>
                <a:cubicBezTo>
                  <a:pt x="179" y="240"/>
                  <a:pt x="152" y="213"/>
                  <a:pt x="119" y="213"/>
                </a:cubicBezTo>
                <a:cubicBezTo>
                  <a:pt x="86" y="213"/>
                  <a:pt x="60" y="240"/>
                  <a:pt x="60" y="273"/>
                </a:cubicBezTo>
                <a:close/>
                <a:moveTo>
                  <a:pt x="134" y="110"/>
                </a:moveTo>
                <a:cubicBezTo>
                  <a:pt x="134" y="132"/>
                  <a:pt x="152" y="149"/>
                  <a:pt x="174" y="149"/>
                </a:cubicBezTo>
                <a:cubicBezTo>
                  <a:pt x="195" y="149"/>
                  <a:pt x="213" y="132"/>
                  <a:pt x="213" y="110"/>
                </a:cubicBezTo>
                <a:cubicBezTo>
                  <a:pt x="213" y="89"/>
                  <a:pt x="195" y="71"/>
                  <a:pt x="174" y="71"/>
                </a:cubicBezTo>
                <a:cubicBezTo>
                  <a:pt x="152" y="71"/>
                  <a:pt x="134" y="89"/>
                  <a:pt x="134" y="110"/>
                </a:cubicBezTo>
                <a:close/>
                <a:moveTo>
                  <a:pt x="228" y="241"/>
                </a:moveTo>
                <a:cubicBezTo>
                  <a:pt x="228" y="275"/>
                  <a:pt x="254" y="303"/>
                  <a:pt x="287" y="303"/>
                </a:cubicBezTo>
                <a:cubicBezTo>
                  <a:pt x="320" y="303"/>
                  <a:pt x="347" y="275"/>
                  <a:pt x="347" y="241"/>
                </a:cubicBezTo>
                <a:cubicBezTo>
                  <a:pt x="347" y="207"/>
                  <a:pt x="320" y="179"/>
                  <a:pt x="287" y="179"/>
                </a:cubicBezTo>
                <a:cubicBezTo>
                  <a:pt x="254" y="179"/>
                  <a:pt x="228" y="207"/>
                  <a:pt x="228" y="241"/>
                </a:cubicBezTo>
                <a:close/>
                <a:moveTo>
                  <a:pt x="228" y="250"/>
                </a:moveTo>
                <a:cubicBezTo>
                  <a:pt x="178" y="262"/>
                  <a:pt x="178" y="262"/>
                  <a:pt x="178" y="262"/>
                </a:cubicBezTo>
                <a:moveTo>
                  <a:pt x="74" y="139"/>
                </a:moveTo>
                <a:cubicBezTo>
                  <a:pt x="136" y="120"/>
                  <a:pt x="136" y="120"/>
                  <a:pt x="136" y="120"/>
                </a:cubicBezTo>
                <a:moveTo>
                  <a:pt x="137" y="216"/>
                </a:moveTo>
                <a:cubicBezTo>
                  <a:pt x="162" y="148"/>
                  <a:pt x="162" y="148"/>
                  <a:pt x="162" y="148"/>
                </a:cubicBezTo>
                <a:moveTo>
                  <a:pt x="86" y="223"/>
                </a:moveTo>
                <a:cubicBezTo>
                  <a:pt x="57" y="177"/>
                  <a:pt x="57" y="177"/>
                  <a:pt x="57" y="177"/>
                </a:cubicBezTo>
                <a:moveTo>
                  <a:pt x="232" y="217"/>
                </a:moveTo>
                <a:cubicBezTo>
                  <a:pt x="71" y="161"/>
                  <a:pt x="71" y="161"/>
                  <a:pt x="71" y="161"/>
                </a:cubicBezTo>
                <a:moveTo>
                  <a:pt x="102" y="46"/>
                </a:moveTo>
                <a:cubicBezTo>
                  <a:pt x="58" y="115"/>
                  <a:pt x="58" y="115"/>
                  <a:pt x="58" y="115"/>
                </a:cubicBezTo>
                <a:moveTo>
                  <a:pt x="249" y="194"/>
                </a:moveTo>
                <a:cubicBezTo>
                  <a:pt x="200" y="139"/>
                  <a:pt x="200" y="139"/>
                  <a:pt x="200" y="139"/>
                </a:cubicBezTo>
                <a:moveTo>
                  <a:pt x="112" y="213"/>
                </a:moveTo>
                <a:cubicBezTo>
                  <a:pt x="114" y="49"/>
                  <a:pt x="114" y="49"/>
                  <a:pt x="114" y="49"/>
                </a:cubicBezTo>
                <a:moveTo>
                  <a:pt x="126" y="45"/>
                </a:moveTo>
                <a:cubicBezTo>
                  <a:pt x="151" y="78"/>
                  <a:pt x="151" y="78"/>
                  <a:pt x="151" y="78"/>
                </a:cubicBezTo>
              </a:path>
            </a:pathLst>
          </a:custGeom>
          <a:noFill/>
          <a:ln w="15875" cap="sq">
            <a:solidFill>
              <a:schemeClr val="accent5">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solidFill>
                <a:schemeClr val="accent5">
                  <a:lumMod val="75000"/>
                </a:schemeClr>
              </a:solidFill>
            </a:endParaRPr>
          </a:p>
        </p:txBody>
      </p:sp>
      <p:sp>
        <p:nvSpPr>
          <p:cNvPr id="45" name="Arrow: Left 44">
            <a:extLst>
              <a:ext uri="{FF2B5EF4-FFF2-40B4-BE49-F238E27FC236}">
                <a16:creationId xmlns:a16="http://schemas.microsoft.com/office/drawing/2014/main" id="{7AA2C815-2506-4C3B-8233-3129E3D5DE3A}"/>
              </a:ext>
            </a:extLst>
          </p:cNvPr>
          <p:cNvSpPr/>
          <p:nvPr/>
        </p:nvSpPr>
        <p:spPr bwMode="auto">
          <a:xfrm flipH="1">
            <a:off x="8340887" y="4086577"/>
            <a:ext cx="918230" cy="778204"/>
          </a:xfrm>
          <a:prstGeom prst="leftArrow">
            <a:avLst>
              <a:gd name="adj1" fmla="val 45033"/>
              <a:gd name="adj2" fmla="val 52662"/>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619466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a14="http://schemas.microsoft.com/office/drawing/2010/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8"/>
                                        </p:tgtEl>
                                        <p:attrNameLst>
                                          <p:attrName>style.visibility</p:attrName>
                                        </p:attrNameLst>
                                      </p:cBhvr>
                                      <p:to>
                                        <p:strVal val="visible"/>
                                      </p:to>
                                    </p:set>
                                    <p:animEffect transition="in" filter="fade">
                                      <p:cBhvr>
                                        <p:cTn id="11" dur="500"/>
                                        <p:tgtEl>
                                          <p:spTgt spid="38"/>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7"/>
                                        </p:tgtEl>
                                        <p:attrNameLst>
                                          <p:attrName>style.visibility</p:attrName>
                                        </p:attrNameLst>
                                      </p:cBhvr>
                                      <p:to>
                                        <p:strVal val="visible"/>
                                      </p:to>
                                    </p:set>
                                    <p:animEffect transition="in" filter="fade">
                                      <p:cBhvr>
                                        <p:cTn id="15" dur="500"/>
                                        <p:tgtEl>
                                          <p:spTgt spid="37"/>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36"/>
                                        </p:tgtEl>
                                        <p:attrNameLst>
                                          <p:attrName>style.visibility</p:attrName>
                                        </p:attrNameLst>
                                      </p:cBhvr>
                                      <p:to>
                                        <p:strVal val="visible"/>
                                      </p:to>
                                    </p:set>
                                    <p:animEffect transition="in" filter="fade">
                                      <p:cBhvr>
                                        <p:cTn id="19" dur="500"/>
                                        <p:tgtEl>
                                          <p:spTgt spid="36"/>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35"/>
                                        </p:tgtEl>
                                        <p:attrNameLst>
                                          <p:attrName>style.visibility</p:attrName>
                                        </p:attrNameLst>
                                      </p:cBhvr>
                                      <p:to>
                                        <p:strVal val="visible"/>
                                      </p:to>
                                    </p:set>
                                    <p:animEffect transition="in" filter="fade">
                                      <p:cBhvr>
                                        <p:cTn id="23" dur="500"/>
                                        <p:tgtEl>
                                          <p:spTgt spid="35"/>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par>
                          <p:cTn id="28" fill="hold">
                            <p:stCondLst>
                              <p:cond delay="3000"/>
                            </p:stCondLst>
                            <p:childTnLst>
                              <p:par>
                                <p:cTn id="29" presetID="22" presetClass="entr" presetSubtype="8" fill="hold" grpId="0" nodeType="afterEffect">
                                  <p:stCondLst>
                                    <p:cond delay="0"/>
                                  </p:stCondLst>
                                  <p:childTnLst>
                                    <p:set>
                                      <p:cBhvr>
                                        <p:cTn id="30" dur="1" fill="hold">
                                          <p:stCondLst>
                                            <p:cond delay="0"/>
                                          </p:stCondLst>
                                        </p:cTn>
                                        <p:tgtEl>
                                          <p:spTgt spid="45"/>
                                        </p:tgtEl>
                                        <p:attrNameLst>
                                          <p:attrName>style.visibility</p:attrName>
                                        </p:attrNameLst>
                                      </p:cBhvr>
                                      <p:to>
                                        <p:strVal val="visible"/>
                                      </p:to>
                                    </p:set>
                                    <p:animEffect transition="in" filter="wipe(left)">
                                      <p:cBhvr>
                                        <p:cTn id="31" dur="500"/>
                                        <p:tgtEl>
                                          <p:spTgt spid="45"/>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43"/>
                                        </p:tgtEl>
                                        <p:attrNameLst>
                                          <p:attrName>style.visibility</p:attrName>
                                        </p:attrNameLst>
                                      </p:cBhvr>
                                      <p:to>
                                        <p:strVal val="visible"/>
                                      </p:to>
                                    </p:set>
                                    <p:animEffect transition="in" filter="fade">
                                      <p:cBhvr>
                                        <p:cTn id="35"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Service Fabric Mesh Resources</a:t>
            </a:r>
          </a:p>
        </p:txBody>
      </p:sp>
      <p:grpSp>
        <p:nvGrpSpPr>
          <p:cNvPr id="2" name="Group 1">
            <a:extLst>
              <a:ext uri="{FF2B5EF4-FFF2-40B4-BE49-F238E27FC236}">
                <a16:creationId xmlns:a16="http://schemas.microsoft.com/office/drawing/2014/main" id="{AF39D417-E9DA-4EB7-AC0D-13801E55E112}"/>
              </a:ext>
            </a:extLst>
          </p:cNvPr>
          <p:cNvGrpSpPr/>
          <p:nvPr/>
        </p:nvGrpSpPr>
        <p:grpSpPr>
          <a:xfrm>
            <a:off x="767360" y="2940393"/>
            <a:ext cx="3519641" cy="365760"/>
            <a:chOff x="945405" y="2120060"/>
            <a:chExt cx="3519641" cy="365760"/>
          </a:xfrm>
        </p:grpSpPr>
        <p:sp>
          <p:nvSpPr>
            <p:cNvPr id="9" name="Processing_E9F5" title="Icon of two interlocked gears">
              <a:extLst>
                <a:ext uri="{FF2B5EF4-FFF2-40B4-BE49-F238E27FC236}">
                  <a16:creationId xmlns:a16="http://schemas.microsoft.com/office/drawing/2014/main" id="{0301D7B2-9E8D-4DB7-A94E-FFD4B092BE50}"/>
                </a:ext>
              </a:extLst>
            </p:cNvPr>
            <p:cNvSpPr>
              <a:spLocks noChangeAspect="1" noEditPoints="1"/>
            </p:cNvSpPr>
            <p:nvPr/>
          </p:nvSpPr>
          <p:spPr bwMode="auto">
            <a:xfrm>
              <a:off x="945405" y="2120060"/>
              <a:ext cx="419962" cy="365760"/>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5875" cap="flat">
              <a:solidFill>
                <a:schemeClr val="accent5">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accent5">
                    <a:lumMod val="75000"/>
                  </a:schemeClr>
                </a:solidFill>
              </a:endParaRPr>
            </a:p>
          </p:txBody>
        </p:sp>
        <p:sp>
          <p:nvSpPr>
            <p:cNvPr id="8" name="TextBox 7">
              <a:extLst>
                <a:ext uri="{FF2B5EF4-FFF2-40B4-BE49-F238E27FC236}">
                  <a16:creationId xmlns:a16="http://schemas.microsoft.com/office/drawing/2014/main" id="{563733DC-F455-4212-84B5-D1DC428422C8}"/>
                </a:ext>
              </a:extLst>
            </p:cNvPr>
            <p:cNvSpPr txBox="1"/>
            <p:nvPr/>
          </p:nvSpPr>
          <p:spPr>
            <a:xfrm>
              <a:off x="1583808" y="2149051"/>
              <a:ext cx="2881238" cy="307777"/>
            </a:xfrm>
            <a:prstGeom prst="rect">
              <a:avLst/>
            </a:prstGeom>
            <a:noFill/>
            <a:ln>
              <a:noFill/>
            </a:ln>
          </p:spPr>
          <p:txBody>
            <a:bodyPr wrap="none" lIns="0" tIns="0" rIns="0" bIns="0" rtlCol="0">
              <a:spAutoFit/>
            </a:bodyPr>
            <a:lstStyle/>
            <a:p>
              <a:pPr algn="l"/>
              <a:r>
                <a:rPr lang="en-US" sz="2000" dirty="0">
                  <a:solidFill>
                    <a:schemeClr val="accent5">
                      <a:lumMod val="75000"/>
                    </a:schemeClr>
                  </a:solidFill>
                </a:rPr>
                <a:t>Applications and Services</a:t>
              </a:r>
            </a:p>
          </p:txBody>
        </p:sp>
      </p:grpSp>
      <p:grpSp>
        <p:nvGrpSpPr>
          <p:cNvPr id="3" name="Group 2">
            <a:extLst>
              <a:ext uri="{FF2B5EF4-FFF2-40B4-BE49-F238E27FC236}">
                <a16:creationId xmlns:a16="http://schemas.microsoft.com/office/drawing/2014/main" id="{07FDF250-EC17-4091-9252-76A9091DB4D3}"/>
              </a:ext>
            </a:extLst>
          </p:cNvPr>
          <p:cNvGrpSpPr/>
          <p:nvPr/>
        </p:nvGrpSpPr>
        <p:grpSpPr>
          <a:xfrm>
            <a:off x="767360" y="3464150"/>
            <a:ext cx="1714852" cy="365760"/>
            <a:chOff x="945405" y="2825657"/>
            <a:chExt cx="1714852" cy="365760"/>
          </a:xfrm>
        </p:grpSpPr>
        <p:sp>
          <p:nvSpPr>
            <p:cNvPr id="11" name="Intelligence" title="Icon of circles connected by crossing lines">
              <a:extLst>
                <a:ext uri="{FF2B5EF4-FFF2-40B4-BE49-F238E27FC236}">
                  <a16:creationId xmlns:a16="http://schemas.microsoft.com/office/drawing/2014/main" id="{95170233-0CCA-4ADA-A296-8B23CAFC6FA7}"/>
                </a:ext>
              </a:extLst>
            </p:cNvPr>
            <p:cNvSpPr>
              <a:spLocks noChangeAspect="1" noEditPoints="1"/>
            </p:cNvSpPr>
            <p:nvPr/>
          </p:nvSpPr>
          <p:spPr bwMode="auto">
            <a:xfrm>
              <a:off x="945405" y="2825657"/>
              <a:ext cx="380638" cy="365760"/>
            </a:xfrm>
            <a:custGeom>
              <a:avLst/>
              <a:gdLst>
                <a:gd name="T0" fmla="*/ 90 w 347"/>
                <a:gd name="T1" fmla="*/ 24 h 333"/>
                <a:gd name="T2" fmla="*/ 114 w 347"/>
                <a:gd name="T3" fmla="*/ 0 h 333"/>
                <a:gd name="T4" fmla="*/ 138 w 347"/>
                <a:gd name="T5" fmla="*/ 24 h 333"/>
                <a:gd name="T6" fmla="*/ 114 w 347"/>
                <a:gd name="T7" fmla="*/ 49 h 333"/>
                <a:gd name="T8" fmla="*/ 90 w 347"/>
                <a:gd name="T9" fmla="*/ 24 h 333"/>
                <a:gd name="T10" fmla="*/ 0 w 347"/>
                <a:gd name="T11" fmla="*/ 146 h 333"/>
                <a:gd name="T12" fmla="*/ 37 w 347"/>
                <a:gd name="T13" fmla="*/ 183 h 333"/>
                <a:gd name="T14" fmla="*/ 75 w 347"/>
                <a:gd name="T15" fmla="*/ 146 h 333"/>
                <a:gd name="T16" fmla="*/ 37 w 347"/>
                <a:gd name="T17" fmla="*/ 108 h 333"/>
                <a:gd name="T18" fmla="*/ 0 w 347"/>
                <a:gd name="T19" fmla="*/ 146 h 333"/>
                <a:gd name="T20" fmla="*/ 60 w 347"/>
                <a:gd name="T21" fmla="*/ 273 h 333"/>
                <a:gd name="T22" fmla="*/ 119 w 347"/>
                <a:gd name="T23" fmla="*/ 333 h 333"/>
                <a:gd name="T24" fmla="*/ 179 w 347"/>
                <a:gd name="T25" fmla="*/ 273 h 333"/>
                <a:gd name="T26" fmla="*/ 119 w 347"/>
                <a:gd name="T27" fmla="*/ 213 h 333"/>
                <a:gd name="T28" fmla="*/ 60 w 347"/>
                <a:gd name="T29" fmla="*/ 273 h 333"/>
                <a:gd name="T30" fmla="*/ 134 w 347"/>
                <a:gd name="T31" fmla="*/ 110 h 333"/>
                <a:gd name="T32" fmla="*/ 174 w 347"/>
                <a:gd name="T33" fmla="*/ 149 h 333"/>
                <a:gd name="T34" fmla="*/ 213 w 347"/>
                <a:gd name="T35" fmla="*/ 110 h 333"/>
                <a:gd name="T36" fmla="*/ 174 w 347"/>
                <a:gd name="T37" fmla="*/ 71 h 333"/>
                <a:gd name="T38" fmla="*/ 134 w 347"/>
                <a:gd name="T39" fmla="*/ 110 h 333"/>
                <a:gd name="T40" fmla="*/ 228 w 347"/>
                <a:gd name="T41" fmla="*/ 241 h 333"/>
                <a:gd name="T42" fmla="*/ 287 w 347"/>
                <a:gd name="T43" fmla="*/ 303 h 333"/>
                <a:gd name="T44" fmla="*/ 347 w 347"/>
                <a:gd name="T45" fmla="*/ 241 h 333"/>
                <a:gd name="T46" fmla="*/ 287 w 347"/>
                <a:gd name="T47" fmla="*/ 179 h 333"/>
                <a:gd name="T48" fmla="*/ 228 w 347"/>
                <a:gd name="T49" fmla="*/ 241 h 333"/>
                <a:gd name="T50" fmla="*/ 228 w 347"/>
                <a:gd name="T51" fmla="*/ 250 h 333"/>
                <a:gd name="T52" fmla="*/ 178 w 347"/>
                <a:gd name="T53" fmla="*/ 262 h 333"/>
                <a:gd name="T54" fmla="*/ 74 w 347"/>
                <a:gd name="T55" fmla="*/ 139 h 333"/>
                <a:gd name="T56" fmla="*/ 136 w 347"/>
                <a:gd name="T57" fmla="*/ 120 h 333"/>
                <a:gd name="T58" fmla="*/ 137 w 347"/>
                <a:gd name="T59" fmla="*/ 216 h 333"/>
                <a:gd name="T60" fmla="*/ 162 w 347"/>
                <a:gd name="T61" fmla="*/ 148 h 333"/>
                <a:gd name="T62" fmla="*/ 86 w 347"/>
                <a:gd name="T63" fmla="*/ 223 h 333"/>
                <a:gd name="T64" fmla="*/ 57 w 347"/>
                <a:gd name="T65" fmla="*/ 177 h 333"/>
                <a:gd name="T66" fmla="*/ 232 w 347"/>
                <a:gd name="T67" fmla="*/ 217 h 333"/>
                <a:gd name="T68" fmla="*/ 71 w 347"/>
                <a:gd name="T69" fmla="*/ 161 h 333"/>
                <a:gd name="T70" fmla="*/ 102 w 347"/>
                <a:gd name="T71" fmla="*/ 46 h 333"/>
                <a:gd name="T72" fmla="*/ 58 w 347"/>
                <a:gd name="T73" fmla="*/ 115 h 333"/>
                <a:gd name="T74" fmla="*/ 249 w 347"/>
                <a:gd name="T75" fmla="*/ 194 h 333"/>
                <a:gd name="T76" fmla="*/ 200 w 347"/>
                <a:gd name="T77" fmla="*/ 139 h 333"/>
                <a:gd name="T78" fmla="*/ 112 w 347"/>
                <a:gd name="T79" fmla="*/ 213 h 333"/>
                <a:gd name="T80" fmla="*/ 114 w 347"/>
                <a:gd name="T81" fmla="*/ 49 h 333"/>
                <a:gd name="T82" fmla="*/ 126 w 347"/>
                <a:gd name="T83" fmla="*/ 45 h 333"/>
                <a:gd name="T84" fmla="*/ 151 w 347"/>
                <a:gd name="T85" fmla="*/ 78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47" h="333">
                  <a:moveTo>
                    <a:pt x="90" y="24"/>
                  </a:moveTo>
                  <a:cubicBezTo>
                    <a:pt x="90" y="11"/>
                    <a:pt x="100" y="0"/>
                    <a:pt x="114" y="0"/>
                  </a:cubicBezTo>
                  <a:cubicBezTo>
                    <a:pt x="127" y="0"/>
                    <a:pt x="138" y="11"/>
                    <a:pt x="138" y="24"/>
                  </a:cubicBezTo>
                  <a:cubicBezTo>
                    <a:pt x="138" y="38"/>
                    <a:pt x="127" y="49"/>
                    <a:pt x="114" y="49"/>
                  </a:cubicBezTo>
                  <a:cubicBezTo>
                    <a:pt x="100" y="49"/>
                    <a:pt x="90" y="38"/>
                    <a:pt x="90" y="24"/>
                  </a:cubicBezTo>
                  <a:close/>
                  <a:moveTo>
                    <a:pt x="0" y="146"/>
                  </a:moveTo>
                  <a:cubicBezTo>
                    <a:pt x="0" y="166"/>
                    <a:pt x="17" y="183"/>
                    <a:pt x="37" y="183"/>
                  </a:cubicBezTo>
                  <a:cubicBezTo>
                    <a:pt x="58" y="183"/>
                    <a:pt x="75" y="166"/>
                    <a:pt x="75" y="146"/>
                  </a:cubicBezTo>
                  <a:cubicBezTo>
                    <a:pt x="75" y="125"/>
                    <a:pt x="58" y="108"/>
                    <a:pt x="37" y="108"/>
                  </a:cubicBezTo>
                  <a:cubicBezTo>
                    <a:pt x="17" y="108"/>
                    <a:pt x="0" y="125"/>
                    <a:pt x="0" y="146"/>
                  </a:cubicBezTo>
                  <a:close/>
                  <a:moveTo>
                    <a:pt x="60" y="273"/>
                  </a:moveTo>
                  <a:cubicBezTo>
                    <a:pt x="60" y="306"/>
                    <a:pt x="86" y="333"/>
                    <a:pt x="119" y="333"/>
                  </a:cubicBezTo>
                  <a:cubicBezTo>
                    <a:pt x="152" y="333"/>
                    <a:pt x="179" y="306"/>
                    <a:pt x="179" y="273"/>
                  </a:cubicBezTo>
                  <a:cubicBezTo>
                    <a:pt x="179" y="240"/>
                    <a:pt x="152" y="213"/>
                    <a:pt x="119" y="213"/>
                  </a:cubicBezTo>
                  <a:cubicBezTo>
                    <a:pt x="86" y="213"/>
                    <a:pt x="60" y="240"/>
                    <a:pt x="60" y="273"/>
                  </a:cubicBezTo>
                  <a:close/>
                  <a:moveTo>
                    <a:pt x="134" y="110"/>
                  </a:moveTo>
                  <a:cubicBezTo>
                    <a:pt x="134" y="132"/>
                    <a:pt x="152" y="149"/>
                    <a:pt x="174" y="149"/>
                  </a:cubicBezTo>
                  <a:cubicBezTo>
                    <a:pt x="195" y="149"/>
                    <a:pt x="213" y="132"/>
                    <a:pt x="213" y="110"/>
                  </a:cubicBezTo>
                  <a:cubicBezTo>
                    <a:pt x="213" y="89"/>
                    <a:pt x="195" y="71"/>
                    <a:pt x="174" y="71"/>
                  </a:cubicBezTo>
                  <a:cubicBezTo>
                    <a:pt x="152" y="71"/>
                    <a:pt x="134" y="89"/>
                    <a:pt x="134" y="110"/>
                  </a:cubicBezTo>
                  <a:close/>
                  <a:moveTo>
                    <a:pt x="228" y="241"/>
                  </a:moveTo>
                  <a:cubicBezTo>
                    <a:pt x="228" y="275"/>
                    <a:pt x="254" y="303"/>
                    <a:pt x="287" y="303"/>
                  </a:cubicBezTo>
                  <a:cubicBezTo>
                    <a:pt x="320" y="303"/>
                    <a:pt x="347" y="275"/>
                    <a:pt x="347" y="241"/>
                  </a:cubicBezTo>
                  <a:cubicBezTo>
                    <a:pt x="347" y="207"/>
                    <a:pt x="320" y="179"/>
                    <a:pt x="287" y="179"/>
                  </a:cubicBezTo>
                  <a:cubicBezTo>
                    <a:pt x="254" y="179"/>
                    <a:pt x="228" y="207"/>
                    <a:pt x="228" y="241"/>
                  </a:cubicBezTo>
                  <a:close/>
                  <a:moveTo>
                    <a:pt x="228" y="250"/>
                  </a:moveTo>
                  <a:cubicBezTo>
                    <a:pt x="178" y="262"/>
                    <a:pt x="178" y="262"/>
                    <a:pt x="178" y="262"/>
                  </a:cubicBezTo>
                  <a:moveTo>
                    <a:pt x="74" y="139"/>
                  </a:moveTo>
                  <a:cubicBezTo>
                    <a:pt x="136" y="120"/>
                    <a:pt x="136" y="120"/>
                    <a:pt x="136" y="120"/>
                  </a:cubicBezTo>
                  <a:moveTo>
                    <a:pt x="137" y="216"/>
                  </a:moveTo>
                  <a:cubicBezTo>
                    <a:pt x="162" y="148"/>
                    <a:pt x="162" y="148"/>
                    <a:pt x="162" y="148"/>
                  </a:cubicBezTo>
                  <a:moveTo>
                    <a:pt x="86" y="223"/>
                  </a:moveTo>
                  <a:cubicBezTo>
                    <a:pt x="57" y="177"/>
                    <a:pt x="57" y="177"/>
                    <a:pt x="57" y="177"/>
                  </a:cubicBezTo>
                  <a:moveTo>
                    <a:pt x="232" y="217"/>
                  </a:moveTo>
                  <a:cubicBezTo>
                    <a:pt x="71" y="161"/>
                    <a:pt x="71" y="161"/>
                    <a:pt x="71" y="161"/>
                  </a:cubicBezTo>
                  <a:moveTo>
                    <a:pt x="102" y="46"/>
                  </a:moveTo>
                  <a:cubicBezTo>
                    <a:pt x="58" y="115"/>
                    <a:pt x="58" y="115"/>
                    <a:pt x="58" y="115"/>
                  </a:cubicBezTo>
                  <a:moveTo>
                    <a:pt x="249" y="194"/>
                  </a:moveTo>
                  <a:cubicBezTo>
                    <a:pt x="200" y="139"/>
                    <a:pt x="200" y="139"/>
                    <a:pt x="200" y="139"/>
                  </a:cubicBezTo>
                  <a:moveTo>
                    <a:pt x="112" y="213"/>
                  </a:moveTo>
                  <a:cubicBezTo>
                    <a:pt x="114" y="49"/>
                    <a:pt x="114" y="49"/>
                    <a:pt x="114" y="49"/>
                  </a:cubicBezTo>
                  <a:moveTo>
                    <a:pt x="126" y="45"/>
                  </a:moveTo>
                  <a:cubicBezTo>
                    <a:pt x="151" y="78"/>
                    <a:pt x="151" y="78"/>
                    <a:pt x="151" y="78"/>
                  </a:cubicBezTo>
                </a:path>
              </a:pathLst>
            </a:custGeom>
            <a:noFill/>
            <a:ln w="15875" cap="sq">
              <a:solidFill>
                <a:schemeClr val="accent5">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solidFill>
                  <a:schemeClr val="accent5">
                    <a:lumMod val="75000"/>
                  </a:schemeClr>
                </a:solidFill>
              </a:endParaRPr>
            </a:p>
          </p:txBody>
        </p:sp>
        <p:sp>
          <p:nvSpPr>
            <p:cNvPr id="12" name="TextBox 11">
              <a:extLst>
                <a:ext uri="{FF2B5EF4-FFF2-40B4-BE49-F238E27FC236}">
                  <a16:creationId xmlns:a16="http://schemas.microsoft.com/office/drawing/2014/main" id="{F893896E-444E-44BA-94BD-3A2ECA1C5A99}"/>
                </a:ext>
              </a:extLst>
            </p:cNvPr>
            <p:cNvSpPr txBox="1"/>
            <p:nvPr/>
          </p:nvSpPr>
          <p:spPr>
            <a:xfrm>
              <a:off x="1583808" y="2883640"/>
              <a:ext cx="1076449" cy="307777"/>
            </a:xfrm>
            <a:prstGeom prst="rect">
              <a:avLst/>
            </a:prstGeom>
            <a:noFill/>
            <a:ln>
              <a:noFill/>
            </a:ln>
          </p:spPr>
          <p:txBody>
            <a:bodyPr wrap="none" lIns="0" tIns="0" rIns="0" bIns="0" rtlCol="0">
              <a:spAutoFit/>
            </a:bodyPr>
            <a:lstStyle/>
            <a:p>
              <a:pPr algn="l"/>
              <a:r>
                <a:rPr lang="en-US" sz="2000" dirty="0">
                  <a:solidFill>
                    <a:schemeClr val="accent5">
                      <a:lumMod val="75000"/>
                    </a:schemeClr>
                  </a:solidFill>
                </a:rPr>
                <a:t>Networks</a:t>
              </a:r>
            </a:p>
          </p:txBody>
        </p:sp>
      </p:grpSp>
      <p:grpSp>
        <p:nvGrpSpPr>
          <p:cNvPr id="5" name="Group 4">
            <a:extLst>
              <a:ext uri="{FF2B5EF4-FFF2-40B4-BE49-F238E27FC236}">
                <a16:creationId xmlns:a16="http://schemas.microsoft.com/office/drawing/2014/main" id="{343D969E-11F6-4AAF-BFFD-BD912B4D4B88}"/>
              </a:ext>
            </a:extLst>
          </p:cNvPr>
          <p:cNvGrpSpPr/>
          <p:nvPr/>
        </p:nvGrpSpPr>
        <p:grpSpPr>
          <a:xfrm>
            <a:off x="767360" y="4603104"/>
            <a:ext cx="1604886" cy="411480"/>
            <a:chOff x="945405" y="4237960"/>
            <a:chExt cx="1604886" cy="411480"/>
          </a:xfrm>
        </p:grpSpPr>
        <p:sp>
          <p:nvSpPr>
            <p:cNvPr id="15" name="Database_EFC7" title="Icon of a cylinder">
              <a:extLst>
                <a:ext uri="{FF2B5EF4-FFF2-40B4-BE49-F238E27FC236}">
                  <a16:creationId xmlns:a16="http://schemas.microsoft.com/office/drawing/2014/main" id="{E2E43E82-63E7-4F4E-A775-77C8E8B4F813}"/>
                </a:ext>
              </a:extLst>
            </p:cNvPr>
            <p:cNvSpPr>
              <a:spLocks noChangeAspect="1" noEditPoints="1"/>
            </p:cNvSpPr>
            <p:nvPr/>
          </p:nvSpPr>
          <p:spPr bwMode="auto">
            <a:xfrm>
              <a:off x="945405" y="4237960"/>
              <a:ext cx="316562" cy="411480"/>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5875" cap="sq">
              <a:solidFill>
                <a:schemeClr val="accent5">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chemeClr val="accent5">
                    <a:lumMod val="75000"/>
                  </a:schemeClr>
                </a:solidFill>
              </a:endParaRPr>
            </a:p>
          </p:txBody>
        </p:sp>
        <p:sp>
          <p:nvSpPr>
            <p:cNvPr id="16" name="TextBox 15">
              <a:extLst>
                <a:ext uri="{FF2B5EF4-FFF2-40B4-BE49-F238E27FC236}">
                  <a16:creationId xmlns:a16="http://schemas.microsoft.com/office/drawing/2014/main" id="{F42062F6-236F-4CC9-9640-60C78CB53222}"/>
                </a:ext>
              </a:extLst>
            </p:cNvPr>
            <p:cNvSpPr txBox="1"/>
            <p:nvPr/>
          </p:nvSpPr>
          <p:spPr>
            <a:xfrm>
              <a:off x="1583808" y="4289811"/>
              <a:ext cx="966483" cy="307777"/>
            </a:xfrm>
            <a:prstGeom prst="rect">
              <a:avLst/>
            </a:prstGeom>
            <a:noFill/>
            <a:ln>
              <a:noFill/>
            </a:ln>
          </p:spPr>
          <p:txBody>
            <a:bodyPr wrap="none" lIns="0" tIns="0" rIns="0" bIns="0" rtlCol="0">
              <a:spAutoFit/>
            </a:bodyPr>
            <a:lstStyle/>
            <a:p>
              <a:pPr algn="l"/>
              <a:r>
                <a:rPr lang="en-US" sz="2000" dirty="0">
                  <a:solidFill>
                    <a:schemeClr val="accent5">
                      <a:lumMod val="75000"/>
                    </a:schemeClr>
                  </a:solidFill>
                </a:rPr>
                <a:t>Volumes</a:t>
              </a:r>
            </a:p>
          </p:txBody>
        </p:sp>
      </p:grpSp>
      <p:grpSp>
        <p:nvGrpSpPr>
          <p:cNvPr id="6" name="Group 5">
            <a:extLst>
              <a:ext uri="{FF2B5EF4-FFF2-40B4-BE49-F238E27FC236}">
                <a16:creationId xmlns:a16="http://schemas.microsoft.com/office/drawing/2014/main" id="{FED13889-3E1B-401D-A063-5ECE0D5F3887}"/>
              </a:ext>
            </a:extLst>
          </p:cNvPr>
          <p:cNvGrpSpPr/>
          <p:nvPr/>
        </p:nvGrpSpPr>
        <p:grpSpPr>
          <a:xfrm>
            <a:off x="767360" y="5172581"/>
            <a:ext cx="2142933" cy="426397"/>
            <a:chOff x="941927" y="4991363"/>
            <a:chExt cx="2142933" cy="426397"/>
          </a:xfrm>
        </p:grpSpPr>
        <p:sp>
          <p:nvSpPr>
            <p:cNvPr id="18" name="strategy" title="Icon of two circles and a curved arrow winding between three exes connecting them">
              <a:extLst>
                <a:ext uri="{FF2B5EF4-FFF2-40B4-BE49-F238E27FC236}">
                  <a16:creationId xmlns:a16="http://schemas.microsoft.com/office/drawing/2014/main" id="{7465AABC-F334-4B29-A95F-CB20FF608E47}"/>
                </a:ext>
              </a:extLst>
            </p:cNvPr>
            <p:cNvSpPr>
              <a:spLocks noChangeAspect="1" noEditPoints="1"/>
            </p:cNvSpPr>
            <p:nvPr/>
          </p:nvSpPr>
          <p:spPr bwMode="auto">
            <a:xfrm>
              <a:off x="941927" y="4991363"/>
              <a:ext cx="320040" cy="426397"/>
            </a:xfrm>
            <a:custGeom>
              <a:avLst/>
              <a:gdLst>
                <a:gd name="T0" fmla="*/ 208 w 240"/>
                <a:gd name="T1" fmla="*/ 83 h 322"/>
                <a:gd name="T2" fmla="*/ 207 w 240"/>
                <a:gd name="T3" fmla="*/ 128 h 322"/>
                <a:gd name="T4" fmla="*/ 166 w 240"/>
                <a:gd name="T5" fmla="*/ 178 h 322"/>
                <a:gd name="T6" fmla="*/ 83 w 240"/>
                <a:gd name="T7" fmla="*/ 178 h 322"/>
                <a:gd name="T8" fmla="*/ 43 w 240"/>
                <a:gd name="T9" fmla="*/ 191 h 322"/>
                <a:gd name="T10" fmla="*/ 25 w 240"/>
                <a:gd name="T11" fmla="*/ 230 h 322"/>
                <a:gd name="T12" fmla="*/ 25 w 240"/>
                <a:gd name="T13" fmla="*/ 239 h 322"/>
                <a:gd name="T14" fmla="*/ 239 w 240"/>
                <a:gd name="T15" fmla="*/ 114 h 322"/>
                <a:gd name="T16" fmla="*/ 208 w 240"/>
                <a:gd name="T17" fmla="*/ 83 h 322"/>
                <a:gd name="T18" fmla="*/ 177 w 240"/>
                <a:gd name="T19" fmla="*/ 114 h 322"/>
                <a:gd name="T20" fmla="*/ 0 w 240"/>
                <a:gd name="T21" fmla="*/ 296 h 322"/>
                <a:gd name="T22" fmla="*/ 26 w 240"/>
                <a:gd name="T23" fmla="*/ 322 h 322"/>
                <a:gd name="T24" fmla="*/ 52 w 240"/>
                <a:gd name="T25" fmla="*/ 296 h 322"/>
                <a:gd name="T26" fmla="*/ 26 w 240"/>
                <a:gd name="T27" fmla="*/ 270 h 322"/>
                <a:gd name="T28" fmla="*/ 0 w 240"/>
                <a:gd name="T29" fmla="*/ 296 h 322"/>
                <a:gd name="T30" fmla="*/ 187 w 240"/>
                <a:gd name="T31" fmla="*/ 26 h 322"/>
                <a:gd name="T32" fmla="*/ 213 w 240"/>
                <a:gd name="T33" fmla="*/ 52 h 322"/>
                <a:gd name="T34" fmla="*/ 239 w 240"/>
                <a:gd name="T35" fmla="*/ 26 h 322"/>
                <a:gd name="T36" fmla="*/ 213 w 240"/>
                <a:gd name="T37" fmla="*/ 0 h 322"/>
                <a:gd name="T38" fmla="*/ 187 w 240"/>
                <a:gd name="T39" fmla="*/ 26 h 322"/>
                <a:gd name="T40" fmla="*/ 67 w 240"/>
                <a:gd name="T41" fmla="*/ 96 h 322"/>
                <a:gd name="T42" fmla="*/ 119 w 240"/>
                <a:gd name="T43" fmla="*/ 148 h 322"/>
                <a:gd name="T44" fmla="*/ 119 w 240"/>
                <a:gd name="T45" fmla="*/ 96 h 322"/>
                <a:gd name="T46" fmla="*/ 67 w 240"/>
                <a:gd name="T47" fmla="*/ 148 h 322"/>
                <a:gd name="T48" fmla="*/ 189 w 240"/>
                <a:gd name="T49" fmla="*/ 203 h 322"/>
                <a:gd name="T50" fmla="*/ 240 w 240"/>
                <a:gd name="T51" fmla="*/ 255 h 322"/>
                <a:gd name="T52" fmla="*/ 240 w 240"/>
                <a:gd name="T53" fmla="*/ 203 h 322"/>
                <a:gd name="T54" fmla="*/ 189 w 240"/>
                <a:gd name="T55" fmla="*/ 255 h 322"/>
                <a:gd name="T56" fmla="*/ 93 w 240"/>
                <a:gd name="T57" fmla="*/ 227 h 322"/>
                <a:gd name="T58" fmla="*/ 145 w 240"/>
                <a:gd name="T59" fmla="*/ 279 h 322"/>
                <a:gd name="T60" fmla="*/ 145 w 240"/>
                <a:gd name="T61" fmla="*/ 227 h 322"/>
                <a:gd name="T62" fmla="*/ 93 w 240"/>
                <a:gd name="T63" fmla="*/ 279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40" h="322">
                  <a:moveTo>
                    <a:pt x="208" y="83"/>
                  </a:moveTo>
                  <a:cubicBezTo>
                    <a:pt x="208" y="83"/>
                    <a:pt x="208" y="103"/>
                    <a:pt x="207" y="128"/>
                  </a:cubicBezTo>
                  <a:cubicBezTo>
                    <a:pt x="206" y="177"/>
                    <a:pt x="166" y="178"/>
                    <a:pt x="166" y="178"/>
                  </a:cubicBezTo>
                  <a:cubicBezTo>
                    <a:pt x="83" y="178"/>
                    <a:pt x="83" y="178"/>
                    <a:pt x="83" y="178"/>
                  </a:cubicBezTo>
                  <a:cubicBezTo>
                    <a:pt x="83" y="178"/>
                    <a:pt x="58" y="178"/>
                    <a:pt x="43" y="191"/>
                  </a:cubicBezTo>
                  <a:cubicBezTo>
                    <a:pt x="28" y="203"/>
                    <a:pt x="25" y="220"/>
                    <a:pt x="25" y="230"/>
                  </a:cubicBezTo>
                  <a:cubicBezTo>
                    <a:pt x="25" y="239"/>
                    <a:pt x="25" y="239"/>
                    <a:pt x="25" y="239"/>
                  </a:cubicBezTo>
                  <a:moveTo>
                    <a:pt x="239" y="114"/>
                  </a:moveTo>
                  <a:cubicBezTo>
                    <a:pt x="208" y="83"/>
                    <a:pt x="208" y="83"/>
                    <a:pt x="208" y="83"/>
                  </a:cubicBezTo>
                  <a:cubicBezTo>
                    <a:pt x="177" y="114"/>
                    <a:pt x="177" y="114"/>
                    <a:pt x="177" y="114"/>
                  </a:cubicBezTo>
                  <a:moveTo>
                    <a:pt x="0" y="296"/>
                  </a:moveTo>
                  <a:cubicBezTo>
                    <a:pt x="0" y="310"/>
                    <a:pt x="12" y="322"/>
                    <a:pt x="26" y="322"/>
                  </a:cubicBezTo>
                  <a:cubicBezTo>
                    <a:pt x="40" y="322"/>
                    <a:pt x="52" y="310"/>
                    <a:pt x="52" y="296"/>
                  </a:cubicBezTo>
                  <a:cubicBezTo>
                    <a:pt x="52" y="282"/>
                    <a:pt x="40" y="270"/>
                    <a:pt x="26" y="270"/>
                  </a:cubicBezTo>
                  <a:cubicBezTo>
                    <a:pt x="12" y="270"/>
                    <a:pt x="0" y="282"/>
                    <a:pt x="0" y="296"/>
                  </a:cubicBezTo>
                  <a:close/>
                  <a:moveTo>
                    <a:pt x="187" y="26"/>
                  </a:moveTo>
                  <a:cubicBezTo>
                    <a:pt x="187" y="40"/>
                    <a:pt x="199" y="52"/>
                    <a:pt x="213" y="52"/>
                  </a:cubicBezTo>
                  <a:cubicBezTo>
                    <a:pt x="227" y="52"/>
                    <a:pt x="239" y="40"/>
                    <a:pt x="239" y="26"/>
                  </a:cubicBezTo>
                  <a:cubicBezTo>
                    <a:pt x="239" y="12"/>
                    <a:pt x="227" y="0"/>
                    <a:pt x="213" y="0"/>
                  </a:cubicBezTo>
                  <a:cubicBezTo>
                    <a:pt x="199" y="0"/>
                    <a:pt x="187" y="12"/>
                    <a:pt x="187" y="26"/>
                  </a:cubicBezTo>
                  <a:close/>
                  <a:moveTo>
                    <a:pt x="67" y="96"/>
                  </a:moveTo>
                  <a:cubicBezTo>
                    <a:pt x="119" y="148"/>
                    <a:pt x="119" y="148"/>
                    <a:pt x="119" y="148"/>
                  </a:cubicBezTo>
                  <a:moveTo>
                    <a:pt x="119" y="96"/>
                  </a:moveTo>
                  <a:cubicBezTo>
                    <a:pt x="67" y="148"/>
                    <a:pt x="67" y="148"/>
                    <a:pt x="67" y="148"/>
                  </a:cubicBezTo>
                  <a:moveTo>
                    <a:pt x="189" y="203"/>
                  </a:moveTo>
                  <a:cubicBezTo>
                    <a:pt x="240" y="255"/>
                    <a:pt x="240" y="255"/>
                    <a:pt x="240" y="255"/>
                  </a:cubicBezTo>
                  <a:moveTo>
                    <a:pt x="240" y="203"/>
                  </a:moveTo>
                  <a:cubicBezTo>
                    <a:pt x="189" y="255"/>
                    <a:pt x="189" y="255"/>
                    <a:pt x="189" y="255"/>
                  </a:cubicBezTo>
                  <a:moveTo>
                    <a:pt x="93" y="227"/>
                  </a:moveTo>
                  <a:cubicBezTo>
                    <a:pt x="145" y="279"/>
                    <a:pt x="145" y="279"/>
                    <a:pt x="145" y="279"/>
                  </a:cubicBezTo>
                  <a:moveTo>
                    <a:pt x="145" y="227"/>
                  </a:moveTo>
                  <a:cubicBezTo>
                    <a:pt x="93" y="279"/>
                    <a:pt x="93" y="279"/>
                    <a:pt x="93" y="279"/>
                  </a:cubicBezTo>
                </a:path>
              </a:pathLst>
            </a:custGeom>
            <a:noFill/>
            <a:ln w="15875" cap="flat">
              <a:solidFill>
                <a:schemeClr val="accent2">
                  <a:lumMod val="5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solidFill>
                  <a:schemeClr val="accent1"/>
                </a:solidFill>
              </a:endParaRPr>
            </a:p>
          </p:txBody>
        </p:sp>
        <p:sp>
          <p:nvSpPr>
            <p:cNvPr id="19" name="TextBox 18">
              <a:extLst>
                <a:ext uri="{FF2B5EF4-FFF2-40B4-BE49-F238E27FC236}">
                  <a16:creationId xmlns:a16="http://schemas.microsoft.com/office/drawing/2014/main" id="{42402D66-102C-4F3B-AF10-92742D2FE769}"/>
                </a:ext>
              </a:extLst>
            </p:cNvPr>
            <p:cNvSpPr txBox="1"/>
            <p:nvPr/>
          </p:nvSpPr>
          <p:spPr>
            <a:xfrm>
              <a:off x="1583808" y="5046731"/>
              <a:ext cx="1501052" cy="307777"/>
            </a:xfrm>
            <a:prstGeom prst="rect">
              <a:avLst/>
            </a:prstGeom>
            <a:noFill/>
            <a:ln>
              <a:noFill/>
            </a:ln>
          </p:spPr>
          <p:txBody>
            <a:bodyPr wrap="none" lIns="0" tIns="0" rIns="0" bIns="0" rtlCol="0">
              <a:spAutoFit/>
            </a:bodyPr>
            <a:lstStyle/>
            <a:p>
              <a:pPr algn="l"/>
              <a:r>
                <a:rPr lang="en-US" sz="2000" dirty="0">
                  <a:solidFill>
                    <a:schemeClr val="accent2">
                      <a:lumMod val="50000"/>
                    </a:schemeClr>
                  </a:solidFill>
                </a:rPr>
                <a:t>Routing rules</a:t>
              </a:r>
            </a:p>
          </p:txBody>
        </p:sp>
      </p:grpSp>
      <p:grpSp>
        <p:nvGrpSpPr>
          <p:cNvPr id="7" name="Group 6">
            <a:extLst>
              <a:ext uri="{FF2B5EF4-FFF2-40B4-BE49-F238E27FC236}">
                <a16:creationId xmlns:a16="http://schemas.microsoft.com/office/drawing/2014/main" id="{C1DC29A3-3929-4A28-8519-804E4CEC2208}"/>
              </a:ext>
            </a:extLst>
          </p:cNvPr>
          <p:cNvGrpSpPr/>
          <p:nvPr/>
        </p:nvGrpSpPr>
        <p:grpSpPr>
          <a:xfrm>
            <a:off x="767360" y="5756974"/>
            <a:ext cx="2457699" cy="365760"/>
            <a:chOff x="941927" y="5759683"/>
            <a:chExt cx="2457699" cy="365760"/>
          </a:xfrm>
        </p:grpSpPr>
        <p:sp>
          <p:nvSpPr>
            <p:cNvPr id="20" name="arrow_24" title="Icon of an arrow pointing out of a box">
              <a:extLst>
                <a:ext uri="{FF2B5EF4-FFF2-40B4-BE49-F238E27FC236}">
                  <a16:creationId xmlns:a16="http://schemas.microsoft.com/office/drawing/2014/main" id="{6270E5E2-2755-4CCE-BE81-145141E76D75}"/>
                </a:ext>
              </a:extLst>
            </p:cNvPr>
            <p:cNvSpPr>
              <a:spLocks noChangeAspect="1" noEditPoints="1"/>
            </p:cNvSpPr>
            <p:nvPr/>
          </p:nvSpPr>
          <p:spPr bwMode="auto">
            <a:xfrm>
              <a:off x="941927" y="5759683"/>
              <a:ext cx="478923" cy="365760"/>
            </a:xfrm>
            <a:custGeom>
              <a:avLst/>
              <a:gdLst>
                <a:gd name="T0" fmla="*/ 55 w 237"/>
                <a:gd name="T1" fmla="*/ 91 h 181"/>
                <a:gd name="T2" fmla="*/ 237 w 237"/>
                <a:gd name="T3" fmla="*/ 91 h 181"/>
                <a:gd name="T4" fmla="*/ 201 w 237"/>
                <a:gd name="T5" fmla="*/ 134 h 181"/>
                <a:gd name="T6" fmla="*/ 237 w 237"/>
                <a:gd name="T7" fmla="*/ 91 h 181"/>
                <a:gd name="T8" fmla="*/ 201 w 237"/>
                <a:gd name="T9" fmla="*/ 47 h 181"/>
                <a:gd name="T10" fmla="*/ 0 w 237"/>
                <a:gd name="T11" fmla="*/ 0 h 181"/>
                <a:gd name="T12" fmla="*/ 0 w 237"/>
                <a:gd name="T13" fmla="*/ 181 h 181"/>
                <a:gd name="T14" fmla="*/ 149 w 237"/>
                <a:gd name="T15" fmla="*/ 181 h 181"/>
                <a:gd name="T16" fmla="*/ 149 w 237"/>
                <a:gd name="T17" fmla="*/ 0 h 181"/>
                <a:gd name="T18" fmla="*/ 0 w 237"/>
                <a:gd name="T19" fmla="*/ 0 h 181"/>
                <a:gd name="T20" fmla="*/ 0 w 237"/>
                <a:gd name="T21" fmla="*/ 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7" h="181">
                  <a:moveTo>
                    <a:pt x="55" y="91"/>
                  </a:moveTo>
                  <a:lnTo>
                    <a:pt x="237" y="91"/>
                  </a:lnTo>
                  <a:moveTo>
                    <a:pt x="201" y="134"/>
                  </a:moveTo>
                  <a:lnTo>
                    <a:pt x="237" y="91"/>
                  </a:lnTo>
                  <a:lnTo>
                    <a:pt x="201" y="47"/>
                  </a:lnTo>
                  <a:moveTo>
                    <a:pt x="0" y="0"/>
                  </a:moveTo>
                  <a:lnTo>
                    <a:pt x="0" y="181"/>
                  </a:lnTo>
                  <a:lnTo>
                    <a:pt x="149" y="181"/>
                  </a:lnTo>
                  <a:lnTo>
                    <a:pt x="149" y="0"/>
                  </a:lnTo>
                  <a:lnTo>
                    <a:pt x="0" y="0"/>
                  </a:lnTo>
                  <a:lnTo>
                    <a:pt x="0" y="0"/>
                  </a:lnTo>
                </a:path>
              </a:pathLst>
            </a:custGeom>
            <a:noFill/>
            <a:ln w="15875" cap="sq">
              <a:solidFill>
                <a:schemeClr val="accent2">
                  <a:lumMod val="5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dirty="0">
                <a:solidFill>
                  <a:schemeClr val="accent1"/>
                </a:solidFill>
              </a:endParaRPr>
            </a:p>
          </p:txBody>
        </p:sp>
        <p:sp>
          <p:nvSpPr>
            <p:cNvPr id="21" name="TextBox 20">
              <a:extLst>
                <a:ext uri="{FF2B5EF4-FFF2-40B4-BE49-F238E27FC236}">
                  <a16:creationId xmlns:a16="http://schemas.microsoft.com/office/drawing/2014/main" id="{C1A9A970-3203-43B8-ADA4-E12DE08D79DB}"/>
                </a:ext>
              </a:extLst>
            </p:cNvPr>
            <p:cNvSpPr txBox="1"/>
            <p:nvPr/>
          </p:nvSpPr>
          <p:spPr>
            <a:xfrm>
              <a:off x="1583808" y="5782500"/>
              <a:ext cx="1815818" cy="307777"/>
            </a:xfrm>
            <a:prstGeom prst="rect">
              <a:avLst/>
            </a:prstGeom>
            <a:noFill/>
            <a:ln>
              <a:noFill/>
            </a:ln>
          </p:spPr>
          <p:txBody>
            <a:bodyPr wrap="none" lIns="0" tIns="0" rIns="0" bIns="0" rtlCol="0">
              <a:spAutoFit/>
            </a:bodyPr>
            <a:lstStyle/>
            <a:p>
              <a:r>
                <a:rPr lang="en-US" sz="2000" dirty="0">
                  <a:solidFill>
                    <a:schemeClr val="accent2">
                      <a:lumMod val="50000"/>
                    </a:schemeClr>
                  </a:solidFill>
                </a:rPr>
                <a:t>Auto-scale rules</a:t>
              </a:r>
            </a:p>
          </p:txBody>
        </p:sp>
      </p:grpSp>
      <p:sp>
        <p:nvSpPr>
          <p:cNvPr id="22" name="Text Placeholder 5">
            <a:extLst>
              <a:ext uri="{FF2B5EF4-FFF2-40B4-BE49-F238E27FC236}">
                <a16:creationId xmlns:a16="http://schemas.microsoft.com/office/drawing/2014/main" id="{3A3CFD4C-1432-4C2D-B2CF-61144279385D}"/>
              </a:ext>
            </a:extLst>
          </p:cNvPr>
          <p:cNvSpPr>
            <a:spLocks noGrp="1"/>
          </p:cNvSpPr>
          <p:nvPr>
            <p:ph type="body" sz="quarter" idx="10"/>
          </p:nvPr>
        </p:nvSpPr>
        <p:spPr>
          <a:xfrm>
            <a:off x="586390" y="1434370"/>
            <a:ext cx="11018520" cy="861774"/>
          </a:xfrm>
        </p:spPr>
        <p:txBody>
          <a:bodyPr/>
          <a:lstStyle/>
          <a:p>
            <a:r>
              <a:rPr lang="en-US" dirty="0"/>
              <a:t>Resources can be grouped together in an Azure Resource Manager template when deployed to Azure Service Fabric Mesh.</a:t>
            </a:r>
          </a:p>
        </p:txBody>
      </p:sp>
      <p:grpSp>
        <p:nvGrpSpPr>
          <p:cNvPr id="4" name="Group 3">
            <a:extLst>
              <a:ext uri="{FF2B5EF4-FFF2-40B4-BE49-F238E27FC236}">
                <a16:creationId xmlns:a16="http://schemas.microsoft.com/office/drawing/2014/main" id="{8B1D968F-E03D-4756-BD3D-4CAA4D290853}"/>
              </a:ext>
            </a:extLst>
          </p:cNvPr>
          <p:cNvGrpSpPr/>
          <p:nvPr/>
        </p:nvGrpSpPr>
        <p:grpSpPr>
          <a:xfrm>
            <a:off x="767360" y="3987907"/>
            <a:ext cx="1447999" cy="457200"/>
            <a:chOff x="941927" y="3486088"/>
            <a:chExt cx="1447999" cy="457200"/>
          </a:xfrm>
        </p:grpSpPr>
        <p:sp>
          <p:nvSpPr>
            <p:cNvPr id="14" name="TextBox 13">
              <a:extLst>
                <a:ext uri="{FF2B5EF4-FFF2-40B4-BE49-F238E27FC236}">
                  <a16:creationId xmlns:a16="http://schemas.microsoft.com/office/drawing/2014/main" id="{8C7E20A0-EAB1-4531-A60E-C53FE7702DCE}"/>
                </a:ext>
              </a:extLst>
            </p:cNvPr>
            <p:cNvSpPr txBox="1"/>
            <p:nvPr/>
          </p:nvSpPr>
          <p:spPr>
            <a:xfrm>
              <a:off x="1583808" y="3588260"/>
              <a:ext cx="806118" cy="307777"/>
            </a:xfrm>
            <a:prstGeom prst="rect">
              <a:avLst/>
            </a:prstGeom>
            <a:noFill/>
            <a:ln>
              <a:noFill/>
            </a:ln>
          </p:spPr>
          <p:txBody>
            <a:bodyPr wrap="none" lIns="0" tIns="0" rIns="0" bIns="0" rtlCol="0">
              <a:spAutoFit/>
            </a:bodyPr>
            <a:lstStyle/>
            <a:p>
              <a:pPr algn="l"/>
              <a:r>
                <a:rPr lang="en-US" sz="2000" dirty="0">
                  <a:solidFill>
                    <a:schemeClr val="accent5">
                      <a:lumMod val="75000"/>
                    </a:schemeClr>
                  </a:solidFill>
                </a:rPr>
                <a:t>Secrets</a:t>
              </a:r>
            </a:p>
          </p:txBody>
        </p:sp>
        <p:sp>
          <p:nvSpPr>
            <p:cNvPr id="26" name="Lock" title="Icon of a padlock">
              <a:extLst>
                <a:ext uri="{FF2B5EF4-FFF2-40B4-BE49-F238E27FC236}">
                  <a16:creationId xmlns:a16="http://schemas.microsoft.com/office/drawing/2014/main" id="{A21C325C-22A0-4FCE-8056-309D9F099627}"/>
                </a:ext>
              </a:extLst>
            </p:cNvPr>
            <p:cNvSpPr>
              <a:spLocks noChangeAspect="1" noEditPoints="1"/>
            </p:cNvSpPr>
            <p:nvPr/>
          </p:nvSpPr>
          <p:spPr bwMode="auto">
            <a:xfrm>
              <a:off x="941927" y="3486088"/>
              <a:ext cx="327121" cy="457200"/>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5875" cap="sq">
              <a:solidFill>
                <a:schemeClr val="accent5">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chemeClr val="accent5">
                    <a:lumMod val="75000"/>
                  </a:schemeClr>
                </a:solidFill>
              </a:endParaRPr>
            </a:p>
          </p:txBody>
        </p:sp>
      </p:grpSp>
      <p:grpSp>
        <p:nvGrpSpPr>
          <p:cNvPr id="24" name="Group 23">
            <a:extLst>
              <a:ext uri="{FF2B5EF4-FFF2-40B4-BE49-F238E27FC236}">
                <a16:creationId xmlns:a16="http://schemas.microsoft.com/office/drawing/2014/main" id="{962B6235-ACE8-4F96-AEF2-DADA7C6D876A}"/>
              </a:ext>
            </a:extLst>
          </p:cNvPr>
          <p:cNvGrpSpPr/>
          <p:nvPr/>
        </p:nvGrpSpPr>
        <p:grpSpPr>
          <a:xfrm>
            <a:off x="5762420" y="4378977"/>
            <a:ext cx="2310315" cy="365760"/>
            <a:chOff x="5670466" y="2940392"/>
            <a:chExt cx="2310315" cy="365760"/>
          </a:xfrm>
        </p:grpSpPr>
        <p:sp>
          <p:nvSpPr>
            <p:cNvPr id="25" name="Page2_E7C3" title="Icon of a document">
              <a:extLst>
                <a:ext uri="{FF2B5EF4-FFF2-40B4-BE49-F238E27FC236}">
                  <a16:creationId xmlns:a16="http://schemas.microsoft.com/office/drawing/2014/main" id="{FCBAC11C-8EF2-4DDF-845C-E790F89C9D60}"/>
                </a:ext>
              </a:extLst>
            </p:cNvPr>
            <p:cNvSpPr>
              <a:spLocks noChangeAspect="1" noEditPoints="1"/>
            </p:cNvSpPr>
            <p:nvPr/>
          </p:nvSpPr>
          <p:spPr bwMode="auto">
            <a:xfrm>
              <a:off x="5670466" y="2940392"/>
              <a:ext cx="292714" cy="365760"/>
            </a:xfrm>
            <a:custGeom>
              <a:avLst/>
              <a:gdLst>
                <a:gd name="T0" fmla="*/ 3310 w 3310"/>
                <a:gd name="T1" fmla="*/ 1102 h 4136"/>
                <a:gd name="T2" fmla="*/ 2206 w 3310"/>
                <a:gd name="T3" fmla="*/ 1102 h 4136"/>
                <a:gd name="T4" fmla="*/ 2206 w 3310"/>
                <a:gd name="T5" fmla="*/ 0 h 4136"/>
                <a:gd name="T6" fmla="*/ 3310 w 3310"/>
                <a:gd name="T7" fmla="*/ 1102 h 4136"/>
                <a:gd name="T8" fmla="*/ 2206 w 3310"/>
                <a:gd name="T9" fmla="*/ 0 h 4136"/>
                <a:gd name="T10" fmla="*/ 0 w 3310"/>
                <a:gd name="T11" fmla="*/ 0 h 4136"/>
                <a:gd name="T12" fmla="*/ 0 w 3310"/>
                <a:gd name="T13" fmla="*/ 4136 h 4136"/>
                <a:gd name="T14" fmla="*/ 3310 w 3310"/>
                <a:gd name="T15" fmla="*/ 4136 h 4136"/>
                <a:gd name="T16" fmla="*/ 3310 w 3310"/>
                <a:gd name="T17" fmla="*/ 1102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10" h="4136">
                  <a:moveTo>
                    <a:pt x="3310" y="1102"/>
                  </a:moveTo>
                  <a:lnTo>
                    <a:pt x="2206" y="1102"/>
                  </a:lnTo>
                  <a:lnTo>
                    <a:pt x="2206" y="0"/>
                  </a:lnTo>
                  <a:moveTo>
                    <a:pt x="3310" y="1102"/>
                  </a:moveTo>
                  <a:lnTo>
                    <a:pt x="2206" y="0"/>
                  </a:lnTo>
                  <a:lnTo>
                    <a:pt x="0" y="0"/>
                  </a:lnTo>
                  <a:lnTo>
                    <a:pt x="0" y="4136"/>
                  </a:lnTo>
                  <a:lnTo>
                    <a:pt x="3310" y="4136"/>
                  </a:lnTo>
                  <a:lnTo>
                    <a:pt x="3310" y="1102"/>
                  </a:lnTo>
                </a:path>
              </a:pathLst>
            </a:custGeom>
            <a:noFill/>
            <a:ln w="158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7" name="TextBox 26">
              <a:extLst>
                <a:ext uri="{FF2B5EF4-FFF2-40B4-BE49-F238E27FC236}">
                  <a16:creationId xmlns:a16="http://schemas.microsoft.com/office/drawing/2014/main" id="{9AD9A163-73B6-499E-B6E4-26E837FA39D9}"/>
                </a:ext>
              </a:extLst>
            </p:cNvPr>
            <p:cNvSpPr txBox="1"/>
            <p:nvPr/>
          </p:nvSpPr>
          <p:spPr>
            <a:xfrm>
              <a:off x="6095650" y="2969384"/>
              <a:ext cx="1885131" cy="307777"/>
            </a:xfrm>
            <a:prstGeom prst="rect">
              <a:avLst/>
            </a:prstGeom>
            <a:noFill/>
          </p:spPr>
          <p:txBody>
            <a:bodyPr wrap="none" lIns="0" tIns="0" rIns="0" bIns="0" rtlCol="0">
              <a:spAutoFit/>
            </a:bodyPr>
            <a:lstStyle/>
            <a:p>
              <a:pPr algn="l"/>
              <a:r>
                <a:rPr lang="en-US" sz="2000" dirty="0" err="1">
                  <a:gradFill>
                    <a:gsLst>
                      <a:gs pos="2917">
                        <a:schemeClr val="tx1"/>
                      </a:gs>
                      <a:gs pos="30000">
                        <a:schemeClr val="tx1"/>
                      </a:gs>
                    </a:gsLst>
                    <a:lin ang="5400000" scaled="0"/>
                  </a:gradFill>
                </a:rPr>
                <a:t>deployment.json</a:t>
              </a:r>
              <a:endParaRPr lang="en-US" sz="2000" dirty="0">
                <a:gradFill>
                  <a:gsLst>
                    <a:gs pos="2917">
                      <a:schemeClr val="tx1"/>
                    </a:gs>
                    <a:gs pos="30000">
                      <a:schemeClr val="tx1"/>
                    </a:gs>
                  </a:gsLst>
                  <a:lin ang="5400000" scaled="0"/>
                </a:gradFill>
              </a:endParaRPr>
            </a:p>
          </p:txBody>
        </p:sp>
      </p:grpSp>
      <p:pic>
        <p:nvPicPr>
          <p:cNvPr id="30" name="Graphic 29">
            <a:extLst>
              <a:ext uri="{FF2B5EF4-FFF2-40B4-BE49-F238E27FC236}">
                <a16:creationId xmlns:a16="http://schemas.microsoft.com/office/drawing/2014/main" id="{53906A3D-737C-4CF6-BF03-9263A75F353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509526" y="3809555"/>
            <a:ext cx="1504603" cy="1504603"/>
          </a:xfrm>
          <a:prstGeom prst="rect">
            <a:avLst/>
          </a:prstGeom>
        </p:spPr>
      </p:pic>
      <p:sp>
        <p:nvSpPr>
          <p:cNvPr id="13" name="Right Brace 12">
            <a:extLst>
              <a:ext uri="{FF2B5EF4-FFF2-40B4-BE49-F238E27FC236}">
                <a16:creationId xmlns:a16="http://schemas.microsoft.com/office/drawing/2014/main" id="{DF799772-E8BC-4395-B715-93AA585729A0}"/>
              </a:ext>
            </a:extLst>
          </p:cNvPr>
          <p:cNvSpPr/>
          <p:nvPr/>
        </p:nvSpPr>
        <p:spPr>
          <a:xfrm>
            <a:off x="4920232" y="2976940"/>
            <a:ext cx="419962" cy="3215285"/>
          </a:xfrm>
          <a:prstGeom prst="rightBrace">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8" name="Arrow: Left 27">
            <a:extLst>
              <a:ext uri="{FF2B5EF4-FFF2-40B4-BE49-F238E27FC236}">
                <a16:creationId xmlns:a16="http://schemas.microsoft.com/office/drawing/2014/main" id="{91B16AF9-11B2-41B6-92E6-F962C850A886}"/>
              </a:ext>
            </a:extLst>
          </p:cNvPr>
          <p:cNvSpPr/>
          <p:nvPr/>
        </p:nvSpPr>
        <p:spPr bwMode="auto">
          <a:xfrm flipH="1">
            <a:off x="8397035" y="4172754"/>
            <a:ext cx="918230" cy="778204"/>
          </a:xfrm>
          <a:prstGeom prst="leftArrow">
            <a:avLst>
              <a:gd name="adj1" fmla="val 45033"/>
              <a:gd name="adj2" fmla="val 52662"/>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915489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a14="http://schemas.microsoft.com/office/drawing/2010/main" xmlns:asvg="http://schemas.microsoft.com/office/drawing/2016/SVG/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4"/>
                                        </p:tgtEl>
                                        <p:attrNameLst>
                                          <p:attrName>style.visibility</p:attrName>
                                        </p:attrNameLst>
                                      </p:cBhvr>
                                      <p:to>
                                        <p:strVal val="visible"/>
                                      </p:to>
                                    </p:set>
                                    <p:animEffect transition="in" filter="fade">
                                      <p:cBhvr>
                                        <p:cTn id="11" dur="500"/>
                                        <p:tgtEl>
                                          <p:spTgt spid="24"/>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wipe(left)">
                                      <p:cBhvr>
                                        <p:cTn id="15" dur="500"/>
                                        <p:tgtEl>
                                          <p:spTgt spid="28"/>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30"/>
                                        </p:tgtEl>
                                        <p:attrNameLst>
                                          <p:attrName>style.visibility</p:attrName>
                                        </p:attrNameLst>
                                      </p:cBhvr>
                                      <p:to>
                                        <p:strVal val="visible"/>
                                      </p:to>
                                    </p:set>
                                    <p:animEffect transition="in" filter="fade">
                                      <p:cBhvr>
                                        <p:cTn id="19"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28"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Service Fabric Mesh Resources</a:t>
            </a:r>
          </a:p>
        </p:txBody>
      </p:sp>
      <p:sp>
        <p:nvSpPr>
          <p:cNvPr id="5" name="Text Placeholder 4">
            <a:extLst>
              <a:ext uri="{FF2B5EF4-FFF2-40B4-BE49-F238E27FC236}">
                <a16:creationId xmlns:a16="http://schemas.microsoft.com/office/drawing/2014/main" id="{DF7480AD-9D0B-464E-B608-FA5BB1FFDA45}"/>
              </a:ext>
            </a:extLst>
          </p:cNvPr>
          <p:cNvSpPr>
            <a:spLocks noGrp="1"/>
          </p:cNvSpPr>
          <p:nvPr>
            <p:ph type="body" sz="quarter" idx="10"/>
          </p:nvPr>
        </p:nvSpPr>
        <p:spPr>
          <a:xfrm>
            <a:off x="586740" y="1161678"/>
            <a:ext cx="11018520" cy="1169551"/>
          </a:xfrm>
        </p:spPr>
        <p:txBody>
          <a:bodyPr/>
          <a:lstStyle/>
          <a:p>
            <a:r>
              <a:rPr lang="en-US" dirty="0"/>
              <a:t>Any language, any framework</a:t>
            </a:r>
          </a:p>
          <a:p>
            <a:pPr marL="685800" lvl="1" indent="-457200">
              <a:buFont typeface="Arial" panose="020B0604020202020204" pitchFamily="34" charset="0"/>
              <a:buChar char="•"/>
            </a:pPr>
            <a:r>
              <a:rPr lang="en-US" dirty="0"/>
              <a:t>No Service Fabric frameworks or base classes. Just containers.</a:t>
            </a:r>
          </a:p>
          <a:p>
            <a:pPr marL="685800" lvl="1" indent="-457200">
              <a:buFont typeface="Arial" panose="020B0604020202020204" pitchFamily="34" charset="0"/>
              <a:buChar char="•"/>
            </a:pPr>
            <a:r>
              <a:rPr lang="en-US" dirty="0"/>
              <a:t>Service Fabric libraries provide integration with the Service Fabric environment.</a:t>
            </a:r>
          </a:p>
        </p:txBody>
      </p:sp>
      <p:grpSp>
        <p:nvGrpSpPr>
          <p:cNvPr id="29" name="Group 28">
            <a:extLst>
              <a:ext uri="{FF2B5EF4-FFF2-40B4-BE49-F238E27FC236}">
                <a16:creationId xmlns:a16="http://schemas.microsoft.com/office/drawing/2014/main" id="{1FE37765-984E-4CCD-A669-C5217A35B0A4}"/>
              </a:ext>
            </a:extLst>
          </p:cNvPr>
          <p:cNvGrpSpPr/>
          <p:nvPr/>
        </p:nvGrpSpPr>
        <p:grpSpPr>
          <a:xfrm>
            <a:off x="596068" y="4729191"/>
            <a:ext cx="1591880" cy="400110"/>
            <a:chOff x="756890" y="4753254"/>
            <a:chExt cx="1591880" cy="400110"/>
          </a:xfrm>
        </p:grpSpPr>
        <p:sp>
          <p:nvSpPr>
            <p:cNvPr id="19" name="Archive_F03F" title="Icon of an archival box">
              <a:extLst>
                <a:ext uri="{FF2B5EF4-FFF2-40B4-BE49-F238E27FC236}">
                  <a16:creationId xmlns:a16="http://schemas.microsoft.com/office/drawing/2014/main" id="{636A7FA8-4A22-4487-A2F3-FE952D160C79}"/>
                </a:ext>
              </a:extLst>
            </p:cNvPr>
            <p:cNvSpPr>
              <a:spLocks noChangeAspect="1" noEditPoints="1"/>
            </p:cNvSpPr>
            <p:nvPr/>
          </p:nvSpPr>
          <p:spPr bwMode="auto">
            <a:xfrm>
              <a:off x="756890" y="4798190"/>
              <a:ext cx="321594" cy="278882"/>
            </a:xfrm>
            <a:custGeom>
              <a:avLst/>
              <a:gdLst>
                <a:gd name="T0" fmla="*/ 4721 w 4721"/>
                <a:gd name="T1" fmla="*/ 1260 h 4094"/>
                <a:gd name="T2" fmla="*/ 0 w 4721"/>
                <a:gd name="T3" fmla="*/ 1260 h 4094"/>
                <a:gd name="T4" fmla="*/ 0 w 4721"/>
                <a:gd name="T5" fmla="*/ 0 h 4094"/>
                <a:gd name="T6" fmla="*/ 4721 w 4721"/>
                <a:gd name="T7" fmla="*/ 0 h 4094"/>
                <a:gd name="T8" fmla="*/ 4721 w 4721"/>
                <a:gd name="T9" fmla="*/ 1260 h 4094"/>
                <a:gd name="T10" fmla="*/ 315 w 4721"/>
                <a:gd name="T11" fmla="*/ 1260 h 4094"/>
                <a:gd name="T12" fmla="*/ 315 w 4721"/>
                <a:gd name="T13" fmla="*/ 4094 h 4094"/>
                <a:gd name="T14" fmla="*/ 4407 w 4721"/>
                <a:gd name="T15" fmla="*/ 4094 h 4094"/>
                <a:gd name="T16" fmla="*/ 4407 w 4721"/>
                <a:gd name="T17" fmla="*/ 1260 h 4094"/>
                <a:gd name="T18" fmla="*/ 1417 w 4721"/>
                <a:gd name="T19" fmla="*/ 2205 h 4094"/>
                <a:gd name="T20" fmla="*/ 3305 w 4721"/>
                <a:gd name="T21" fmla="*/ 2205 h 40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21" h="4094">
                  <a:moveTo>
                    <a:pt x="4721" y="1260"/>
                  </a:moveTo>
                  <a:lnTo>
                    <a:pt x="0" y="1260"/>
                  </a:lnTo>
                  <a:lnTo>
                    <a:pt x="0" y="0"/>
                  </a:lnTo>
                  <a:lnTo>
                    <a:pt x="4721" y="0"/>
                  </a:lnTo>
                  <a:lnTo>
                    <a:pt x="4721" y="1260"/>
                  </a:lnTo>
                  <a:moveTo>
                    <a:pt x="315" y="1260"/>
                  </a:moveTo>
                  <a:lnTo>
                    <a:pt x="315" y="4094"/>
                  </a:lnTo>
                  <a:lnTo>
                    <a:pt x="4407" y="4094"/>
                  </a:lnTo>
                  <a:lnTo>
                    <a:pt x="4407" y="1260"/>
                  </a:lnTo>
                  <a:moveTo>
                    <a:pt x="1417" y="2205"/>
                  </a:moveTo>
                  <a:lnTo>
                    <a:pt x="3305" y="2205"/>
                  </a:ln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Rectangle 19">
              <a:extLst>
                <a:ext uri="{FF2B5EF4-FFF2-40B4-BE49-F238E27FC236}">
                  <a16:creationId xmlns:a16="http://schemas.microsoft.com/office/drawing/2014/main" id="{6F30EAF9-DD9D-4B56-9288-DAA7057F41DF}"/>
                </a:ext>
              </a:extLst>
            </p:cNvPr>
            <p:cNvSpPr/>
            <p:nvPr/>
          </p:nvSpPr>
          <p:spPr>
            <a:xfrm>
              <a:off x="1059635" y="4753254"/>
              <a:ext cx="1289135" cy="400110"/>
            </a:xfrm>
            <a:prstGeom prst="rect">
              <a:avLst/>
            </a:prstGeom>
            <a:ln>
              <a:noFill/>
            </a:ln>
          </p:spPr>
          <p:txBody>
            <a:bodyPr wrap="none">
              <a:spAutoFit/>
            </a:bodyPr>
            <a:lstStyle/>
            <a:p>
              <a:r>
                <a:rPr lang="en-US" sz="2000" dirty="0">
                  <a:solidFill>
                    <a:schemeClr val="accent1"/>
                  </a:solidFill>
                </a:rPr>
                <a:t>Container</a:t>
              </a:r>
              <a:endParaRPr lang="en-US" sz="1400" dirty="0"/>
            </a:p>
          </p:txBody>
        </p:sp>
      </p:grpSp>
      <p:sp>
        <p:nvSpPr>
          <p:cNvPr id="23" name="Product_ECDC" title="Icon of a box">
            <a:extLst>
              <a:ext uri="{FF2B5EF4-FFF2-40B4-BE49-F238E27FC236}">
                <a16:creationId xmlns:a16="http://schemas.microsoft.com/office/drawing/2014/main" id="{ECEBB097-61E0-4430-AFC3-64D24BF1735F}"/>
              </a:ext>
            </a:extLst>
          </p:cNvPr>
          <p:cNvSpPr>
            <a:spLocks noChangeAspect="1" noEditPoints="1"/>
          </p:cNvSpPr>
          <p:nvPr/>
        </p:nvSpPr>
        <p:spPr bwMode="auto">
          <a:xfrm>
            <a:off x="6701783" y="4301593"/>
            <a:ext cx="1115797" cy="1255309"/>
          </a:xfrm>
          <a:custGeom>
            <a:avLst/>
            <a:gdLst>
              <a:gd name="T0" fmla="*/ 3623 w 3623"/>
              <a:gd name="T1" fmla="*/ 906 h 4076"/>
              <a:gd name="T2" fmla="*/ 1812 w 3623"/>
              <a:gd name="T3" fmla="*/ 1812 h 4076"/>
              <a:gd name="T4" fmla="*/ 0 w 3623"/>
              <a:gd name="T5" fmla="*/ 906 h 4076"/>
              <a:gd name="T6" fmla="*/ 906 w 3623"/>
              <a:gd name="T7" fmla="*/ 453 h 4076"/>
              <a:gd name="T8" fmla="*/ 2699 w 3623"/>
              <a:gd name="T9" fmla="*/ 1358 h 4076"/>
              <a:gd name="T10" fmla="*/ 3623 w 3623"/>
              <a:gd name="T11" fmla="*/ 906 h 4076"/>
              <a:gd name="T12" fmla="*/ 1812 w 3623"/>
              <a:gd name="T13" fmla="*/ 0 h 4076"/>
              <a:gd name="T14" fmla="*/ 0 w 3623"/>
              <a:gd name="T15" fmla="*/ 906 h 4076"/>
              <a:gd name="T16" fmla="*/ 0 w 3623"/>
              <a:gd name="T17" fmla="*/ 3171 h 4076"/>
              <a:gd name="T18" fmla="*/ 1812 w 3623"/>
              <a:gd name="T19" fmla="*/ 4076 h 4076"/>
              <a:gd name="T20" fmla="*/ 3623 w 3623"/>
              <a:gd name="T21" fmla="*/ 3171 h 4076"/>
              <a:gd name="T22" fmla="*/ 3623 w 3623"/>
              <a:gd name="T23" fmla="*/ 906 h 4076"/>
              <a:gd name="T24" fmla="*/ 1812 w 3623"/>
              <a:gd name="T25" fmla="*/ 1812 h 4076"/>
              <a:gd name="T26" fmla="*/ 1812 w 3623"/>
              <a:gd name="T27" fmla="*/ 4076 h 4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23" h="4076">
                <a:moveTo>
                  <a:pt x="3623" y="906"/>
                </a:moveTo>
                <a:lnTo>
                  <a:pt x="1812" y="1812"/>
                </a:lnTo>
                <a:lnTo>
                  <a:pt x="0" y="906"/>
                </a:lnTo>
                <a:moveTo>
                  <a:pt x="906" y="453"/>
                </a:moveTo>
                <a:lnTo>
                  <a:pt x="2699" y="1358"/>
                </a:lnTo>
                <a:moveTo>
                  <a:pt x="3623" y="906"/>
                </a:moveTo>
                <a:lnTo>
                  <a:pt x="1812" y="0"/>
                </a:lnTo>
                <a:lnTo>
                  <a:pt x="0" y="906"/>
                </a:lnTo>
                <a:lnTo>
                  <a:pt x="0" y="3171"/>
                </a:lnTo>
                <a:lnTo>
                  <a:pt x="1812" y="4076"/>
                </a:lnTo>
                <a:lnTo>
                  <a:pt x="3623" y="3171"/>
                </a:lnTo>
                <a:lnTo>
                  <a:pt x="3623" y="906"/>
                </a:lnTo>
                <a:moveTo>
                  <a:pt x="1812" y="1812"/>
                </a:moveTo>
                <a:lnTo>
                  <a:pt x="1812" y="4076"/>
                </a:lnTo>
              </a:path>
            </a:pathLst>
          </a:custGeom>
          <a:noFill/>
          <a:ln w="15875" cap="sq">
            <a:solidFill>
              <a:schemeClr val="accent5">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TextBox 23">
            <a:extLst>
              <a:ext uri="{FF2B5EF4-FFF2-40B4-BE49-F238E27FC236}">
                <a16:creationId xmlns:a16="http://schemas.microsoft.com/office/drawing/2014/main" id="{4884920B-E72E-4052-8B04-8FC8452782AB}"/>
              </a:ext>
            </a:extLst>
          </p:cNvPr>
          <p:cNvSpPr txBox="1"/>
          <p:nvPr/>
        </p:nvSpPr>
        <p:spPr>
          <a:xfrm>
            <a:off x="8088890" y="4406026"/>
            <a:ext cx="4552950" cy="1046440"/>
          </a:xfrm>
          <a:prstGeom prst="rect">
            <a:avLst/>
          </a:prstGeom>
          <a:noFill/>
        </p:spPr>
        <p:txBody>
          <a:bodyPr wrap="square" lIns="0" tIns="0" rIns="0" bIns="0" rtlCol="0">
            <a:spAutoFit/>
          </a:bodyPr>
          <a:lstStyle/>
          <a:p>
            <a:pPr algn="l"/>
            <a:r>
              <a:rPr lang="en-US" sz="2000" dirty="0">
                <a:solidFill>
                  <a:schemeClr val="accent1"/>
                </a:solidFill>
              </a:rPr>
              <a:t>Service Fabric Libraries</a:t>
            </a:r>
          </a:p>
          <a:p>
            <a:pPr marL="342900" indent="-342900">
              <a:buFont typeface="Arial" panose="020B0604020202020204" pitchFamily="34" charset="0"/>
              <a:buChar char="•"/>
            </a:pPr>
            <a:r>
              <a:rPr lang="en-US" sz="1600" dirty="0">
                <a:solidFill>
                  <a:schemeClr val="accent1"/>
                </a:solidFill>
              </a:rPr>
              <a:t>Reliable Collections</a:t>
            </a:r>
          </a:p>
          <a:p>
            <a:pPr marL="342900" indent="-342900">
              <a:buFont typeface="Arial" panose="020B0604020202020204" pitchFamily="34" charset="0"/>
              <a:buChar char="•"/>
            </a:pPr>
            <a:r>
              <a:rPr lang="en-US" sz="1600" dirty="0">
                <a:solidFill>
                  <a:schemeClr val="accent1"/>
                </a:solidFill>
              </a:rPr>
              <a:t>Local H/A storage for ASP.NET Core</a:t>
            </a:r>
          </a:p>
          <a:p>
            <a:pPr marL="342900" indent="-342900">
              <a:buFont typeface="Arial" panose="020B0604020202020204" pitchFamily="34" charset="0"/>
              <a:buChar char="•"/>
            </a:pPr>
            <a:r>
              <a:rPr lang="en-US" sz="1600" dirty="0">
                <a:solidFill>
                  <a:schemeClr val="accent1"/>
                </a:solidFill>
              </a:rPr>
              <a:t>SF API Client</a:t>
            </a:r>
          </a:p>
        </p:txBody>
      </p:sp>
      <p:sp>
        <p:nvSpPr>
          <p:cNvPr id="21" name="Text Placeholder 5">
            <a:extLst>
              <a:ext uri="{FF2B5EF4-FFF2-40B4-BE49-F238E27FC236}">
                <a16:creationId xmlns:a16="http://schemas.microsoft.com/office/drawing/2014/main" id="{4E738F61-2B6A-4F59-8621-3D6CC1286743}"/>
              </a:ext>
            </a:extLst>
          </p:cNvPr>
          <p:cNvSpPr txBox="1">
            <a:spLocks/>
          </p:cNvSpPr>
          <p:nvPr/>
        </p:nvSpPr>
        <p:spPr>
          <a:xfrm>
            <a:off x="2511213" y="3316074"/>
            <a:ext cx="3019729" cy="4148828"/>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r>
              <a:rPr lang="en-US" dirty="0">
                <a:solidFill>
                  <a:schemeClr val="accent1"/>
                </a:solidFill>
              </a:rPr>
              <a:t>.NET Core</a:t>
            </a:r>
          </a:p>
          <a:p>
            <a:pPr lvl="1"/>
            <a:r>
              <a:rPr lang="en-US" dirty="0">
                <a:solidFill>
                  <a:schemeClr val="accent1"/>
                </a:solidFill>
              </a:rPr>
              <a:t>Java</a:t>
            </a:r>
          </a:p>
          <a:p>
            <a:pPr lvl="1"/>
            <a:r>
              <a:rPr lang="en-US" dirty="0">
                <a:solidFill>
                  <a:schemeClr val="accent1"/>
                </a:solidFill>
              </a:rPr>
              <a:t>Node.js</a:t>
            </a:r>
          </a:p>
          <a:p>
            <a:pPr lvl="1"/>
            <a:r>
              <a:rPr lang="en-US" dirty="0">
                <a:solidFill>
                  <a:schemeClr val="accent1"/>
                </a:solidFill>
              </a:rPr>
              <a:t>Python</a:t>
            </a:r>
          </a:p>
          <a:p>
            <a:pPr lvl="1"/>
            <a:r>
              <a:rPr lang="en-US" dirty="0">
                <a:solidFill>
                  <a:schemeClr val="accent1"/>
                </a:solidFill>
              </a:rPr>
              <a:t>Ruby</a:t>
            </a:r>
          </a:p>
          <a:p>
            <a:pPr lvl="1"/>
            <a:r>
              <a:rPr lang="en-US" dirty="0">
                <a:solidFill>
                  <a:schemeClr val="accent1"/>
                </a:solidFill>
              </a:rPr>
              <a:t>Go</a:t>
            </a:r>
          </a:p>
          <a:p>
            <a:pPr lvl="1"/>
            <a:r>
              <a:rPr lang="en-US" dirty="0">
                <a:solidFill>
                  <a:schemeClr val="accent1"/>
                </a:solidFill>
              </a:rPr>
              <a:t>C++</a:t>
            </a:r>
          </a:p>
          <a:p>
            <a:pPr lvl="1"/>
            <a:r>
              <a:rPr lang="en-US" dirty="0">
                <a:solidFill>
                  <a:schemeClr val="accent1"/>
                </a:solidFill>
              </a:rPr>
              <a:t>Tomcat/IIS/NGINX</a:t>
            </a:r>
          </a:p>
          <a:p>
            <a:pPr lvl="1"/>
            <a:r>
              <a:rPr lang="en-US" dirty="0">
                <a:solidFill>
                  <a:schemeClr val="accent1"/>
                </a:solidFill>
              </a:rPr>
              <a:t>PHP</a:t>
            </a:r>
          </a:p>
          <a:p>
            <a:pPr lvl="1"/>
            <a:endParaRPr lang="en-US" dirty="0">
              <a:solidFill>
                <a:schemeClr val="accent1"/>
              </a:solidFill>
            </a:endParaRPr>
          </a:p>
          <a:p>
            <a:endParaRPr lang="en-US" dirty="0">
              <a:solidFill>
                <a:schemeClr val="accent1"/>
              </a:solidFill>
            </a:endParaRPr>
          </a:p>
        </p:txBody>
      </p:sp>
      <p:sp>
        <p:nvSpPr>
          <p:cNvPr id="27" name="Left Brace 26">
            <a:extLst>
              <a:ext uri="{FF2B5EF4-FFF2-40B4-BE49-F238E27FC236}">
                <a16:creationId xmlns:a16="http://schemas.microsoft.com/office/drawing/2014/main" id="{57EE8360-222C-435C-80C2-92AC008E30DC}"/>
              </a:ext>
            </a:extLst>
          </p:cNvPr>
          <p:cNvSpPr/>
          <p:nvPr/>
        </p:nvSpPr>
        <p:spPr>
          <a:xfrm>
            <a:off x="2306227" y="3017263"/>
            <a:ext cx="348745" cy="3840737"/>
          </a:xfrm>
          <a:prstGeom prst="leftBrac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8" name="Arrow: Left 27">
            <a:extLst>
              <a:ext uri="{FF2B5EF4-FFF2-40B4-BE49-F238E27FC236}">
                <a16:creationId xmlns:a16="http://schemas.microsoft.com/office/drawing/2014/main" id="{6DF68BE9-833D-4698-AF6A-F7F8961BD176}"/>
              </a:ext>
            </a:extLst>
          </p:cNvPr>
          <p:cNvSpPr/>
          <p:nvPr/>
        </p:nvSpPr>
        <p:spPr bwMode="auto">
          <a:xfrm>
            <a:off x="5502446" y="4643052"/>
            <a:ext cx="903967" cy="589157"/>
          </a:xfrm>
          <a:prstGeom prst="leftArrow">
            <a:avLst>
              <a:gd name="adj1" fmla="val 45033"/>
              <a:gd name="adj2" fmla="val 52662"/>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196889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a14="http://schemas.microsoft.com/office/drawing/2010/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fade">
                                      <p:cBhvr>
                                        <p:cTn id="7" dur="500"/>
                                        <p:tgtEl>
                                          <p:spTgt spid="5">
                                            <p:txEl>
                                              <p:pRg st="1" end="1"/>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fade">
                                      <p:cBhvr>
                                        <p:cTn id="11" dur="500"/>
                                        <p:tgtEl>
                                          <p:spTgt spid="29"/>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wipe(left)">
                                      <p:cBhvr>
                                        <p:cTn id="15" dur="500"/>
                                        <p:tgtEl>
                                          <p:spTgt spid="2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5">
                                            <p:txEl>
                                              <p:pRg st="2" end="2"/>
                                            </p:txEl>
                                          </p:spTgt>
                                        </p:tgtEl>
                                        <p:attrNameLst>
                                          <p:attrName>style.visibility</p:attrName>
                                        </p:attrNameLst>
                                      </p:cBhvr>
                                      <p:to>
                                        <p:strVal val="visible"/>
                                      </p:to>
                                    </p:set>
                                    <p:animEffect transition="in" filter="fade">
                                      <p:cBhvr>
                                        <p:cTn id="20" dur="500"/>
                                        <p:tgtEl>
                                          <p:spTgt spid="5">
                                            <p:txEl>
                                              <p:pRg st="2" end="2"/>
                                            </p:txEl>
                                          </p:spTgt>
                                        </p:tgtEl>
                                      </p:cBhvr>
                                    </p:animEffect>
                                  </p:childTnLst>
                                </p:cTn>
                              </p:par>
                            </p:childTnLst>
                          </p:cTn>
                        </p:par>
                        <p:par>
                          <p:cTn id="21" fill="hold">
                            <p:stCondLst>
                              <p:cond delay="500"/>
                            </p:stCondLst>
                            <p:childTnLst>
                              <p:par>
                                <p:cTn id="22" presetID="10" presetClass="entr" presetSubtype="0" fill="hold" grpId="0" nodeType="afterEffect">
                                  <p:stCondLst>
                                    <p:cond delay="0"/>
                                  </p:stCondLst>
                                  <p:childTnLst>
                                    <p:set>
                                      <p:cBhvr>
                                        <p:cTn id="23" dur="1" fill="hold">
                                          <p:stCondLst>
                                            <p:cond delay="0"/>
                                          </p:stCondLst>
                                        </p:cTn>
                                        <p:tgtEl>
                                          <p:spTgt spid="23"/>
                                        </p:tgtEl>
                                        <p:attrNameLst>
                                          <p:attrName>style.visibility</p:attrName>
                                        </p:attrNameLst>
                                      </p:cBhvr>
                                      <p:to>
                                        <p:strVal val="visible"/>
                                      </p:to>
                                    </p:set>
                                    <p:animEffect transition="in" filter="fade">
                                      <p:cBhvr>
                                        <p:cTn id="24" dur="500"/>
                                        <p:tgtEl>
                                          <p:spTgt spid="23"/>
                                        </p:tgtEl>
                                      </p:cBhvr>
                                    </p:animEffect>
                                  </p:childTnLst>
                                </p:cTn>
                              </p:par>
                            </p:childTnLst>
                          </p:cTn>
                        </p:par>
                        <p:par>
                          <p:cTn id="25" fill="hold">
                            <p:stCondLst>
                              <p:cond delay="1000"/>
                            </p:stCondLst>
                            <p:childTnLst>
                              <p:par>
                                <p:cTn id="26" presetID="10" presetClass="entr" presetSubtype="0" fill="hold" grpId="0" nodeType="afterEffect">
                                  <p:stCondLst>
                                    <p:cond delay="0"/>
                                  </p:stCondLst>
                                  <p:childTnLst>
                                    <p:set>
                                      <p:cBhvr>
                                        <p:cTn id="27" dur="1" fill="hold">
                                          <p:stCondLst>
                                            <p:cond delay="0"/>
                                          </p:stCondLst>
                                        </p:cTn>
                                        <p:tgtEl>
                                          <p:spTgt spid="24"/>
                                        </p:tgtEl>
                                        <p:attrNameLst>
                                          <p:attrName>style.visibility</p:attrName>
                                        </p:attrNameLst>
                                      </p:cBhvr>
                                      <p:to>
                                        <p:strVal val="visible"/>
                                      </p:to>
                                    </p:set>
                                    <p:animEffect transition="in" filter="fade">
                                      <p:cBhvr>
                                        <p:cTn id="28" dur="500"/>
                                        <p:tgtEl>
                                          <p:spTgt spid="24"/>
                                        </p:tgtEl>
                                      </p:cBhvr>
                                    </p:animEffect>
                                  </p:childTnLst>
                                </p:cTn>
                              </p:par>
                            </p:childTnLst>
                          </p:cTn>
                        </p:par>
                        <p:par>
                          <p:cTn id="29" fill="hold">
                            <p:stCondLst>
                              <p:cond delay="1500"/>
                            </p:stCondLst>
                            <p:childTnLst>
                              <p:par>
                                <p:cTn id="30" presetID="22" presetClass="entr" presetSubtype="2" fill="hold" grpId="0" nodeType="afterEffect">
                                  <p:stCondLst>
                                    <p:cond delay="0"/>
                                  </p:stCondLst>
                                  <p:childTnLst>
                                    <p:set>
                                      <p:cBhvr>
                                        <p:cTn id="31" dur="1" fill="hold">
                                          <p:stCondLst>
                                            <p:cond delay="0"/>
                                          </p:stCondLst>
                                        </p:cTn>
                                        <p:tgtEl>
                                          <p:spTgt spid="28"/>
                                        </p:tgtEl>
                                        <p:attrNameLst>
                                          <p:attrName>style.visibility</p:attrName>
                                        </p:attrNameLst>
                                      </p:cBhvr>
                                      <p:to>
                                        <p:strVal val="visible"/>
                                      </p:to>
                                    </p:set>
                                    <p:animEffect transition="in" filter="wipe(right)">
                                      <p:cBhvr>
                                        <p:cTn id="32"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p:bldP spid="27" grpId="0" animBg="1"/>
      <p:bldP spid="28"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solidFill>
                  <a:sysClr val="windowText" lastClr="000000"/>
                </a:solidFill>
                <a:ea typeface="Segoe UI" pitchFamily="34" charset="0"/>
              </a:rPr>
              <a:t>Service Fabric Mesh - </a:t>
            </a:r>
            <a:r>
              <a:rPr lang="en-US" dirty="0"/>
              <a:t>Secrets Resource</a:t>
            </a:r>
          </a:p>
        </p:txBody>
      </p:sp>
      <p:sp>
        <p:nvSpPr>
          <p:cNvPr id="22" name="Text Placeholder 5">
            <a:extLst>
              <a:ext uri="{FF2B5EF4-FFF2-40B4-BE49-F238E27FC236}">
                <a16:creationId xmlns:a16="http://schemas.microsoft.com/office/drawing/2014/main" id="{3A3CFD4C-1432-4C2D-B2CF-61144279385D}"/>
              </a:ext>
            </a:extLst>
          </p:cNvPr>
          <p:cNvSpPr>
            <a:spLocks noGrp="1"/>
          </p:cNvSpPr>
          <p:nvPr>
            <p:ph type="body" sz="quarter" idx="10"/>
          </p:nvPr>
        </p:nvSpPr>
        <p:spPr>
          <a:xfrm>
            <a:off x="586390" y="1434370"/>
            <a:ext cx="11018520" cy="1994392"/>
          </a:xfrm>
        </p:spPr>
        <p:txBody>
          <a:bodyPr/>
          <a:lstStyle/>
          <a:p>
            <a:r>
              <a:rPr lang="en-US" dirty="0"/>
              <a:t>Inline or stored in Azure Key Vault</a:t>
            </a:r>
          </a:p>
          <a:p>
            <a:pPr marL="685800" lvl="1" indent="-457200">
              <a:buFont typeface="Arial" panose="020B0604020202020204" pitchFamily="34" charset="0"/>
              <a:buChar char="•"/>
            </a:pPr>
            <a:r>
              <a:rPr lang="en-US" dirty="0"/>
              <a:t>Applications and service resources have Managed Service Identity (MSI) with AAD to be able to access secrets in Azure Key Vault</a:t>
            </a:r>
          </a:p>
          <a:p>
            <a:pPr marL="685800" lvl="1" indent="-457200">
              <a:buFont typeface="Arial" panose="020B0604020202020204" pitchFamily="34" charset="0"/>
              <a:buChar char="•"/>
            </a:pPr>
            <a:r>
              <a:rPr lang="en-US" dirty="0"/>
              <a:t>Secrets and certificates can be auto-rolled over with policies</a:t>
            </a:r>
          </a:p>
          <a:p>
            <a:pPr marL="457200" indent="-457200">
              <a:buFont typeface="Arial" panose="020B0604020202020204" pitchFamily="34" charset="0"/>
              <a:buChar char="•"/>
            </a:pPr>
            <a:endParaRPr lang="en-US" dirty="0"/>
          </a:p>
        </p:txBody>
      </p:sp>
      <p:sp>
        <p:nvSpPr>
          <p:cNvPr id="8" name="Rectangle 7">
            <a:extLst>
              <a:ext uri="{FF2B5EF4-FFF2-40B4-BE49-F238E27FC236}">
                <a16:creationId xmlns:a16="http://schemas.microsoft.com/office/drawing/2014/main" id="{C8EA8B3B-5604-4AD6-86A4-52446899EBB8}"/>
              </a:ext>
            </a:extLst>
          </p:cNvPr>
          <p:cNvSpPr/>
          <p:nvPr/>
        </p:nvSpPr>
        <p:spPr bwMode="auto">
          <a:xfrm>
            <a:off x="5151552" y="3428762"/>
            <a:ext cx="247122" cy="180677"/>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0" name="Group 9">
            <a:extLst>
              <a:ext uri="{FF2B5EF4-FFF2-40B4-BE49-F238E27FC236}">
                <a16:creationId xmlns:a16="http://schemas.microsoft.com/office/drawing/2014/main" id="{0558CA8D-285F-4965-9261-A4B67A9747C3}"/>
              </a:ext>
            </a:extLst>
          </p:cNvPr>
          <p:cNvGrpSpPr/>
          <p:nvPr/>
        </p:nvGrpSpPr>
        <p:grpSpPr>
          <a:xfrm>
            <a:off x="8594913" y="3445450"/>
            <a:ext cx="1077970" cy="1040212"/>
            <a:chOff x="3971548" y="2224905"/>
            <a:chExt cx="861056" cy="861056"/>
          </a:xfrm>
        </p:grpSpPr>
        <p:sp>
          <p:nvSpPr>
            <p:cNvPr id="11" name="Oval 10">
              <a:extLst>
                <a:ext uri="{FF2B5EF4-FFF2-40B4-BE49-F238E27FC236}">
                  <a16:creationId xmlns:a16="http://schemas.microsoft.com/office/drawing/2014/main" id="{FCCFCB15-C0DF-4667-811A-033B40AAB7EA}"/>
                </a:ext>
              </a:extLst>
            </p:cNvPr>
            <p:cNvSpPr/>
            <p:nvPr/>
          </p:nvSpPr>
          <p:spPr bwMode="auto">
            <a:xfrm>
              <a:off x="3971548" y="2224905"/>
              <a:ext cx="861056" cy="861056"/>
            </a:xfrm>
            <a:prstGeom prst="ellipse">
              <a:avLst/>
            </a:prstGeom>
            <a:solidFill>
              <a:schemeClr val="bg1"/>
            </a:solid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2" name="Graphic 131">
              <a:extLst>
                <a:ext uri="{FF2B5EF4-FFF2-40B4-BE49-F238E27FC236}">
                  <a16:creationId xmlns:a16="http://schemas.microsoft.com/office/drawing/2014/main" id="{3C9B8C68-A750-4F7A-AE46-1FD6D68B6847}"/>
                </a:ext>
              </a:extLst>
            </p:cNvPr>
            <p:cNvGrpSpPr/>
            <p:nvPr/>
          </p:nvGrpSpPr>
          <p:grpSpPr>
            <a:xfrm>
              <a:off x="4128625" y="2382017"/>
              <a:ext cx="546888" cy="546828"/>
              <a:chOff x="5640760" y="1728055"/>
              <a:chExt cx="792873" cy="792786"/>
            </a:xfrm>
          </p:grpSpPr>
          <p:sp>
            <p:nvSpPr>
              <p:cNvPr id="13" name="Freeform: Shape 12">
                <a:extLst>
                  <a:ext uri="{FF2B5EF4-FFF2-40B4-BE49-F238E27FC236}">
                    <a16:creationId xmlns:a16="http://schemas.microsoft.com/office/drawing/2014/main" id="{248A36A3-125F-4E18-83E8-44591E9BE338}"/>
                  </a:ext>
                </a:extLst>
              </p:cNvPr>
              <p:cNvSpPr/>
              <p:nvPr/>
            </p:nvSpPr>
            <p:spPr>
              <a:xfrm>
                <a:off x="5753696" y="1840991"/>
                <a:ext cx="536448" cy="536448"/>
              </a:xfrm>
              <a:custGeom>
                <a:avLst/>
                <a:gdLst>
                  <a:gd name="connsiteX0" fmla="*/ 179731 w 536448"/>
                  <a:gd name="connsiteY0" fmla="*/ 486439 h 536448"/>
                  <a:gd name="connsiteX1" fmla="*/ 345155 w 536448"/>
                  <a:gd name="connsiteY1" fmla="*/ 345155 h 536448"/>
                  <a:gd name="connsiteX2" fmla="*/ 486552 w 536448"/>
                  <a:gd name="connsiteY2" fmla="*/ 179901 h 536448"/>
                  <a:gd name="connsiteX3" fmla="*/ 288517 w 536448"/>
                  <a:gd name="connsiteY3" fmla="*/ 62644 h 536448"/>
                  <a:gd name="connsiteX4" fmla="*/ 62644 w 536448"/>
                  <a:gd name="connsiteY4" fmla="*/ 288517 h 536448"/>
                  <a:gd name="connsiteX5" fmla="*/ 179731 w 536448"/>
                  <a:gd name="connsiteY5" fmla="*/ 486439 h 536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6448" h="536448">
                    <a:moveTo>
                      <a:pt x="179731" y="486439"/>
                    </a:moveTo>
                    <a:cubicBezTo>
                      <a:pt x="228576" y="452021"/>
                      <a:pt x="284649" y="405661"/>
                      <a:pt x="345155" y="345155"/>
                    </a:cubicBezTo>
                    <a:cubicBezTo>
                      <a:pt x="407298" y="283012"/>
                      <a:pt x="452981" y="227504"/>
                      <a:pt x="486552" y="179901"/>
                    </a:cubicBezTo>
                    <a:cubicBezTo>
                      <a:pt x="448153" y="110021"/>
                      <a:pt x="373897" y="62644"/>
                      <a:pt x="288517" y="62644"/>
                    </a:cubicBezTo>
                    <a:cubicBezTo>
                      <a:pt x="163779" y="62644"/>
                      <a:pt x="62644" y="163779"/>
                      <a:pt x="62644" y="288517"/>
                    </a:cubicBezTo>
                    <a:cubicBezTo>
                      <a:pt x="62644" y="373813"/>
                      <a:pt x="109937" y="448012"/>
                      <a:pt x="179731" y="486439"/>
                    </a:cubicBezTo>
                    <a:close/>
                  </a:path>
                </a:pathLst>
              </a:custGeom>
              <a:noFill/>
              <a:ln w="12700" cap="flat">
                <a:solidFill>
                  <a:srgbClr val="0078D7"/>
                </a:solid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2F16602D-F7ED-4F80-AA7B-9BAEFF535F9E}"/>
                  </a:ext>
                </a:extLst>
              </p:cNvPr>
              <p:cNvSpPr/>
              <p:nvPr/>
            </p:nvSpPr>
            <p:spPr>
              <a:xfrm>
                <a:off x="5974176" y="2061471"/>
                <a:ext cx="338810" cy="338810"/>
              </a:xfrm>
              <a:custGeom>
                <a:avLst/>
                <a:gdLst>
                  <a:gd name="connsiteX0" fmla="*/ 184559 w 338809"/>
                  <a:gd name="connsiteY0" fmla="*/ 184559 h 338809"/>
                  <a:gd name="connsiteX1" fmla="*/ 62644 w 338809"/>
                  <a:gd name="connsiteY1" fmla="*/ 293628 h 338809"/>
                  <a:gd name="connsiteX2" fmla="*/ 68037 w 338809"/>
                  <a:gd name="connsiteY2" fmla="*/ 293910 h 338809"/>
                  <a:gd name="connsiteX3" fmla="*/ 293910 w 338809"/>
                  <a:gd name="connsiteY3" fmla="*/ 68037 h 338809"/>
                  <a:gd name="connsiteX4" fmla="*/ 293628 w 338809"/>
                  <a:gd name="connsiteY4" fmla="*/ 62644 h 338809"/>
                  <a:gd name="connsiteX5" fmla="*/ 184559 w 338809"/>
                  <a:gd name="connsiteY5" fmla="*/ 184559 h 338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09" h="338809">
                    <a:moveTo>
                      <a:pt x="184559" y="184559"/>
                    </a:moveTo>
                    <a:cubicBezTo>
                      <a:pt x="144185" y="224906"/>
                      <a:pt x="103019" y="261497"/>
                      <a:pt x="62644" y="293628"/>
                    </a:cubicBezTo>
                    <a:cubicBezTo>
                      <a:pt x="64451" y="293684"/>
                      <a:pt x="66230" y="293910"/>
                      <a:pt x="68037" y="293910"/>
                    </a:cubicBezTo>
                    <a:cubicBezTo>
                      <a:pt x="192776" y="293910"/>
                      <a:pt x="293910" y="192776"/>
                      <a:pt x="293910" y="68037"/>
                    </a:cubicBezTo>
                    <a:cubicBezTo>
                      <a:pt x="293910" y="66202"/>
                      <a:pt x="293684" y="64451"/>
                      <a:pt x="293628" y="62644"/>
                    </a:cubicBezTo>
                    <a:cubicBezTo>
                      <a:pt x="260594" y="104064"/>
                      <a:pt x="223692" y="145427"/>
                      <a:pt x="184559" y="184559"/>
                    </a:cubicBezTo>
                    <a:close/>
                  </a:path>
                </a:pathLst>
              </a:custGeom>
              <a:noFill/>
              <a:ln w="12700" cap="flat">
                <a:solidFill>
                  <a:srgbClr val="0078D7"/>
                </a:solid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206D0A08-69AA-40F9-B158-B5E5EC49BC08}"/>
                  </a:ext>
                </a:extLst>
              </p:cNvPr>
              <p:cNvSpPr/>
              <p:nvPr/>
            </p:nvSpPr>
            <p:spPr>
              <a:xfrm>
                <a:off x="5643077" y="1730285"/>
                <a:ext cx="790556" cy="790556"/>
              </a:xfrm>
              <a:custGeom>
                <a:avLst/>
                <a:gdLst>
                  <a:gd name="connsiteX0" fmla="*/ 721486 w 790555"/>
                  <a:gd name="connsiteY0" fmla="*/ 76874 h 790555"/>
                  <a:gd name="connsiteX1" fmla="*/ 680236 w 790555"/>
                  <a:gd name="connsiteY1" fmla="*/ 62644 h 790555"/>
                  <a:gd name="connsiteX2" fmla="*/ 473788 w 790555"/>
                  <a:gd name="connsiteY2" fmla="*/ 156608 h 790555"/>
                  <a:gd name="connsiteX3" fmla="*/ 505777 w 790555"/>
                  <a:gd name="connsiteY3" fmla="*/ 168833 h 790555"/>
                  <a:gd name="connsiteX4" fmla="*/ 680264 w 790555"/>
                  <a:gd name="connsiteY4" fmla="*/ 90879 h 790555"/>
                  <a:gd name="connsiteX5" fmla="*/ 701552 w 790555"/>
                  <a:gd name="connsiteY5" fmla="*/ 96836 h 790555"/>
                  <a:gd name="connsiteX6" fmla="*/ 475764 w 790555"/>
                  <a:gd name="connsiteY6" fmla="*/ 475794 h 790555"/>
                  <a:gd name="connsiteX7" fmla="*/ 118094 w 790555"/>
                  <a:gd name="connsiteY7" fmla="*/ 707540 h 790555"/>
                  <a:gd name="connsiteX8" fmla="*/ 96806 w 790555"/>
                  <a:gd name="connsiteY8" fmla="*/ 701583 h 790555"/>
                  <a:gd name="connsiteX9" fmla="*/ 168577 w 790555"/>
                  <a:gd name="connsiteY9" fmla="*/ 505384 h 790555"/>
                  <a:gd name="connsiteX10" fmla="*/ 156577 w 790555"/>
                  <a:gd name="connsiteY10" fmla="*/ 473818 h 790555"/>
                  <a:gd name="connsiteX11" fmla="*/ 76844 w 790555"/>
                  <a:gd name="connsiteY11" fmla="*/ 721544 h 790555"/>
                  <a:gd name="connsiteX12" fmla="*/ 118094 w 790555"/>
                  <a:gd name="connsiteY12" fmla="*/ 735774 h 790555"/>
                  <a:gd name="connsiteX13" fmla="*/ 495726 w 790555"/>
                  <a:gd name="connsiteY13" fmla="*/ 495756 h 790555"/>
                  <a:gd name="connsiteX14" fmla="*/ 721486 w 790555"/>
                  <a:gd name="connsiteY14" fmla="*/ 76874 h 790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90555" h="790555">
                    <a:moveTo>
                      <a:pt x="721486" y="76874"/>
                    </a:moveTo>
                    <a:cubicBezTo>
                      <a:pt x="711830" y="67218"/>
                      <a:pt x="697797" y="62644"/>
                      <a:pt x="680236" y="62644"/>
                    </a:cubicBezTo>
                    <a:cubicBezTo>
                      <a:pt x="632153" y="62644"/>
                      <a:pt x="557474" y="97231"/>
                      <a:pt x="473788" y="156608"/>
                    </a:cubicBezTo>
                    <a:cubicBezTo>
                      <a:pt x="484771" y="160024"/>
                      <a:pt x="495471" y="164005"/>
                      <a:pt x="505777" y="168833"/>
                    </a:cubicBezTo>
                    <a:cubicBezTo>
                      <a:pt x="581501" y="117419"/>
                      <a:pt x="644237" y="90879"/>
                      <a:pt x="680264" y="90879"/>
                    </a:cubicBezTo>
                    <a:cubicBezTo>
                      <a:pt x="687238" y="90879"/>
                      <a:pt x="696611" y="91923"/>
                      <a:pt x="701552" y="96836"/>
                    </a:cubicBezTo>
                    <a:cubicBezTo>
                      <a:pt x="728290" y="123574"/>
                      <a:pt x="674278" y="277280"/>
                      <a:pt x="475764" y="475794"/>
                    </a:cubicBezTo>
                    <a:cubicBezTo>
                      <a:pt x="323610" y="627948"/>
                      <a:pt x="180661" y="707540"/>
                      <a:pt x="118094" y="707540"/>
                    </a:cubicBezTo>
                    <a:cubicBezTo>
                      <a:pt x="111092" y="707540"/>
                      <a:pt x="101747" y="706495"/>
                      <a:pt x="96806" y="701583"/>
                    </a:cubicBezTo>
                    <a:cubicBezTo>
                      <a:pt x="79131" y="683908"/>
                      <a:pt x="97116" y="610443"/>
                      <a:pt x="168577" y="505384"/>
                    </a:cubicBezTo>
                    <a:cubicBezTo>
                      <a:pt x="163862" y="495219"/>
                      <a:pt x="159937" y="484660"/>
                      <a:pt x="156577" y="473818"/>
                    </a:cubicBezTo>
                    <a:cubicBezTo>
                      <a:pt x="75489" y="588082"/>
                      <a:pt x="40817" y="685489"/>
                      <a:pt x="76844" y="721544"/>
                    </a:cubicBezTo>
                    <a:cubicBezTo>
                      <a:pt x="86500" y="731200"/>
                      <a:pt x="100532" y="735774"/>
                      <a:pt x="118094" y="735774"/>
                    </a:cubicBezTo>
                    <a:cubicBezTo>
                      <a:pt x="197686" y="735774"/>
                      <a:pt x="349896" y="641557"/>
                      <a:pt x="495726" y="495756"/>
                    </a:cubicBezTo>
                    <a:cubicBezTo>
                      <a:pt x="673713" y="317740"/>
                      <a:pt x="774792" y="130209"/>
                      <a:pt x="721486" y="76874"/>
                    </a:cubicBezTo>
                    <a:close/>
                  </a:path>
                </a:pathLst>
              </a:custGeom>
              <a:solidFill>
                <a:srgbClr val="0078D7"/>
              </a:solidFill>
              <a:ln w="28178"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3C97D7BE-BA7C-4D72-9BFA-E480B00AD6D5}"/>
                  </a:ext>
                </a:extLst>
              </p:cNvPr>
              <p:cNvSpPr/>
              <p:nvPr/>
            </p:nvSpPr>
            <p:spPr>
              <a:xfrm>
                <a:off x="5640760" y="1728055"/>
                <a:ext cx="338810" cy="338810"/>
              </a:xfrm>
              <a:custGeom>
                <a:avLst/>
                <a:gdLst>
                  <a:gd name="connsiteX0" fmla="*/ 175581 w 338809"/>
                  <a:gd name="connsiteY0" fmla="*/ 62644 h 338809"/>
                  <a:gd name="connsiteX1" fmla="*/ 62644 w 338809"/>
                  <a:gd name="connsiteY1" fmla="*/ 175581 h 338809"/>
                  <a:gd name="connsiteX2" fmla="*/ 175581 w 338809"/>
                  <a:gd name="connsiteY2" fmla="*/ 288517 h 338809"/>
                  <a:gd name="connsiteX3" fmla="*/ 288517 w 338809"/>
                  <a:gd name="connsiteY3" fmla="*/ 175581 h 338809"/>
                  <a:gd name="connsiteX4" fmla="*/ 175581 w 338809"/>
                  <a:gd name="connsiteY4" fmla="*/ 62644 h 338809"/>
                  <a:gd name="connsiteX5" fmla="*/ 175581 w 338809"/>
                  <a:gd name="connsiteY5" fmla="*/ 62644 h 338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09" h="338809">
                    <a:moveTo>
                      <a:pt x="175581" y="62644"/>
                    </a:moveTo>
                    <a:cubicBezTo>
                      <a:pt x="175581" y="125014"/>
                      <a:pt x="125014" y="175581"/>
                      <a:pt x="62644" y="175581"/>
                    </a:cubicBezTo>
                    <a:cubicBezTo>
                      <a:pt x="125014" y="175581"/>
                      <a:pt x="175581" y="226148"/>
                      <a:pt x="175581" y="288517"/>
                    </a:cubicBezTo>
                    <a:cubicBezTo>
                      <a:pt x="175581" y="226148"/>
                      <a:pt x="226148" y="175581"/>
                      <a:pt x="288517" y="175581"/>
                    </a:cubicBezTo>
                    <a:cubicBezTo>
                      <a:pt x="226148" y="175581"/>
                      <a:pt x="175581" y="125014"/>
                      <a:pt x="175581" y="62644"/>
                    </a:cubicBezTo>
                    <a:lnTo>
                      <a:pt x="175581" y="62644"/>
                    </a:lnTo>
                    <a:close/>
                  </a:path>
                </a:pathLst>
              </a:custGeom>
              <a:solidFill>
                <a:srgbClr val="0078D7"/>
              </a:solidFill>
              <a:ln w="28178"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F28FCE9F-E8B3-42AC-BB72-29EE07508B5D}"/>
                  </a:ext>
                </a:extLst>
              </p:cNvPr>
              <p:cNvSpPr/>
              <p:nvPr/>
            </p:nvSpPr>
            <p:spPr>
              <a:xfrm>
                <a:off x="6148974" y="2236269"/>
                <a:ext cx="282341" cy="282341"/>
              </a:xfrm>
              <a:custGeom>
                <a:avLst/>
                <a:gdLst>
                  <a:gd name="connsiteX0" fmla="*/ 147347 w 282341"/>
                  <a:gd name="connsiteY0" fmla="*/ 62644 h 282341"/>
                  <a:gd name="connsiteX1" fmla="*/ 62644 w 282341"/>
                  <a:gd name="connsiteY1" fmla="*/ 147347 h 282341"/>
                  <a:gd name="connsiteX2" fmla="*/ 147347 w 282341"/>
                  <a:gd name="connsiteY2" fmla="*/ 232049 h 282341"/>
                  <a:gd name="connsiteX3" fmla="*/ 232049 w 282341"/>
                  <a:gd name="connsiteY3" fmla="*/ 147347 h 282341"/>
                  <a:gd name="connsiteX4" fmla="*/ 147347 w 282341"/>
                  <a:gd name="connsiteY4" fmla="*/ 62644 h 282341"/>
                  <a:gd name="connsiteX5" fmla="*/ 147347 w 282341"/>
                  <a:gd name="connsiteY5" fmla="*/ 62644 h 2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2341" h="282341">
                    <a:moveTo>
                      <a:pt x="147347" y="62644"/>
                    </a:moveTo>
                    <a:cubicBezTo>
                      <a:pt x="147347" y="109428"/>
                      <a:pt x="109428" y="147347"/>
                      <a:pt x="62644" y="147347"/>
                    </a:cubicBezTo>
                    <a:cubicBezTo>
                      <a:pt x="109428" y="147347"/>
                      <a:pt x="147347" y="185265"/>
                      <a:pt x="147347" y="232049"/>
                    </a:cubicBezTo>
                    <a:cubicBezTo>
                      <a:pt x="147347" y="185265"/>
                      <a:pt x="185265" y="147347"/>
                      <a:pt x="232049" y="147347"/>
                    </a:cubicBezTo>
                    <a:cubicBezTo>
                      <a:pt x="185265" y="147347"/>
                      <a:pt x="147347" y="109428"/>
                      <a:pt x="147347" y="62644"/>
                    </a:cubicBezTo>
                    <a:lnTo>
                      <a:pt x="147347" y="62644"/>
                    </a:lnTo>
                    <a:close/>
                  </a:path>
                </a:pathLst>
              </a:custGeom>
              <a:solidFill>
                <a:srgbClr val="0078D7"/>
              </a:solidFill>
              <a:ln w="28178"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496DCFE8-D46A-46C6-B059-CDFF9E4F7036}"/>
                  </a:ext>
                </a:extLst>
              </p:cNvPr>
              <p:cNvSpPr/>
              <p:nvPr/>
            </p:nvSpPr>
            <p:spPr>
              <a:xfrm>
                <a:off x="5753696" y="2024513"/>
                <a:ext cx="310575" cy="310575"/>
              </a:xfrm>
              <a:custGeom>
                <a:avLst/>
                <a:gdLst>
                  <a:gd name="connsiteX0" fmla="*/ 193623 w 310575"/>
                  <a:gd name="connsiteY0" fmla="*/ 138707 h 310575"/>
                  <a:gd name="connsiteX1" fmla="*/ 184390 w 310575"/>
                  <a:gd name="connsiteY1" fmla="*/ 138707 h 310575"/>
                  <a:gd name="connsiteX2" fmla="*/ 186112 w 310575"/>
                  <a:gd name="connsiteY2" fmla="*/ 124308 h 310575"/>
                  <a:gd name="connsiteX3" fmla="*/ 124449 w 310575"/>
                  <a:gd name="connsiteY3" fmla="*/ 62644 h 310575"/>
                  <a:gd name="connsiteX4" fmla="*/ 66767 w 310575"/>
                  <a:gd name="connsiteY4" fmla="*/ 62644 h 310575"/>
                  <a:gd name="connsiteX5" fmla="*/ 62644 w 310575"/>
                  <a:gd name="connsiteY5" fmla="*/ 104996 h 310575"/>
                  <a:gd name="connsiteX6" fmla="*/ 126397 w 310575"/>
                  <a:gd name="connsiteY6" fmla="*/ 262062 h 310575"/>
                  <a:gd name="connsiteX7" fmla="*/ 193623 w 310575"/>
                  <a:gd name="connsiteY7" fmla="*/ 262062 h 310575"/>
                  <a:gd name="connsiteX8" fmla="*/ 255286 w 310575"/>
                  <a:gd name="connsiteY8" fmla="*/ 200399 h 310575"/>
                  <a:gd name="connsiteX9" fmla="*/ 193623 w 310575"/>
                  <a:gd name="connsiteY9" fmla="*/ 138707 h 310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0575" h="310575">
                    <a:moveTo>
                      <a:pt x="193623" y="138707"/>
                    </a:moveTo>
                    <a:lnTo>
                      <a:pt x="184390" y="138707"/>
                    </a:lnTo>
                    <a:cubicBezTo>
                      <a:pt x="185548" y="134105"/>
                      <a:pt x="186112" y="129475"/>
                      <a:pt x="186112" y="124308"/>
                    </a:cubicBezTo>
                    <a:cubicBezTo>
                      <a:pt x="186112" y="90286"/>
                      <a:pt x="158443" y="62644"/>
                      <a:pt x="124449" y="62644"/>
                    </a:cubicBezTo>
                    <a:lnTo>
                      <a:pt x="66767" y="62644"/>
                    </a:lnTo>
                    <a:cubicBezTo>
                      <a:pt x="64141" y="76366"/>
                      <a:pt x="62644" y="90512"/>
                      <a:pt x="62644" y="104996"/>
                    </a:cubicBezTo>
                    <a:cubicBezTo>
                      <a:pt x="62644" y="166094"/>
                      <a:pt x="87011" y="221405"/>
                      <a:pt x="126397" y="262062"/>
                    </a:cubicBezTo>
                    <a:lnTo>
                      <a:pt x="193623" y="262062"/>
                    </a:lnTo>
                    <a:cubicBezTo>
                      <a:pt x="227645" y="262062"/>
                      <a:pt x="255286" y="234393"/>
                      <a:pt x="255286" y="200399"/>
                    </a:cubicBezTo>
                    <a:cubicBezTo>
                      <a:pt x="255286" y="166377"/>
                      <a:pt x="227616" y="138707"/>
                      <a:pt x="193623" y="138707"/>
                    </a:cubicBezTo>
                    <a:close/>
                  </a:path>
                </a:pathLst>
              </a:custGeom>
              <a:solidFill>
                <a:srgbClr val="0078D7"/>
              </a:solidFill>
              <a:ln w="28178"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B74E2438-595F-4306-A3C2-386251B541F9}"/>
                  </a:ext>
                </a:extLst>
              </p:cNvPr>
              <p:cNvSpPr/>
              <p:nvPr/>
            </p:nvSpPr>
            <p:spPr>
              <a:xfrm>
                <a:off x="6036066" y="2098910"/>
                <a:ext cx="141171" cy="141171"/>
              </a:xfrm>
              <a:custGeom>
                <a:avLst/>
                <a:gdLst>
                  <a:gd name="connsiteX0" fmla="*/ 62644 w 141170"/>
                  <a:gd name="connsiteY0" fmla="*/ 87378 h 141170"/>
                  <a:gd name="connsiteX1" fmla="*/ 62786 w 141170"/>
                  <a:gd name="connsiteY1" fmla="*/ 87236 h 141170"/>
                  <a:gd name="connsiteX2" fmla="*/ 86700 w 141170"/>
                  <a:gd name="connsiteY2" fmla="*/ 62644 h 141170"/>
                  <a:gd name="connsiteX3" fmla="*/ 62644 w 141170"/>
                  <a:gd name="connsiteY3" fmla="*/ 87378 h 141170"/>
                </a:gdLst>
                <a:ahLst/>
                <a:cxnLst>
                  <a:cxn ang="0">
                    <a:pos x="connsiteX0" y="connsiteY0"/>
                  </a:cxn>
                  <a:cxn ang="0">
                    <a:pos x="connsiteX1" y="connsiteY1"/>
                  </a:cxn>
                  <a:cxn ang="0">
                    <a:pos x="connsiteX2" y="connsiteY2"/>
                  </a:cxn>
                  <a:cxn ang="0">
                    <a:pos x="connsiteX3" y="connsiteY3"/>
                  </a:cxn>
                </a:cxnLst>
                <a:rect l="l" t="t" r="r" b="b"/>
                <a:pathLst>
                  <a:path w="141170" h="141170">
                    <a:moveTo>
                      <a:pt x="62644" y="87378"/>
                    </a:moveTo>
                    <a:cubicBezTo>
                      <a:pt x="62701" y="87321"/>
                      <a:pt x="62729" y="87293"/>
                      <a:pt x="62786" y="87236"/>
                    </a:cubicBezTo>
                    <a:cubicBezTo>
                      <a:pt x="71143" y="78879"/>
                      <a:pt x="78936" y="70748"/>
                      <a:pt x="86700" y="62644"/>
                    </a:cubicBezTo>
                    <a:cubicBezTo>
                      <a:pt x="76169" y="67952"/>
                      <a:pt x="67642" y="76649"/>
                      <a:pt x="62644" y="87378"/>
                    </a:cubicBezTo>
                    <a:close/>
                  </a:path>
                </a:pathLst>
              </a:custGeom>
              <a:solidFill>
                <a:srgbClr val="59B4D9"/>
              </a:solidFill>
              <a:ln w="28178"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524444EE-B9D1-413A-B021-5FC8C1D86E72}"/>
                  </a:ext>
                </a:extLst>
              </p:cNvPr>
              <p:cNvSpPr/>
              <p:nvPr/>
            </p:nvSpPr>
            <p:spPr>
              <a:xfrm>
                <a:off x="5933660" y="1863663"/>
                <a:ext cx="367044" cy="282341"/>
              </a:xfrm>
              <a:custGeom>
                <a:avLst/>
                <a:gdLst>
                  <a:gd name="connsiteX0" fmla="*/ 127216 w 367043"/>
                  <a:gd name="connsiteY0" fmla="*/ 244218 h 282341"/>
                  <a:gd name="connsiteX1" fmla="*/ 238063 w 367043"/>
                  <a:gd name="connsiteY1" fmla="*/ 244218 h 282341"/>
                  <a:gd name="connsiteX2" fmla="*/ 306446 w 367043"/>
                  <a:gd name="connsiteY2" fmla="*/ 157455 h 282341"/>
                  <a:gd name="connsiteX3" fmla="*/ 206751 w 367043"/>
                  <a:gd name="connsiteY3" fmla="*/ 62644 h 282341"/>
                  <a:gd name="connsiteX4" fmla="*/ 194074 w 367043"/>
                  <a:gd name="connsiteY4" fmla="*/ 62644 h 282341"/>
                  <a:gd name="connsiteX5" fmla="*/ 152570 w 367043"/>
                  <a:gd name="connsiteY5" fmla="*/ 104149 h 282341"/>
                  <a:gd name="connsiteX6" fmla="*/ 154292 w 367043"/>
                  <a:gd name="connsiteY6" fmla="*/ 115103 h 282341"/>
                  <a:gd name="connsiteX7" fmla="*/ 127781 w 367043"/>
                  <a:gd name="connsiteY7" fmla="*/ 115103 h 282341"/>
                  <a:gd name="connsiteX8" fmla="*/ 62644 w 367043"/>
                  <a:gd name="connsiteY8" fmla="*/ 179647 h 282341"/>
                  <a:gd name="connsiteX9" fmla="*/ 127216 w 367043"/>
                  <a:gd name="connsiteY9" fmla="*/ 244218 h 2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7043" h="282341">
                    <a:moveTo>
                      <a:pt x="127216" y="244218"/>
                    </a:moveTo>
                    <a:lnTo>
                      <a:pt x="238063" y="244218"/>
                    </a:lnTo>
                    <a:cubicBezTo>
                      <a:pt x="265111" y="212963"/>
                      <a:pt x="287727" y="183967"/>
                      <a:pt x="306446" y="157455"/>
                    </a:cubicBezTo>
                    <a:cubicBezTo>
                      <a:pt x="283887" y="116459"/>
                      <a:pt x="249074" y="83114"/>
                      <a:pt x="206751" y="62644"/>
                    </a:cubicBezTo>
                    <a:lnTo>
                      <a:pt x="194074" y="62644"/>
                    </a:lnTo>
                    <a:cubicBezTo>
                      <a:pt x="171007" y="62644"/>
                      <a:pt x="152570" y="81081"/>
                      <a:pt x="152570" y="104149"/>
                    </a:cubicBezTo>
                    <a:cubicBezTo>
                      <a:pt x="152570" y="107593"/>
                      <a:pt x="153135" y="111631"/>
                      <a:pt x="154292" y="115103"/>
                    </a:cubicBezTo>
                    <a:lnTo>
                      <a:pt x="127781" y="115103"/>
                    </a:lnTo>
                    <a:cubicBezTo>
                      <a:pt x="91472" y="115103"/>
                      <a:pt x="62644" y="143931"/>
                      <a:pt x="62644" y="179647"/>
                    </a:cubicBezTo>
                    <a:cubicBezTo>
                      <a:pt x="62644" y="215363"/>
                      <a:pt x="91472" y="244218"/>
                      <a:pt x="127216" y="244218"/>
                    </a:cubicBezTo>
                    <a:close/>
                  </a:path>
                </a:pathLst>
              </a:custGeom>
              <a:solidFill>
                <a:srgbClr val="0078D7"/>
              </a:solidFill>
              <a:ln w="28178" cap="flat">
                <a:noFill/>
                <a:prstDash val="solid"/>
                <a:miter/>
              </a:ln>
            </p:spPr>
            <p:txBody>
              <a:bodyPr rtlCol="0" anchor="ctr"/>
              <a:lstStyle/>
              <a:p>
                <a:endParaRPr lang="en-US"/>
              </a:p>
            </p:txBody>
          </p:sp>
        </p:grpSp>
      </p:grpSp>
      <p:pic>
        <p:nvPicPr>
          <p:cNvPr id="23" name="Graphic 22">
            <a:extLst>
              <a:ext uri="{FF2B5EF4-FFF2-40B4-BE49-F238E27FC236}">
                <a16:creationId xmlns:a16="http://schemas.microsoft.com/office/drawing/2014/main" id="{DB942F2F-FC8A-40F9-8E04-F03C45B574E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962605" y="4596822"/>
            <a:ext cx="2039885" cy="1583595"/>
          </a:xfrm>
          <a:prstGeom prst="rect">
            <a:avLst/>
          </a:prstGeom>
        </p:spPr>
      </p:pic>
      <p:sp>
        <p:nvSpPr>
          <p:cNvPr id="33" name="Shield_EA18" title="Icon of a shield">
            <a:extLst>
              <a:ext uri="{FF2B5EF4-FFF2-40B4-BE49-F238E27FC236}">
                <a16:creationId xmlns:a16="http://schemas.microsoft.com/office/drawing/2014/main" id="{A31948AF-3EAA-4F80-A18D-D441A771C775}"/>
              </a:ext>
            </a:extLst>
          </p:cNvPr>
          <p:cNvSpPr>
            <a:spLocks noChangeAspect="1"/>
          </p:cNvSpPr>
          <p:nvPr/>
        </p:nvSpPr>
        <p:spPr bwMode="auto">
          <a:xfrm>
            <a:off x="6073212" y="4502754"/>
            <a:ext cx="343544" cy="365760"/>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34" name="people_4" title="Icon of a person">
            <a:extLst>
              <a:ext uri="{FF2B5EF4-FFF2-40B4-BE49-F238E27FC236}">
                <a16:creationId xmlns:a16="http://schemas.microsoft.com/office/drawing/2014/main" id="{3F0DB2E3-26C1-41CD-B155-71CB21462A63}"/>
              </a:ext>
            </a:extLst>
          </p:cNvPr>
          <p:cNvSpPr>
            <a:spLocks noChangeAspect="1" noEditPoints="1"/>
          </p:cNvSpPr>
          <p:nvPr/>
        </p:nvSpPr>
        <p:spPr bwMode="auto">
          <a:xfrm>
            <a:off x="3998384" y="4027090"/>
            <a:ext cx="327161" cy="36576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38" name="key" title="Icon of a key">
            <a:extLst>
              <a:ext uri="{FF2B5EF4-FFF2-40B4-BE49-F238E27FC236}">
                <a16:creationId xmlns:a16="http://schemas.microsoft.com/office/drawing/2014/main" id="{AD7A8F5E-3A9B-45EF-9DE4-612074AE8053}"/>
              </a:ext>
            </a:extLst>
          </p:cNvPr>
          <p:cNvSpPr>
            <a:spLocks noChangeAspect="1" noEditPoints="1"/>
          </p:cNvSpPr>
          <p:nvPr/>
        </p:nvSpPr>
        <p:spPr bwMode="auto">
          <a:xfrm>
            <a:off x="7643769" y="4032872"/>
            <a:ext cx="367646" cy="365760"/>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cxnSp>
        <p:nvCxnSpPr>
          <p:cNvPr id="40" name="Straight Arrow Connector 39">
            <a:extLst>
              <a:ext uri="{FF2B5EF4-FFF2-40B4-BE49-F238E27FC236}">
                <a16:creationId xmlns:a16="http://schemas.microsoft.com/office/drawing/2014/main" id="{F224FDE7-B7F7-4790-AEC3-08ACCC22A571}"/>
              </a:ext>
            </a:extLst>
          </p:cNvPr>
          <p:cNvCxnSpPr>
            <a:cxnSpLocks/>
          </p:cNvCxnSpPr>
          <p:nvPr/>
        </p:nvCxnSpPr>
        <p:spPr>
          <a:xfrm flipH="1">
            <a:off x="3372513" y="3969819"/>
            <a:ext cx="1536530" cy="3398"/>
          </a:xfrm>
          <a:prstGeom prst="straightConnector1">
            <a:avLst/>
          </a:prstGeom>
          <a:ln w="1905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EDBBC6C3-4236-4EF9-A083-91470E37F620}"/>
              </a:ext>
            </a:extLst>
          </p:cNvPr>
          <p:cNvCxnSpPr>
            <a:cxnSpLocks/>
          </p:cNvCxnSpPr>
          <p:nvPr/>
        </p:nvCxnSpPr>
        <p:spPr>
          <a:xfrm>
            <a:off x="5982029" y="4309323"/>
            <a:ext cx="1684" cy="739793"/>
          </a:xfrm>
          <a:prstGeom prst="straightConnector1">
            <a:avLst/>
          </a:prstGeom>
          <a:ln w="1905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16202DC6-37CB-4889-9446-65010E20682D}"/>
              </a:ext>
            </a:extLst>
          </p:cNvPr>
          <p:cNvCxnSpPr>
            <a:cxnSpLocks/>
            <a:stCxn id="31" idx="1"/>
          </p:cNvCxnSpPr>
          <p:nvPr/>
        </p:nvCxnSpPr>
        <p:spPr>
          <a:xfrm flipH="1">
            <a:off x="3374639" y="5388620"/>
            <a:ext cx="1534404" cy="0"/>
          </a:xfrm>
          <a:prstGeom prst="straightConnector1">
            <a:avLst/>
          </a:prstGeom>
          <a:ln w="1905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59B9B378-C3AF-4EAD-9B62-D43D78483708}"/>
              </a:ext>
            </a:extLst>
          </p:cNvPr>
          <p:cNvCxnSpPr>
            <a:cxnSpLocks/>
          </p:cNvCxnSpPr>
          <p:nvPr/>
        </p:nvCxnSpPr>
        <p:spPr>
          <a:xfrm flipV="1">
            <a:off x="7055014" y="3965556"/>
            <a:ext cx="1539899" cy="4263"/>
          </a:xfrm>
          <a:prstGeom prst="straightConnector1">
            <a:avLst/>
          </a:prstGeom>
          <a:ln w="1905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2" name="key" title="Icon of a key">
            <a:extLst>
              <a:ext uri="{FF2B5EF4-FFF2-40B4-BE49-F238E27FC236}">
                <a16:creationId xmlns:a16="http://schemas.microsoft.com/office/drawing/2014/main" id="{ACF3F469-02B5-4B6E-96A6-78F87CEA4DD3}"/>
              </a:ext>
            </a:extLst>
          </p:cNvPr>
          <p:cNvSpPr>
            <a:spLocks noChangeAspect="1" noEditPoints="1"/>
          </p:cNvSpPr>
          <p:nvPr/>
        </p:nvSpPr>
        <p:spPr bwMode="auto">
          <a:xfrm>
            <a:off x="4025354" y="5445891"/>
            <a:ext cx="367646" cy="365760"/>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7" name="Group 6">
            <a:extLst>
              <a:ext uri="{FF2B5EF4-FFF2-40B4-BE49-F238E27FC236}">
                <a16:creationId xmlns:a16="http://schemas.microsoft.com/office/drawing/2014/main" id="{997E7B73-56A1-481E-BE38-5ED67825EBE3}"/>
              </a:ext>
            </a:extLst>
          </p:cNvPr>
          <p:cNvGrpSpPr/>
          <p:nvPr/>
        </p:nvGrpSpPr>
        <p:grpSpPr>
          <a:xfrm>
            <a:off x="4909043" y="5049116"/>
            <a:ext cx="2142599" cy="679008"/>
            <a:chOff x="4909043" y="5049116"/>
            <a:chExt cx="2142599" cy="679008"/>
          </a:xfrm>
        </p:grpSpPr>
        <p:sp>
          <p:nvSpPr>
            <p:cNvPr id="31" name="Rectangle 30">
              <a:extLst>
                <a:ext uri="{FF2B5EF4-FFF2-40B4-BE49-F238E27FC236}">
                  <a16:creationId xmlns:a16="http://schemas.microsoft.com/office/drawing/2014/main" id="{84AB6C31-D748-4879-A842-DBDCA0724D81}"/>
                </a:ext>
              </a:extLst>
            </p:cNvPr>
            <p:cNvSpPr/>
            <p:nvPr/>
          </p:nvSpPr>
          <p:spPr bwMode="auto">
            <a:xfrm>
              <a:off x="4909043" y="5049116"/>
              <a:ext cx="2142599" cy="679008"/>
            </a:xfrm>
            <a:prstGeom prst="rect">
              <a:avLst/>
            </a:prstGeom>
            <a:noFill/>
            <a:ln w="19050">
              <a:solidFill>
                <a:schemeClr val="accent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r" defTabSz="932472" fontAlgn="base">
                <a:spcBef>
                  <a:spcPct val="0"/>
                </a:spcBef>
                <a:spcAft>
                  <a:spcPct val="0"/>
                </a:spcAft>
              </a:pPr>
              <a:endParaRPr lang="en-US" sz="1800" dirty="0">
                <a:solidFill>
                  <a:sysClr val="windowText" lastClr="000000"/>
                </a:solidFill>
                <a:ea typeface="Segoe UI" pitchFamily="34" charset="0"/>
                <a:cs typeface="Segoe UI" pitchFamily="34" charset="0"/>
              </a:endParaRPr>
            </a:p>
          </p:txBody>
        </p:sp>
        <p:grpSp>
          <p:nvGrpSpPr>
            <p:cNvPr id="71" name="Group 70">
              <a:extLst>
                <a:ext uri="{FF2B5EF4-FFF2-40B4-BE49-F238E27FC236}">
                  <a16:creationId xmlns:a16="http://schemas.microsoft.com/office/drawing/2014/main" id="{36DBFDF1-ED07-45B7-A251-977BC8E16866}"/>
                </a:ext>
              </a:extLst>
            </p:cNvPr>
            <p:cNvGrpSpPr/>
            <p:nvPr/>
          </p:nvGrpSpPr>
          <p:grpSpPr>
            <a:xfrm>
              <a:off x="5431730" y="5151107"/>
              <a:ext cx="1162339" cy="457200"/>
              <a:chOff x="941927" y="3486088"/>
              <a:chExt cx="1162339" cy="457200"/>
            </a:xfrm>
          </p:grpSpPr>
          <p:sp>
            <p:nvSpPr>
              <p:cNvPr id="72" name="TextBox 71">
                <a:extLst>
                  <a:ext uri="{FF2B5EF4-FFF2-40B4-BE49-F238E27FC236}">
                    <a16:creationId xmlns:a16="http://schemas.microsoft.com/office/drawing/2014/main" id="{3813E0AA-729F-4311-B42E-B97848C29204}"/>
                  </a:ext>
                </a:extLst>
              </p:cNvPr>
              <p:cNvSpPr txBox="1"/>
              <p:nvPr/>
            </p:nvSpPr>
            <p:spPr>
              <a:xfrm>
                <a:off x="1407152" y="3559756"/>
                <a:ext cx="697114" cy="307777"/>
              </a:xfrm>
              <a:prstGeom prst="rect">
                <a:avLst/>
              </a:prstGeom>
              <a:noFill/>
              <a:ln>
                <a:noFill/>
              </a:ln>
            </p:spPr>
            <p:txBody>
              <a:bodyPr wrap="none" lIns="0" tIns="0" rIns="0" bIns="0" rtlCol="0">
                <a:spAutoFit/>
              </a:bodyPr>
              <a:lstStyle/>
              <a:p>
                <a:pPr algn="l"/>
                <a:r>
                  <a:rPr lang="en-US" sz="2000" dirty="0">
                    <a:solidFill>
                      <a:schemeClr val="accent5">
                        <a:lumMod val="75000"/>
                      </a:schemeClr>
                    </a:solidFill>
                  </a:rPr>
                  <a:t>Secret</a:t>
                </a:r>
              </a:p>
            </p:txBody>
          </p:sp>
          <p:sp>
            <p:nvSpPr>
              <p:cNvPr id="73" name="Lock" title="Icon of a padlock">
                <a:extLst>
                  <a:ext uri="{FF2B5EF4-FFF2-40B4-BE49-F238E27FC236}">
                    <a16:creationId xmlns:a16="http://schemas.microsoft.com/office/drawing/2014/main" id="{9DC582B3-CFDA-4212-9580-B8D3D837B737}"/>
                  </a:ext>
                </a:extLst>
              </p:cNvPr>
              <p:cNvSpPr>
                <a:spLocks noChangeAspect="1" noEditPoints="1"/>
              </p:cNvSpPr>
              <p:nvPr/>
            </p:nvSpPr>
            <p:spPr bwMode="auto">
              <a:xfrm>
                <a:off x="941927" y="3486088"/>
                <a:ext cx="327121" cy="457200"/>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5875" cap="sq">
                <a:solidFill>
                  <a:schemeClr val="accent5">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chemeClr val="accent5">
                      <a:lumMod val="75000"/>
                    </a:schemeClr>
                  </a:solidFill>
                </a:endParaRPr>
              </a:p>
            </p:txBody>
          </p:sp>
        </p:grpSp>
      </p:grpSp>
      <p:grpSp>
        <p:nvGrpSpPr>
          <p:cNvPr id="6" name="Group 5">
            <a:extLst>
              <a:ext uri="{FF2B5EF4-FFF2-40B4-BE49-F238E27FC236}">
                <a16:creationId xmlns:a16="http://schemas.microsoft.com/office/drawing/2014/main" id="{13C9CF72-9778-4070-9038-ABF0AA558204}"/>
              </a:ext>
            </a:extLst>
          </p:cNvPr>
          <p:cNvGrpSpPr/>
          <p:nvPr/>
        </p:nvGrpSpPr>
        <p:grpSpPr>
          <a:xfrm>
            <a:off x="4909043" y="3630315"/>
            <a:ext cx="2145971" cy="679008"/>
            <a:chOff x="4909043" y="3630315"/>
            <a:chExt cx="2145971" cy="679008"/>
          </a:xfrm>
        </p:grpSpPr>
        <p:sp>
          <p:nvSpPr>
            <p:cNvPr id="32" name="Rectangle 31">
              <a:extLst>
                <a:ext uri="{FF2B5EF4-FFF2-40B4-BE49-F238E27FC236}">
                  <a16:creationId xmlns:a16="http://schemas.microsoft.com/office/drawing/2014/main" id="{231066F2-C265-421E-A370-43924AE00C71}"/>
                </a:ext>
              </a:extLst>
            </p:cNvPr>
            <p:cNvSpPr/>
            <p:nvPr/>
          </p:nvSpPr>
          <p:spPr bwMode="auto">
            <a:xfrm>
              <a:off x="4909043" y="3630315"/>
              <a:ext cx="2145971" cy="679008"/>
            </a:xfrm>
            <a:prstGeom prst="rect">
              <a:avLst/>
            </a:prstGeom>
            <a:noFill/>
            <a:ln w="19050">
              <a:solidFill>
                <a:schemeClr val="accent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r" defTabSz="932472" fontAlgn="base">
                <a:spcBef>
                  <a:spcPct val="0"/>
                </a:spcBef>
                <a:spcAft>
                  <a:spcPct val="0"/>
                </a:spcAft>
              </a:pPr>
              <a:endParaRPr lang="en-US" sz="1800" dirty="0">
                <a:solidFill>
                  <a:sysClr val="windowText" lastClr="000000"/>
                </a:solidFill>
                <a:ea typeface="Segoe UI" pitchFamily="34" charset="0"/>
                <a:cs typeface="Segoe UI" pitchFamily="34" charset="0"/>
              </a:endParaRPr>
            </a:p>
          </p:txBody>
        </p:sp>
        <p:grpSp>
          <p:nvGrpSpPr>
            <p:cNvPr id="65" name="Group 64">
              <a:extLst>
                <a:ext uri="{FF2B5EF4-FFF2-40B4-BE49-F238E27FC236}">
                  <a16:creationId xmlns:a16="http://schemas.microsoft.com/office/drawing/2014/main" id="{16023D7F-345F-4B82-BACC-7BBEAC9CEE2E}"/>
                </a:ext>
              </a:extLst>
            </p:cNvPr>
            <p:cNvGrpSpPr/>
            <p:nvPr/>
          </p:nvGrpSpPr>
          <p:grpSpPr>
            <a:xfrm>
              <a:off x="5315886" y="3792222"/>
              <a:ext cx="1332285" cy="365760"/>
              <a:chOff x="945405" y="2120060"/>
              <a:chExt cx="1332285" cy="365760"/>
            </a:xfrm>
          </p:grpSpPr>
          <p:sp>
            <p:nvSpPr>
              <p:cNvPr id="66" name="Processing_E9F5" title="Icon of two interlocked gears">
                <a:extLst>
                  <a:ext uri="{FF2B5EF4-FFF2-40B4-BE49-F238E27FC236}">
                    <a16:creationId xmlns:a16="http://schemas.microsoft.com/office/drawing/2014/main" id="{3933688C-EFC8-4D4B-BDFD-F0EF8AFA3A98}"/>
                  </a:ext>
                </a:extLst>
              </p:cNvPr>
              <p:cNvSpPr>
                <a:spLocks noChangeAspect="1" noEditPoints="1"/>
              </p:cNvSpPr>
              <p:nvPr/>
            </p:nvSpPr>
            <p:spPr bwMode="auto">
              <a:xfrm>
                <a:off x="945405" y="2120060"/>
                <a:ext cx="419962" cy="365760"/>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5875" cap="flat">
                <a:solidFill>
                  <a:schemeClr val="accent5">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accent5">
                      <a:lumMod val="75000"/>
                    </a:schemeClr>
                  </a:solidFill>
                </a:endParaRPr>
              </a:p>
            </p:txBody>
          </p:sp>
          <p:sp>
            <p:nvSpPr>
              <p:cNvPr id="67" name="TextBox 66">
                <a:extLst>
                  <a:ext uri="{FF2B5EF4-FFF2-40B4-BE49-F238E27FC236}">
                    <a16:creationId xmlns:a16="http://schemas.microsoft.com/office/drawing/2014/main" id="{0D5517EE-0EA1-488D-ADEA-CC21E042865C}"/>
                  </a:ext>
                </a:extLst>
              </p:cNvPr>
              <p:cNvSpPr txBox="1"/>
              <p:nvPr/>
            </p:nvSpPr>
            <p:spPr>
              <a:xfrm>
                <a:off x="1467532" y="2168847"/>
                <a:ext cx="810158" cy="307777"/>
              </a:xfrm>
              <a:prstGeom prst="rect">
                <a:avLst/>
              </a:prstGeom>
              <a:noFill/>
              <a:ln>
                <a:noFill/>
              </a:ln>
            </p:spPr>
            <p:txBody>
              <a:bodyPr wrap="none" lIns="0" tIns="0" rIns="0" bIns="0" rtlCol="0">
                <a:spAutoFit/>
              </a:bodyPr>
              <a:lstStyle/>
              <a:p>
                <a:pPr algn="l"/>
                <a:r>
                  <a:rPr lang="en-US" sz="2000" dirty="0">
                    <a:solidFill>
                      <a:schemeClr val="accent5">
                        <a:lumMod val="75000"/>
                      </a:schemeClr>
                    </a:solidFill>
                  </a:rPr>
                  <a:t>Service</a:t>
                </a:r>
              </a:p>
            </p:txBody>
          </p:sp>
        </p:grpSp>
      </p:grpSp>
      <p:pic>
        <p:nvPicPr>
          <p:cNvPr id="3" name="Picture 2">
            <a:extLst>
              <a:ext uri="{FF2B5EF4-FFF2-40B4-BE49-F238E27FC236}">
                <a16:creationId xmlns:a16="http://schemas.microsoft.com/office/drawing/2014/main" id="{98225F03-983D-4BA0-9427-393531895307}"/>
              </a:ext>
            </a:extLst>
          </p:cNvPr>
          <p:cNvPicPr>
            <a:picLocks noChangeAspect="1"/>
          </p:cNvPicPr>
          <p:nvPr/>
        </p:nvPicPr>
        <p:blipFill>
          <a:blip r:embed="rId5"/>
          <a:stretch>
            <a:fillRect/>
          </a:stretch>
        </p:blipFill>
        <p:spPr>
          <a:xfrm>
            <a:off x="2516553" y="3489638"/>
            <a:ext cx="935147" cy="934065"/>
          </a:xfrm>
          <a:prstGeom prst="rect">
            <a:avLst/>
          </a:prstGeom>
        </p:spPr>
      </p:pic>
    </p:spTree>
    <p:extLst>
      <p:ext uri="{BB962C8B-B14F-4D97-AF65-F5344CB8AC3E}">
        <p14:creationId xmlns:p14="http://schemas.microsoft.com/office/powerpoint/2010/main" val="3588648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asvg="http://schemas.microsoft.com/office/drawing/2016/SVG/main" xmlns:a14="http://schemas.microsoft.com/office/drawing/2010/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
                                            <p:txEl>
                                              <p:pRg st="1" end="1"/>
                                            </p:txEl>
                                          </p:spTgt>
                                        </p:tgtEl>
                                        <p:attrNameLst>
                                          <p:attrName>style.visibility</p:attrName>
                                        </p:attrNameLst>
                                      </p:cBhvr>
                                      <p:to>
                                        <p:strVal val="visible"/>
                                      </p:to>
                                    </p:set>
                                    <p:animEffect transition="in" filter="fade">
                                      <p:cBhvr>
                                        <p:cTn id="7" dur="500"/>
                                        <p:tgtEl>
                                          <p:spTgt spid="22">
                                            <p:txEl>
                                              <p:pRg st="1" end="1"/>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2">
                                            <p:txEl>
                                              <p:pRg st="2" end="2"/>
                                            </p:txEl>
                                          </p:spTgt>
                                        </p:tgtEl>
                                        <p:attrNameLst>
                                          <p:attrName>style.visibility</p:attrName>
                                        </p:attrNameLst>
                                      </p:cBhvr>
                                      <p:to>
                                        <p:strVal val="visible"/>
                                      </p:to>
                                    </p:set>
                                    <p:animEffect transition="in" filter="fade">
                                      <p:cBhvr>
                                        <p:cTn id="11" dur="500"/>
                                        <p:tgtEl>
                                          <p:spTgt spid="22">
                                            <p:txEl>
                                              <p:pRg st="2" end="2"/>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childTnLst>
                          </p:cTn>
                        </p:par>
                        <p:par>
                          <p:cTn id="21" fill="hold">
                            <p:stCondLst>
                              <p:cond delay="1000"/>
                            </p:stCondLst>
                            <p:childTnLst>
                              <p:par>
                                <p:cTn id="22" presetID="10" presetClass="entr" presetSubtype="0" fill="hold" nodeType="after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3"/>
                                        </p:tgtEl>
                                        <p:attrNameLst>
                                          <p:attrName>style.visibility</p:attrName>
                                        </p:attrNameLst>
                                      </p:cBhvr>
                                      <p:to>
                                        <p:strVal val="visible"/>
                                      </p:to>
                                    </p:set>
                                    <p:animEffect transition="in" filter="fade">
                                      <p:cBhvr>
                                        <p:cTn id="29" dur="500"/>
                                        <p:tgtEl>
                                          <p:spTgt spid="3"/>
                                        </p:tgtEl>
                                      </p:cBhvr>
                                    </p:animEffect>
                                  </p:childTnLst>
                                </p:cTn>
                              </p:par>
                            </p:childTnLst>
                          </p:cTn>
                        </p:par>
                        <p:par>
                          <p:cTn id="30" fill="hold">
                            <p:stCondLst>
                              <p:cond delay="500"/>
                            </p:stCondLst>
                            <p:childTnLst>
                              <p:par>
                                <p:cTn id="31" presetID="22" presetClass="entr" presetSubtype="2" fill="hold" nodeType="afterEffect">
                                  <p:stCondLst>
                                    <p:cond delay="0"/>
                                  </p:stCondLst>
                                  <p:childTnLst>
                                    <p:set>
                                      <p:cBhvr>
                                        <p:cTn id="32" dur="1" fill="hold">
                                          <p:stCondLst>
                                            <p:cond delay="0"/>
                                          </p:stCondLst>
                                        </p:cTn>
                                        <p:tgtEl>
                                          <p:spTgt spid="40"/>
                                        </p:tgtEl>
                                        <p:attrNameLst>
                                          <p:attrName>style.visibility</p:attrName>
                                        </p:attrNameLst>
                                      </p:cBhvr>
                                      <p:to>
                                        <p:strVal val="visible"/>
                                      </p:to>
                                    </p:set>
                                    <p:animEffect transition="in" filter="wipe(right)">
                                      <p:cBhvr>
                                        <p:cTn id="33" dur="500"/>
                                        <p:tgtEl>
                                          <p:spTgt spid="40"/>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4"/>
                                        </p:tgtEl>
                                        <p:attrNameLst>
                                          <p:attrName>style.visibility</p:attrName>
                                        </p:attrNameLst>
                                      </p:cBhvr>
                                      <p:to>
                                        <p:strVal val="visible"/>
                                      </p:to>
                                    </p:set>
                                    <p:animEffect transition="in" filter="fade">
                                      <p:cBhvr>
                                        <p:cTn id="36" dur="500"/>
                                        <p:tgtEl>
                                          <p:spTgt spid="34"/>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23"/>
                                        </p:tgtEl>
                                        <p:attrNameLst>
                                          <p:attrName>style.visibility</p:attrName>
                                        </p:attrNameLst>
                                      </p:cBhvr>
                                      <p:to>
                                        <p:strVal val="visible"/>
                                      </p:to>
                                    </p:set>
                                    <p:animEffect transition="in" filter="fade">
                                      <p:cBhvr>
                                        <p:cTn id="41" dur="500"/>
                                        <p:tgtEl>
                                          <p:spTgt spid="23"/>
                                        </p:tgtEl>
                                      </p:cBhvr>
                                    </p:animEffect>
                                  </p:childTnLst>
                                </p:cTn>
                              </p:par>
                            </p:childTnLst>
                          </p:cTn>
                        </p:par>
                        <p:par>
                          <p:cTn id="42" fill="hold">
                            <p:stCondLst>
                              <p:cond delay="500"/>
                            </p:stCondLst>
                            <p:childTnLst>
                              <p:par>
                                <p:cTn id="43" presetID="22" presetClass="entr" presetSubtype="1" fill="hold" nodeType="afterEffect">
                                  <p:stCondLst>
                                    <p:cond delay="0"/>
                                  </p:stCondLst>
                                  <p:childTnLst>
                                    <p:set>
                                      <p:cBhvr>
                                        <p:cTn id="44" dur="1" fill="hold">
                                          <p:stCondLst>
                                            <p:cond delay="0"/>
                                          </p:stCondLst>
                                        </p:cTn>
                                        <p:tgtEl>
                                          <p:spTgt spid="42"/>
                                        </p:tgtEl>
                                        <p:attrNameLst>
                                          <p:attrName>style.visibility</p:attrName>
                                        </p:attrNameLst>
                                      </p:cBhvr>
                                      <p:to>
                                        <p:strVal val="visible"/>
                                      </p:to>
                                    </p:set>
                                    <p:animEffect transition="in" filter="wipe(up)">
                                      <p:cBhvr>
                                        <p:cTn id="45" dur="500"/>
                                        <p:tgtEl>
                                          <p:spTgt spid="42"/>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33"/>
                                        </p:tgtEl>
                                        <p:attrNameLst>
                                          <p:attrName>style.visibility</p:attrName>
                                        </p:attrNameLst>
                                      </p:cBhvr>
                                      <p:to>
                                        <p:strVal val="visible"/>
                                      </p:to>
                                    </p:set>
                                    <p:animEffect transition="in" filter="fade">
                                      <p:cBhvr>
                                        <p:cTn id="48" dur="500"/>
                                        <p:tgtEl>
                                          <p:spTgt spid="33"/>
                                        </p:tgtEl>
                                      </p:cBhvr>
                                    </p:animEffect>
                                  </p:childTnLst>
                                </p:cTn>
                              </p:par>
                            </p:childTnLst>
                          </p:cTn>
                        </p:par>
                        <p:par>
                          <p:cTn id="49" fill="hold">
                            <p:stCondLst>
                              <p:cond delay="1000"/>
                            </p:stCondLst>
                            <p:childTnLst>
                              <p:par>
                                <p:cTn id="50" presetID="22" presetClass="entr" presetSubtype="2" fill="hold" nodeType="afterEffect">
                                  <p:stCondLst>
                                    <p:cond delay="0"/>
                                  </p:stCondLst>
                                  <p:childTnLst>
                                    <p:set>
                                      <p:cBhvr>
                                        <p:cTn id="51" dur="1" fill="hold">
                                          <p:stCondLst>
                                            <p:cond delay="0"/>
                                          </p:stCondLst>
                                        </p:cTn>
                                        <p:tgtEl>
                                          <p:spTgt spid="44"/>
                                        </p:tgtEl>
                                        <p:attrNameLst>
                                          <p:attrName>style.visibility</p:attrName>
                                        </p:attrNameLst>
                                      </p:cBhvr>
                                      <p:to>
                                        <p:strVal val="visible"/>
                                      </p:to>
                                    </p:set>
                                    <p:animEffect transition="in" filter="wipe(right)">
                                      <p:cBhvr>
                                        <p:cTn id="52" dur="500"/>
                                        <p:tgtEl>
                                          <p:spTgt spid="44"/>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52"/>
                                        </p:tgtEl>
                                        <p:attrNameLst>
                                          <p:attrName>style.visibility</p:attrName>
                                        </p:attrNameLst>
                                      </p:cBhvr>
                                      <p:to>
                                        <p:strVal val="visible"/>
                                      </p:to>
                                    </p:set>
                                    <p:animEffect transition="in" filter="fade">
                                      <p:cBhvr>
                                        <p:cTn id="55" dur="500"/>
                                        <p:tgtEl>
                                          <p:spTgt spid="52"/>
                                        </p:tgtEl>
                                      </p:cBhvr>
                                    </p:animEffect>
                                  </p:childTnLst>
                                </p:cTn>
                              </p:par>
                            </p:childTnLst>
                          </p:cTn>
                        </p:par>
                        <p:par>
                          <p:cTn id="56" fill="hold">
                            <p:stCondLst>
                              <p:cond delay="1500"/>
                            </p:stCondLst>
                            <p:childTnLst>
                              <p:par>
                                <p:cTn id="57" presetID="22" presetClass="entr" presetSubtype="8" fill="hold" nodeType="afterEffect">
                                  <p:stCondLst>
                                    <p:cond delay="0"/>
                                  </p:stCondLst>
                                  <p:childTnLst>
                                    <p:set>
                                      <p:cBhvr>
                                        <p:cTn id="58" dur="1" fill="hold">
                                          <p:stCondLst>
                                            <p:cond delay="0"/>
                                          </p:stCondLst>
                                        </p:cTn>
                                        <p:tgtEl>
                                          <p:spTgt spid="50"/>
                                        </p:tgtEl>
                                        <p:attrNameLst>
                                          <p:attrName>style.visibility</p:attrName>
                                        </p:attrNameLst>
                                      </p:cBhvr>
                                      <p:to>
                                        <p:strVal val="visible"/>
                                      </p:to>
                                    </p:set>
                                    <p:animEffect transition="in" filter="wipe(left)">
                                      <p:cBhvr>
                                        <p:cTn id="59" dur="500"/>
                                        <p:tgtEl>
                                          <p:spTgt spid="50"/>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38"/>
                                        </p:tgtEl>
                                        <p:attrNameLst>
                                          <p:attrName>style.visibility</p:attrName>
                                        </p:attrNameLst>
                                      </p:cBhvr>
                                      <p:to>
                                        <p:strVal val="visible"/>
                                      </p:to>
                                    </p:set>
                                    <p:animEffect transition="in" filter="fade">
                                      <p:cBhvr>
                                        <p:cTn id="62"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4" grpId="0" animBg="1"/>
      <p:bldP spid="38" grpId="0" animBg="1"/>
      <p:bldP spid="52"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998"/>
          </a:xfrm>
        </p:spPr>
        <p:txBody>
          <a:bodyPr/>
          <a:lstStyle/>
          <a:p>
            <a:r>
              <a:rPr lang="en-US" dirty="0">
                <a:solidFill>
                  <a:sysClr val="windowText" lastClr="000000"/>
                </a:solidFill>
                <a:ea typeface="Segoe UI" pitchFamily="34" charset="0"/>
              </a:rPr>
              <a:t>Service Fabric Mesh - </a:t>
            </a:r>
            <a:r>
              <a:rPr lang="en-US" dirty="0"/>
              <a:t>Volume Resource</a:t>
            </a:r>
          </a:p>
        </p:txBody>
      </p:sp>
      <p:sp>
        <p:nvSpPr>
          <p:cNvPr id="18" name="Rectangle 17">
            <a:extLst>
              <a:ext uri="{FF2B5EF4-FFF2-40B4-BE49-F238E27FC236}">
                <a16:creationId xmlns:a16="http://schemas.microsoft.com/office/drawing/2014/main" id="{0D093E90-2D7B-4BA2-9B2A-EF81805904E7}"/>
              </a:ext>
            </a:extLst>
          </p:cNvPr>
          <p:cNvSpPr/>
          <p:nvPr/>
        </p:nvSpPr>
        <p:spPr bwMode="auto">
          <a:xfrm>
            <a:off x="1928814" y="4264223"/>
            <a:ext cx="2394642" cy="679008"/>
          </a:xfrm>
          <a:prstGeom prst="rect">
            <a:avLst/>
          </a:prstGeom>
          <a:noFill/>
          <a:ln w="19050">
            <a:solidFill>
              <a:schemeClr val="accent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dirty="0">
                <a:solidFill>
                  <a:schemeClr val="accent1"/>
                </a:solidFill>
                <a:ea typeface="Segoe UI" pitchFamily="34" charset="0"/>
                <a:cs typeface="Segoe UI" pitchFamily="34" charset="0"/>
              </a:rPr>
              <a:t>Service Fabric </a:t>
            </a:r>
            <a:r>
              <a:rPr lang="en-US" sz="1800">
                <a:solidFill>
                  <a:schemeClr val="accent1"/>
                </a:solidFill>
                <a:ea typeface="Segoe UI" pitchFamily="34" charset="0"/>
                <a:cs typeface="Segoe UI" pitchFamily="34" charset="0"/>
              </a:rPr>
              <a:t>Volume disk</a:t>
            </a:r>
            <a:endParaRPr lang="en-US" sz="1800" dirty="0">
              <a:solidFill>
                <a:schemeClr val="accent1"/>
              </a:solidFill>
              <a:ea typeface="Segoe UI" pitchFamily="34" charset="0"/>
              <a:cs typeface="Segoe UI" pitchFamily="34" charset="0"/>
            </a:endParaRPr>
          </a:p>
        </p:txBody>
      </p:sp>
      <p:sp>
        <p:nvSpPr>
          <p:cNvPr id="20" name="Text Placeholder 2">
            <a:extLst>
              <a:ext uri="{FF2B5EF4-FFF2-40B4-BE49-F238E27FC236}">
                <a16:creationId xmlns:a16="http://schemas.microsoft.com/office/drawing/2014/main" id="{269F153D-A1DC-4497-A5F6-0CE91C8C701B}"/>
              </a:ext>
            </a:extLst>
          </p:cNvPr>
          <p:cNvSpPr>
            <a:spLocks noGrp="1"/>
          </p:cNvSpPr>
          <p:nvPr>
            <p:ph type="body" sz="quarter" idx="10"/>
          </p:nvPr>
        </p:nvSpPr>
        <p:spPr>
          <a:xfrm>
            <a:off x="586390" y="1434370"/>
            <a:ext cx="11018520" cy="1169551"/>
          </a:xfrm>
        </p:spPr>
        <p:txBody>
          <a:bodyPr/>
          <a:lstStyle/>
          <a:p>
            <a:r>
              <a:rPr lang="en-US" dirty="0"/>
              <a:t>General-purpose file storage</a:t>
            </a:r>
          </a:p>
          <a:p>
            <a:pPr marL="685800" lvl="1" indent="-457200">
              <a:buFont typeface="Arial" panose="020B0604020202020204" pitchFamily="34" charset="0"/>
              <a:buChar char="•"/>
            </a:pPr>
            <a:r>
              <a:rPr lang="en-US" dirty="0"/>
              <a:t>Read and write files using normal disk I/O file APIs.</a:t>
            </a:r>
          </a:p>
          <a:p>
            <a:pPr marL="685800" lvl="1" indent="-457200">
              <a:buFont typeface="Arial" panose="020B0604020202020204" pitchFamily="34" charset="0"/>
              <a:buChar char="•"/>
            </a:pPr>
            <a:r>
              <a:rPr lang="en-US" dirty="0"/>
              <a:t>Backed by Azure File storage or Service Fabric Volume disk </a:t>
            </a:r>
          </a:p>
        </p:txBody>
      </p:sp>
      <p:sp>
        <p:nvSpPr>
          <p:cNvPr id="8" name="Rectangle 7">
            <a:extLst>
              <a:ext uri="{FF2B5EF4-FFF2-40B4-BE49-F238E27FC236}">
                <a16:creationId xmlns:a16="http://schemas.microsoft.com/office/drawing/2014/main" id="{347E7DE2-AD4E-43D1-B620-F456DC7D7CAB}"/>
              </a:ext>
            </a:extLst>
          </p:cNvPr>
          <p:cNvSpPr/>
          <p:nvPr/>
        </p:nvSpPr>
        <p:spPr bwMode="auto">
          <a:xfrm>
            <a:off x="7556547" y="4264223"/>
            <a:ext cx="2394642" cy="679008"/>
          </a:xfrm>
          <a:prstGeom prst="rect">
            <a:avLst/>
          </a:prstGeom>
          <a:noFill/>
          <a:ln w="19050">
            <a:solidFill>
              <a:schemeClr val="accent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a:solidFill>
                  <a:schemeClr val="accent1"/>
                </a:solidFill>
                <a:ea typeface="Segoe UI" pitchFamily="34" charset="0"/>
                <a:cs typeface="Segoe UI" pitchFamily="34" charset="0"/>
              </a:rPr>
              <a:t>Azure File storage</a:t>
            </a:r>
          </a:p>
        </p:txBody>
      </p:sp>
      <p:grpSp>
        <p:nvGrpSpPr>
          <p:cNvPr id="28" name="Group 27">
            <a:extLst>
              <a:ext uri="{FF2B5EF4-FFF2-40B4-BE49-F238E27FC236}">
                <a16:creationId xmlns:a16="http://schemas.microsoft.com/office/drawing/2014/main" id="{FB7F188E-F9B6-43D0-81E3-32ADBB4AF60C}"/>
              </a:ext>
            </a:extLst>
          </p:cNvPr>
          <p:cNvGrpSpPr/>
          <p:nvPr/>
        </p:nvGrpSpPr>
        <p:grpSpPr>
          <a:xfrm>
            <a:off x="1980406" y="5662633"/>
            <a:ext cx="2291205" cy="755042"/>
            <a:chOff x="816928" y="5721272"/>
            <a:chExt cx="2291205" cy="755042"/>
          </a:xfrm>
        </p:grpSpPr>
        <p:sp>
          <p:nvSpPr>
            <p:cNvPr id="9" name="Database_EFC7" title="Icon of a cylinder">
              <a:extLst>
                <a:ext uri="{FF2B5EF4-FFF2-40B4-BE49-F238E27FC236}">
                  <a16:creationId xmlns:a16="http://schemas.microsoft.com/office/drawing/2014/main" id="{D9575E20-03CE-4FE1-AD32-3C72DBF450C1}"/>
                </a:ext>
              </a:extLst>
            </p:cNvPr>
            <p:cNvSpPr>
              <a:spLocks noChangeAspect="1" noEditPoints="1"/>
            </p:cNvSpPr>
            <p:nvPr/>
          </p:nvSpPr>
          <p:spPr bwMode="auto">
            <a:xfrm>
              <a:off x="1804313" y="5721272"/>
              <a:ext cx="316562" cy="411480"/>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accent1"/>
                </a:solidFill>
              </a:endParaRPr>
            </a:p>
          </p:txBody>
        </p:sp>
        <p:sp>
          <p:nvSpPr>
            <p:cNvPr id="3" name="TextBox 2">
              <a:extLst>
                <a:ext uri="{FF2B5EF4-FFF2-40B4-BE49-F238E27FC236}">
                  <a16:creationId xmlns:a16="http://schemas.microsoft.com/office/drawing/2014/main" id="{E404285D-EB15-4BCD-8203-92F72046C6C4}"/>
                </a:ext>
              </a:extLst>
            </p:cNvPr>
            <p:cNvSpPr txBox="1"/>
            <p:nvPr/>
          </p:nvSpPr>
          <p:spPr>
            <a:xfrm>
              <a:off x="816928" y="6168537"/>
              <a:ext cx="2291205" cy="307777"/>
            </a:xfrm>
            <a:prstGeom prst="rect">
              <a:avLst/>
            </a:prstGeom>
            <a:noFill/>
          </p:spPr>
          <p:txBody>
            <a:bodyPr wrap="none" lIns="0" tIns="0" rIns="0" bIns="0" rtlCol="0">
              <a:spAutoFit/>
            </a:bodyPr>
            <a:lstStyle/>
            <a:p>
              <a:pPr algn="l"/>
              <a:r>
                <a:rPr lang="en-US" sz="2000">
                  <a:solidFill>
                    <a:schemeClr val="accent1"/>
                  </a:solidFill>
                </a:rPr>
                <a:t>Replicated local disk</a:t>
              </a:r>
            </a:p>
          </p:txBody>
        </p:sp>
      </p:grpSp>
      <p:grpSp>
        <p:nvGrpSpPr>
          <p:cNvPr id="27" name="Group 26">
            <a:extLst>
              <a:ext uri="{FF2B5EF4-FFF2-40B4-BE49-F238E27FC236}">
                <a16:creationId xmlns:a16="http://schemas.microsoft.com/office/drawing/2014/main" id="{C99D3ABE-0D4F-4EAE-B09B-BF4E18ED37B7}"/>
              </a:ext>
            </a:extLst>
          </p:cNvPr>
          <p:cNvGrpSpPr/>
          <p:nvPr/>
        </p:nvGrpSpPr>
        <p:grpSpPr>
          <a:xfrm>
            <a:off x="7810276" y="5708353"/>
            <a:ext cx="1887183" cy="709322"/>
            <a:chOff x="3410663" y="5766992"/>
            <a:chExt cx="1887183" cy="709322"/>
          </a:xfrm>
        </p:grpSpPr>
        <p:sp>
          <p:nvSpPr>
            <p:cNvPr id="10" name="network_3" title="Icon of a server connected to a network">
              <a:extLst>
                <a:ext uri="{FF2B5EF4-FFF2-40B4-BE49-F238E27FC236}">
                  <a16:creationId xmlns:a16="http://schemas.microsoft.com/office/drawing/2014/main" id="{06C11F20-B262-4A8F-AF6D-743E261A9609}"/>
                </a:ext>
              </a:extLst>
            </p:cNvPr>
            <p:cNvSpPr>
              <a:spLocks noChangeAspect="1" noEditPoints="1"/>
            </p:cNvSpPr>
            <p:nvPr/>
          </p:nvSpPr>
          <p:spPr bwMode="auto">
            <a:xfrm>
              <a:off x="4178023" y="5766992"/>
              <a:ext cx="352461" cy="365760"/>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accent1"/>
                </a:solidFill>
              </a:endParaRPr>
            </a:p>
          </p:txBody>
        </p:sp>
        <p:sp>
          <p:nvSpPr>
            <p:cNvPr id="12" name="TextBox 11">
              <a:extLst>
                <a:ext uri="{FF2B5EF4-FFF2-40B4-BE49-F238E27FC236}">
                  <a16:creationId xmlns:a16="http://schemas.microsoft.com/office/drawing/2014/main" id="{494ECF79-BDAF-43C3-9B69-9462F8790775}"/>
                </a:ext>
              </a:extLst>
            </p:cNvPr>
            <p:cNvSpPr txBox="1"/>
            <p:nvPr/>
          </p:nvSpPr>
          <p:spPr>
            <a:xfrm>
              <a:off x="3410663" y="6168537"/>
              <a:ext cx="1887183" cy="307777"/>
            </a:xfrm>
            <a:prstGeom prst="rect">
              <a:avLst/>
            </a:prstGeom>
            <a:noFill/>
          </p:spPr>
          <p:txBody>
            <a:bodyPr wrap="none" lIns="0" tIns="0" rIns="0" bIns="0" rtlCol="0">
              <a:spAutoFit/>
            </a:bodyPr>
            <a:lstStyle/>
            <a:p>
              <a:pPr algn="l"/>
              <a:r>
                <a:rPr lang="en-US" sz="2000">
                  <a:solidFill>
                    <a:schemeClr val="accent1"/>
                  </a:solidFill>
                </a:rPr>
                <a:t>Network storage</a:t>
              </a:r>
            </a:p>
          </p:txBody>
        </p:sp>
      </p:grpSp>
      <p:cxnSp>
        <p:nvCxnSpPr>
          <p:cNvPr id="11" name="Straight Arrow Connector 10">
            <a:extLst>
              <a:ext uri="{FF2B5EF4-FFF2-40B4-BE49-F238E27FC236}">
                <a16:creationId xmlns:a16="http://schemas.microsoft.com/office/drawing/2014/main" id="{69470963-4E9B-4B18-938A-90B5E5FC438D}"/>
              </a:ext>
            </a:extLst>
          </p:cNvPr>
          <p:cNvCxnSpPr>
            <a:cxnSpLocks/>
            <a:stCxn id="7" idx="1"/>
            <a:endCxn id="18" idx="3"/>
          </p:cNvCxnSpPr>
          <p:nvPr/>
        </p:nvCxnSpPr>
        <p:spPr>
          <a:xfrm flipH="1">
            <a:off x="4323456" y="4603727"/>
            <a:ext cx="541748" cy="0"/>
          </a:xfrm>
          <a:prstGeom prst="straightConnector1">
            <a:avLst/>
          </a:prstGeom>
          <a:ln w="1905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03DA95C7-F992-4782-95ED-83E129D88D5F}"/>
              </a:ext>
            </a:extLst>
          </p:cNvPr>
          <p:cNvCxnSpPr>
            <a:cxnSpLocks/>
            <a:stCxn id="7" idx="3"/>
            <a:endCxn id="8" idx="1"/>
          </p:cNvCxnSpPr>
          <p:nvPr/>
        </p:nvCxnSpPr>
        <p:spPr>
          <a:xfrm>
            <a:off x="7018421" y="4603727"/>
            <a:ext cx="538126" cy="0"/>
          </a:xfrm>
          <a:prstGeom prst="straightConnector1">
            <a:avLst/>
          </a:prstGeom>
          <a:ln w="1905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779D89A7-66B4-4937-A329-241142A8B787}"/>
              </a:ext>
            </a:extLst>
          </p:cNvPr>
          <p:cNvCxnSpPr>
            <a:cxnSpLocks/>
            <a:stCxn id="18" idx="2"/>
            <a:endCxn id="9" idx="9"/>
          </p:cNvCxnSpPr>
          <p:nvPr/>
        </p:nvCxnSpPr>
        <p:spPr>
          <a:xfrm flipH="1">
            <a:off x="3126009" y="4943231"/>
            <a:ext cx="126" cy="719402"/>
          </a:xfrm>
          <a:prstGeom prst="straightConnector1">
            <a:avLst/>
          </a:prstGeom>
          <a:ln w="1905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D8A9622-793C-416B-A305-FB695BBF0B5A}"/>
              </a:ext>
            </a:extLst>
          </p:cNvPr>
          <p:cNvCxnSpPr>
            <a:cxnSpLocks/>
            <a:stCxn id="8" idx="2"/>
          </p:cNvCxnSpPr>
          <p:nvPr/>
        </p:nvCxnSpPr>
        <p:spPr>
          <a:xfrm>
            <a:off x="8753868" y="4943231"/>
            <a:ext cx="0" cy="749479"/>
          </a:xfrm>
          <a:prstGeom prst="straightConnector1">
            <a:avLst/>
          </a:prstGeom>
          <a:ln w="1905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72" name="Group 71">
            <a:extLst>
              <a:ext uri="{FF2B5EF4-FFF2-40B4-BE49-F238E27FC236}">
                <a16:creationId xmlns:a16="http://schemas.microsoft.com/office/drawing/2014/main" id="{53DBEC5F-F0B4-4AE4-9012-018D23F5C0A2}"/>
              </a:ext>
            </a:extLst>
          </p:cNvPr>
          <p:cNvGrpSpPr/>
          <p:nvPr/>
        </p:nvGrpSpPr>
        <p:grpSpPr>
          <a:xfrm>
            <a:off x="4865205" y="3141393"/>
            <a:ext cx="2145971" cy="679008"/>
            <a:chOff x="4865205" y="3141393"/>
            <a:chExt cx="2145971" cy="679008"/>
          </a:xfrm>
        </p:grpSpPr>
        <p:sp>
          <p:nvSpPr>
            <p:cNvPr id="44" name="Rectangle 43">
              <a:extLst>
                <a:ext uri="{FF2B5EF4-FFF2-40B4-BE49-F238E27FC236}">
                  <a16:creationId xmlns:a16="http://schemas.microsoft.com/office/drawing/2014/main" id="{CA899E28-81A2-4A56-AE4B-F44122D9818E}"/>
                </a:ext>
              </a:extLst>
            </p:cNvPr>
            <p:cNvSpPr/>
            <p:nvPr/>
          </p:nvSpPr>
          <p:spPr bwMode="auto">
            <a:xfrm>
              <a:off x="4865205" y="3141393"/>
              <a:ext cx="2145971" cy="679008"/>
            </a:xfrm>
            <a:prstGeom prst="rect">
              <a:avLst/>
            </a:prstGeom>
            <a:noFill/>
            <a:ln w="19050">
              <a:solidFill>
                <a:schemeClr val="accent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r" defTabSz="932472" fontAlgn="base">
                <a:spcBef>
                  <a:spcPct val="0"/>
                </a:spcBef>
                <a:spcAft>
                  <a:spcPct val="0"/>
                </a:spcAft>
              </a:pPr>
              <a:endParaRPr lang="en-US" sz="1800">
                <a:solidFill>
                  <a:sysClr val="windowText" lastClr="000000"/>
                </a:solidFill>
                <a:ea typeface="Segoe UI" pitchFamily="34" charset="0"/>
                <a:cs typeface="Segoe UI" pitchFamily="34" charset="0"/>
              </a:endParaRPr>
            </a:p>
          </p:txBody>
        </p:sp>
        <p:grpSp>
          <p:nvGrpSpPr>
            <p:cNvPr id="45" name="Group 44">
              <a:extLst>
                <a:ext uri="{FF2B5EF4-FFF2-40B4-BE49-F238E27FC236}">
                  <a16:creationId xmlns:a16="http://schemas.microsoft.com/office/drawing/2014/main" id="{9E882FE9-5193-415F-B0FE-BC9BED6CFA9A}"/>
                </a:ext>
              </a:extLst>
            </p:cNvPr>
            <p:cNvGrpSpPr/>
            <p:nvPr/>
          </p:nvGrpSpPr>
          <p:grpSpPr>
            <a:xfrm>
              <a:off x="5215592" y="3313948"/>
              <a:ext cx="1340856" cy="365760"/>
              <a:chOff x="945405" y="2120060"/>
              <a:chExt cx="1340856" cy="365760"/>
            </a:xfrm>
          </p:grpSpPr>
          <p:sp>
            <p:nvSpPr>
              <p:cNvPr id="46" name="Processing_E9F5" title="Icon of two interlocked gears">
                <a:extLst>
                  <a:ext uri="{FF2B5EF4-FFF2-40B4-BE49-F238E27FC236}">
                    <a16:creationId xmlns:a16="http://schemas.microsoft.com/office/drawing/2014/main" id="{A36257C3-E296-41E1-B734-F0117917747C}"/>
                  </a:ext>
                </a:extLst>
              </p:cNvPr>
              <p:cNvSpPr>
                <a:spLocks noChangeAspect="1" noEditPoints="1"/>
              </p:cNvSpPr>
              <p:nvPr/>
            </p:nvSpPr>
            <p:spPr bwMode="auto">
              <a:xfrm>
                <a:off x="945405" y="2120060"/>
                <a:ext cx="419962" cy="365760"/>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5875" cap="flat">
                <a:solidFill>
                  <a:schemeClr val="accent5">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accent5">
                      <a:lumMod val="75000"/>
                    </a:schemeClr>
                  </a:solidFill>
                </a:endParaRPr>
              </a:p>
            </p:txBody>
          </p:sp>
          <p:sp>
            <p:nvSpPr>
              <p:cNvPr id="47" name="TextBox 46">
                <a:extLst>
                  <a:ext uri="{FF2B5EF4-FFF2-40B4-BE49-F238E27FC236}">
                    <a16:creationId xmlns:a16="http://schemas.microsoft.com/office/drawing/2014/main" id="{15CB68E0-E176-49C1-AE87-1705D05C3B6E}"/>
                  </a:ext>
                </a:extLst>
              </p:cNvPr>
              <p:cNvSpPr txBox="1"/>
              <p:nvPr/>
            </p:nvSpPr>
            <p:spPr>
              <a:xfrm>
                <a:off x="1476103" y="2149051"/>
                <a:ext cx="810158" cy="307777"/>
              </a:xfrm>
              <a:prstGeom prst="rect">
                <a:avLst/>
              </a:prstGeom>
              <a:noFill/>
              <a:ln>
                <a:noFill/>
              </a:ln>
            </p:spPr>
            <p:txBody>
              <a:bodyPr wrap="none" lIns="0" tIns="0" rIns="0" bIns="0" rtlCol="0">
                <a:spAutoFit/>
              </a:bodyPr>
              <a:lstStyle/>
              <a:p>
                <a:pPr algn="l"/>
                <a:r>
                  <a:rPr lang="en-US" sz="2000">
                    <a:solidFill>
                      <a:schemeClr val="accent5">
                        <a:lumMod val="75000"/>
                      </a:schemeClr>
                    </a:solidFill>
                  </a:rPr>
                  <a:t>Service</a:t>
                </a:r>
              </a:p>
            </p:txBody>
          </p:sp>
        </p:grpSp>
      </p:grpSp>
      <p:cxnSp>
        <p:nvCxnSpPr>
          <p:cNvPr id="58" name="Straight Arrow Connector 57">
            <a:extLst>
              <a:ext uri="{FF2B5EF4-FFF2-40B4-BE49-F238E27FC236}">
                <a16:creationId xmlns:a16="http://schemas.microsoft.com/office/drawing/2014/main" id="{4048F962-FFFE-4075-A919-2547AA4CB49A}"/>
              </a:ext>
            </a:extLst>
          </p:cNvPr>
          <p:cNvCxnSpPr>
            <a:cxnSpLocks/>
            <a:stCxn id="44" idx="2"/>
            <a:endCxn id="7" idx="0"/>
          </p:cNvCxnSpPr>
          <p:nvPr/>
        </p:nvCxnSpPr>
        <p:spPr>
          <a:xfrm>
            <a:off x="5938191" y="3820401"/>
            <a:ext cx="3622" cy="443822"/>
          </a:xfrm>
          <a:prstGeom prst="straightConnector1">
            <a:avLst/>
          </a:prstGeom>
          <a:ln w="1905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73" name="Group 72">
            <a:extLst>
              <a:ext uri="{FF2B5EF4-FFF2-40B4-BE49-F238E27FC236}">
                <a16:creationId xmlns:a16="http://schemas.microsoft.com/office/drawing/2014/main" id="{730D18FE-7215-48BA-A4D5-B1A442AF7762}"/>
              </a:ext>
            </a:extLst>
          </p:cNvPr>
          <p:cNvGrpSpPr/>
          <p:nvPr/>
        </p:nvGrpSpPr>
        <p:grpSpPr>
          <a:xfrm>
            <a:off x="4865204" y="4264223"/>
            <a:ext cx="2153217" cy="679008"/>
            <a:chOff x="4865204" y="4264223"/>
            <a:chExt cx="2153217" cy="679008"/>
          </a:xfrm>
        </p:grpSpPr>
        <p:sp>
          <p:nvSpPr>
            <p:cNvPr id="7" name="Rectangle 6">
              <a:extLst>
                <a:ext uri="{FF2B5EF4-FFF2-40B4-BE49-F238E27FC236}">
                  <a16:creationId xmlns:a16="http://schemas.microsoft.com/office/drawing/2014/main" id="{DE58A222-CA7A-4911-A2C0-C8123398ADA4}"/>
                </a:ext>
              </a:extLst>
            </p:cNvPr>
            <p:cNvSpPr/>
            <p:nvPr/>
          </p:nvSpPr>
          <p:spPr bwMode="auto">
            <a:xfrm>
              <a:off x="4865204" y="4264223"/>
              <a:ext cx="2153217" cy="679008"/>
            </a:xfrm>
            <a:prstGeom prst="rect">
              <a:avLst/>
            </a:prstGeom>
            <a:noFill/>
            <a:ln w="19050">
              <a:solidFill>
                <a:schemeClr val="accent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1800">
                <a:solidFill>
                  <a:schemeClr val="accent1"/>
                </a:solidFill>
                <a:ea typeface="Segoe UI" pitchFamily="34" charset="0"/>
                <a:cs typeface="Segoe UI" pitchFamily="34" charset="0"/>
              </a:endParaRPr>
            </a:p>
          </p:txBody>
        </p:sp>
        <p:grpSp>
          <p:nvGrpSpPr>
            <p:cNvPr id="65" name="Group 64">
              <a:extLst>
                <a:ext uri="{FF2B5EF4-FFF2-40B4-BE49-F238E27FC236}">
                  <a16:creationId xmlns:a16="http://schemas.microsoft.com/office/drawing/2014/main" id="{FEC032B8-31A7-4744-95DC-3FA8CC24F2A1}"/>
                </a:ext>
              </a:extLst>
            </p:cNvPr>
            <p:cNvGrpSpPr/>
            <p:nvPr/>
          </p:nvGrpSpPr>
          <p:grpSpPr>
            <a:xfrm>
              <a:off x="5286796" y="4397987"/>
              <a:ext cx="1302785" cy="411480"/>
              <a:chOff x="945405" y="4237960"/>
              <a:chExt cx="1302785" cy="411480"/>
            </a:xfrm>
          </p:grpSpPr>
          <p:sp>
            <p:nvSpPr>
              <p:cNvPr id="66" name="Database_EFC7" title="Icon of a cylinder">
                <a:extLst>
                  <a:ext uri="{FF2B5EF4-FFF2-40B4-BE49-F238E27FC236}">
                    <a16:creationId xmlns:a16="http://schemas.microsoft.com/office/drawing/2014/main" id="{C1680C9F-8153-4F45-9E43-12F879F2418D}"/>
                  </a:ext>
                </a:extLst>
              </p:cNvPr>
              <p:cNvSpPr>
                <a:spLocks noChangeAspect="1" noEditPoints="1"/>
              </p:cNvSpPr>
              <p:nvPr/>
            </p:nvSpPr>
            <p:spPr bwMode="auto">
              <a:xfrm>
                <a:off x="945405" y="4237960"/>
                <a:ext cx="316562" cy="411480"/>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5875" cap="sq">
                <a:solidFill>
                  <a:schemeClr val="accent5">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accent5">
                      <a:lumMod val="75000"/>
                    </a:schemeClr>
                  </a:solidFill>
                </a:endParaRPr>
              </a:p>
            </p:txBody>
          </p:sp>
          <p:sp>
            <p:nvSpPr>
              <p:cNvPr id="67" name="TextBox 66">
                <a:extLst>
                  <a:ext uri="{FF2B5EF4-FFF2-40B4-BE49-F238E27FC236}">
                    <a16:creationId xmlns:a16="http://schemas.microsoft.com/office/drawing/2014/main" id="{2D8346E2-FCF8-44F8-9899-F32A68E5A0D7}"/>
                  </a:ext>
                </a:extLst>
              </p:cNvPr>
              <p:cNvSpPr txBox="1"/>
              <p:nvPr/>
            </p:nvSpPr>
            <p:spPr>
              <a:xfrm>
                <a:off x="1390711" y="4311883"/>
                <a:ext cx="857479" cy="307777"/>
              </a:xfrm>
              <a:prstGeom prst="rect">
                <a:avLst/>
              </a:prstGeom>
              <a:noFill/>
              <a:ln>
                <a:noFill/>
              </a:ln>
            </p:spPr>
            <p:txBody>
              <a:bodyPr wrap="none" lIns="0" tIns="0" rIns="0" bIns="0" rtlCol="0">
                <a:spAutoFit/>
              </a:bodyPr>
              <a:lstStyle/>
              <a:p>
                <a:pPr algn="l"/>
                <a:r>
                  <a:rPr lang="en-US" sz="2000">
                    <a:solidFill>
                      <a:schemeClr val="accent5">
                        <a:lumMod val="75000"/>
                      </a:schemeClr>
                    </a:solidFill>
                  </a:rPr>
                  <a:t>Volume</a:t>
                </a:r>
              </a:p>
            </p:txBody>
          </p:sp>
        </p:grpSp>
      </p:grpSp>
    </p:spTree>
    <p:extLst>
      <p:ext uri="{BB962C8B-B14F-4D97-AF65-F5344CB8AC3E}">
        <p14:creationId xmlns:p14="http://schemas.microsoft.com/office/powerpoint/2010/main" val="1388546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a14="http://schemas.microsoft.com/office/drawing/2010/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2"/>
                                        </p:tgtEl>
                                        <p:attrNameLst>
                                          <p:attrName>style.visibility</p:attrName>
                                        </p:attrNameLst>
                                      </p:cBhvr>
                                      <p:to>
                                        <p:strVal val="visible"/>
                                      </p:to>
                                    </p:set>
                                    <p:animEffect transition="in" filter="fade">
                                      <p:cBhvr>
                                        <p:cTn id="7" dur="500"/>
                                        <p:tgtEl>
                                          <p:spTgt spid="72"/>
                                        </p:tgtEl>
                                      </p:cBhvr>
                                    </p:animEffect>
                                  </p:childTnLst>
                                </p:cTn>
                              </p:par>
                              <p:par>
                                <p:cTn id="8" presetID="10" presetClass="entr" presetSubtype="0" fill="hold" nodeType="withEffect">
                                  <p:stCondLst>
                                    <p:cond delay="0"/>
                                  </p:stCondLst>
                                  <p:childTnLst>
                                    <p:set>
                                      <p:cBhvr>
                                        <p:cTn id="9" dur="1" fill="hold">
                                          <p:stCondLst>
                                            <p:cond delay="0"/>
                                          </p:stCondLst>
                                        </p:cTn>
                                        <p:tgtEl>
                                          <p:spTgt spid="73"/>
                                        </p:tgtEl>
                                        <p:attrNameLst>
                                          <p:attrName>style.visibility</p:attrName>
                                        </p:attrNameLst>
                                      </p:cBhvr>
                                      <p:to>
                                        <p:strVal val="visible"/>
                                      </p:to>
                                    </p:set>
                                    <p:animEffect transition="in" filter="fade">
                                      <p:cBhvr>
                                        <p:cTn id="10" dur="500"/>
                                        <p:tgtEl>
                                          <p:spTgt spid="73"/>
                                        </p:tgtEl>
                                      </p:cBhvr>
                                    </p:animEffect>
                                  </p:childTnLst>
                                </p:cTn>
                              </p:par>
                              <p:par>
                                <p:cTn id="11" presetID="22" presetClass="entr" presetSubtype="1" fill="hold" nodeType="withEffect">
                                  <p:stCondLst>
                                    <p:cond delay="0"/>
                                  </p:stCondLst>
                                  <p:childTnLst>
                                    <p:set>
                                      <p:cBhvr>
                                        <p:cTn id="12" dur="1" fill="hold">
                                          <p:stCondLst>
                                            <p:cond delay="0"/>
                                          </p:stCondLst>
                                        </p:cTn>
                                        <p:tgtEl>
                                          <p:spTgt spid="58"/>
                                        </p:tgtEl>
                                        <p:attrNameLst>
                                          <p:attrName>style.visibility</p:attrName>
                                        </p:attrNameLst>
                                      </p:cBhvr>
                                      <p:to>
                                        <p:strVal val="visible"/>
                                      </p:to>
                                    </p:set>
                                    <p:animEffect transition="in" filter="wipe(up)">
                                      <p:cBhvr>
                                        <p:cTn id="13" dur="500"/>
                                        <p:tgtEl>
                                          <p:spTgt spid="5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par>
                                <p:cTn id="19" presetID="10" presetClass="entr" presetSubtype="0" fill="hold" nodeType="withEffect">
                                  <p:stCondLst>
                                    <p:cond delay="0"/>
                                  </p:stCondLst>
                                  <p:childTnLst>
                                    <p:set>
                                      <p:cBhvr>
                                        <p:cTn id="20" dur="1" fill="hold">
                                          <p:stCondLst>
                                            <p:cond delay="0"/>
                                          </p:stCondLst>
                                        </p:cTn>
                                        <p:tgtEl>
                                          <p:spTgt spid="27"/>
                                        </p:tgtEl>
                                        <p:attrNameLst>
                                          <p:attrName>style.visibility</p:attrName>
                                        </p:attrNameLst>
                                      </p:cBhvr>
                                      <p:to>
                                        <p:strVal val="visible"/>
                                      </p:to>
                                    </p:set>
                                    <p:animEffect transition="in" filter="fade">
                                      <p:cBhvr>
                                        <p:cTn id="21" dur="500"/>
                                        <p:tgtEl>
                                          <p:spTgt spid="27"/>
                                        </p:tgtEl>
                                      </p:cBhvr>
                                    </p:animEffect>
                                  </p:childTnLst>
                                </p:cTn>
                              </p:par>
                            </p:childTnLst>
                          </p:cTn>
                        </p:par>
                        <p:par>
                          <p:cTn id="22" fill="hold">
                            <p:stCondLst>
                              <p:cond delay="500"/>
                            </p:stCondLst>
                            <p:childTnLst>
                              <p:par>
                                <p:cTn id="23" presetID="22" presetClass="entr" presetSubtype="8" fill="hold" nodeType="after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wipe(left)">
                                      <p:cBhvr>
                                        <p:cTn id="25" dur="500"/>
                                        <p:tgtEl>
                                          <p:spTgt spid="14"/>
                                        </p:tgtEl>
                                      </p:cBhvr>
                                    </p:animEffect>
                                  </p:childTnLst>
                                </p:cTn>
                              </p:par>
                            </p:childTnLst>
                          </p:cTn>
                        </p:par>
                        <p:par>
                          <p:cTn id="26" fill="hold">
                            <p:stCondLst>
                              <p:cond delay="1000"/>
                            </p:stCondLst>
                            <p:childTnLst>
                              <p:par>
                                <p:cTn id="27" presetID="22" presetClass="entr" presetSubtype="1" fill="hold" nodeType="afterEffect">
                                  <p:stCondLst>
                                    <p:cond delay="0"/>
                                  </p:stCondLst>
                                  <p:childTnLst>
                                    <p:set>
                                      <p:cBhvr>
                                        <p:cTn id="28" dur="1" fill="hold">
                                          <p:stCondLst>
                                            <p:cond delay="0"/>
                                          </p:stCondLst>
                                        </p:cTn>
                                        <p:tgtEl>
                                          <p:spTgt spid="22"/>
                                        </p:tgtEl>
                                        <p:attrNameLst>
                                          <p:attrName>style.visibility</p:attrName>
                                        </p:attrNameLst>
                                      </p:cBhvr>
                                      <p:to>
                                        <p:strVal val="visible"/>
                                      </p:to>
                                    </p:set>
                                    <p:animEffect transition="in" filter="wipe(up)">
                                      <p:cBhvr>
                                        <p:cTn id="29" dur="500"/>
                                        <p:tgtEl>
                                          <p:spTgt spid="22"/>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fade">
                                      <p:cBhvr>
                                        <p:cTn id="34" dur="500"/>
                                        <p:tgtEl>
                                          <p:spTgt spid="18"/>
                                        </p:tgtEl>
                                      </p:cBhvr>
                                    </p:animEffect>
                                  </p:childTnLst>
                                </p:cTn>
                              </p:par>
                              <p:par>
                                <p:cTn id="35" presetID="10" presetClass="entr" presetSubtype="0" fill="hold" nodeType="withEffect">
                                  <p:stCondLst>
                                    <p:cond delay="0"/>
                                  </p:stCondLst>
                                  <p:childTnLst>
                                    <p:set>
                                      <p:cBhvr>
                                        <p:cTn id="36" dur="1" fill="hold">
                                          <p:stCondLst>
                                            <p:cond delay="0"/>
                                          </p:stCondLst>
                                        </p:cTn>
                                        <p:tgtEl>
                                          <p:spTgt spid="28"/>
                                        </p:tgtEl>
                                        <p:attrNameLst>
                                          <p:attrName>style.visibility</p:attrName>
                                        </p:attrNameLst>
                                      </p:cBhvr>
                                      <p:to>
                                        <p:strVal val="visible"/>
                                      </p:to>
                                    </p:set>
                                    <p:animEffect transition="in" filter="fade">
                                      <p:cBhvr>
                                        <p:cTn id="37" dur="500"/>
                                        <p:tgtEl>
                                          <p:spTgt spid="28"/>
                                        </p:tgtEl>
                                      </p:cBhvr>
                                    </p:animEffect>
                                  </p:childTnLst>
                                </p:cTn>
                              </p:par>
                            </p:childTnLst>
                          </p:cTn>
                        </p:par>
                        <p:par>
                          <p:cTn id="38" fill="hold">
                            <p:stCondLst>
                              <p:cond delay="500"/>
                            </p:stCondLst>
                            <p:childTnLst>
                              <p:par>
                                <p:cTn id="39" presetID="22" presetClass="entr" presetSubtype="2" fill="hold" nodeType="afterEffect">
                                  <p:stCondLst>
                                    <p:cond delay="0"/>
                                  </p:stCondLst>
                                  <p:childTnLst>
                                    <p:set>
                                      <p:cBhvr>
                                        <p:cTn id="40" dur="1" fill="hold">
                                          <p:stCondLst>
                                            <p:cond delay="0"/>
                                          </p:stCondLst>
                                        </p:cTn>
                                        <p:tgtEl>
                                          <p:spTgt spid="11"/>
                                        </p:tgtEl>
                                        <p:attrNameLst>
                                          <p:attrName>style.visibility</p:attrName>
                                        </p:attrNameLst>
                                      </p:cBhvr>
                                      <p:to>
                                        <p:strVal val="visible"/>
                                      </p:to>
                                    </p:set>
                                    <p:animEffect transition="in" filter="wipe(right)">
                                      <p:cBhvr>
                                        <p:cTn id="41" dur="500"/>
                                        <p:tgtEl>
                                          <p:spTgt spid="11"/>
                                        </p:tgtEl>
                                      </p:cBhvr>
                                    </p:animEffect>
                                  </p:childTnLst>
                                </p:cTn>
                              </p:par>
                            </p:childTnLst>
                          </p:cTn>
                        </p:par>
                        <p:par>
                          <p:cTn id="42" fill="hold">
                            <p:stCondLst>
                              <p:cond delay="1000"/>
                            </p:stCondLst>
                            <p:childTnLst>
                              <p:par>
                                <p:cTn id="43" presetID="22" presetClass="entr" presetSubtype="1" fill="hold" nodeType="afterEffect">
                                  <p:stCondLst>
                                    <p:cond delay="0"/>
                                  </p:stCondLst>
                                  <p:childTnLst>
                                    <p:set>
                                      <p:cBhvr>
                                        <p:cTn id="44" dur="1" fill="hold">
                                          <p:stCondLst>
                                            <p:cond delay="0"/>
                                          </p:stCondLst>
                                        </p:cTn>
                                        <p:tgtEl>
                                          <p:spTgt spid="16"/>
                                        </p:tgtEl>
                                        <p:attrNameLst>
                                          <p:attrName>style.visibility</p:attrName>
                                        </p:attrNameLst>
                                      </p:cBhvr>
                                      <p:to>
                                        <p:strVal val="visible"/>
                                      </p:to>
                                    </p:set>
                                    <p:animEffect transition="in" filter="wipe(up)">
                                      <p:cBhvr>
                                        <p:cTn id="4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8"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Service Fabric - Diagnostics and Monitoring</a:t>
            </a:r>
          </a:p>
        </p:txBody>
      </p:sp>
      <p:sp>
        <p:nvSpPr>
          <p:cNvPr id="6" name="Text Placeholder 5">
            <a:extLst>
              <a:ext uri="{FF2B5EF4-FFF2-40B4-BE49-F238E27FC236}">
                <a16:creationId xmlns:a16="http://schemas.microsoft.com/office/drawing/2014/main" id="{0042A5C9-78F5-4404-A23E-1386DD761AA1}"/>
              </a:ext>
            </a:extLst>
          </p:cNvPr>
          <p:cNvSpPr>
            <a:spLocks noGrp="1"/>
          </p:cNvSpPr>
          <p:nvPr>
            <p:ph type="body" sz="quarter" idx="10"/>
          </p:nvPr>
        </p:nvSpPr>
        <p:spPr>
          <a:xfrm>
            <a:off x="586390" y="1434370"/>
            <a:ext cx="11018520" cy="1255728"/>
          </a:xfrm>
        </p:spPr>
        <p:txBody>
          <a:bodyPr/>
          <a:lstStyle/>
          <a:p>
            <a:r>
              <a:rPr lang="en-US" sz="2400" dirty="0"/>
              <a:t>Containers write </a:t>
            </a:r>
            <a:r>
              <a:rPr lang="en-US" sz="2400" dirty="0" err="1"/>
              <a:t>stdout</a:t>
            </a:r>
            <a:r>
              <a:rPr lang="en-US" sz="2400" dirty="0"/>
              <a:t>/stderr logs to volumes</a:t>
            </a:r>
          </a:p>
          <a:p>
            <a:r>
              <a:rPr lang="en-US" sz="2400" dirty="0"/>
              <a:t>Azure Application Insights integration for .NET</a:t>
            </a:r>
          </a:p>
          <a:p>
            <a:r>
              <a:rPr lang="en-US" sz="2400" dirty="0"/>
              <a:t>Azure Monitor for platform events and container metrics</a:t>
            </a:r>
          </a:p>
        </p:txBody>
      </p:sp>
      <p:grpSp>
        <p:nvGrpSpPr>
          <p:cNvPr id="49" name="Group 48">
            <a:extLst>
              <a:ext uri="{FF2B5EF4-FFF2-40B4-BE49-F238E27FC236}">
                <a16:creationId xmlns:a16="http://schemas.microsoft.com/office/drawing/2014/main" id="{945D86B1-7380-4376-9B11-E880B07A7BF5}"/>
              </a:ext>
            </a:extLst>
          </p:cNvPr>
          <p:cNvGrpSpPr/>
          <p:nvPr/>
        </p:nvGrpSpPr>
        <p:grpSpPr>
          <a:xfrm>
            <a:off x="1273897" y="3082421"/>
            <a:ext cx="3024849" cy="2258834"/>
            <a:chOff x="1273897" y="2803247"/>
            <a:chExt cx="3024849" cy="2258834"/>
          </a:xfrm>
        </p:grpSpPr>
        <p:grpSp>
          <p:nvGrpSpPr>
            <p:cNvPr id="58" name="Group 57">
              <a:extLst>
                <a:ext uri="{FF2B5EF4-FFF2-40B4-BE49-F238E27FC236}">
                  <a16:creationId xmlns:a16="http://schemas.microsoft.com/office/drawing/2014/main" id="{9827DE01-6350-4367-9880-9CF76703FB38}"/>
                </a:ext>
              </a:extLst>
            </p:cNvPr>
            <p:cNvGrpSpPr/>
            <p:nvPr/>
          </p:nvGrpSpPr>
          <p:grpSpPr>
            <a:xfrm>
              <a:off x="2068931" y="3578488"/>
              <a:ext cx="1495313" cy="369332"/>
              <a:chOff x="2624428" y="4560219"/>
              <a:chExt cx="1495313" cy="369332"/>
            </a:xfrm>
          </p:grpSpPr>
          <p:sp>
            <p:nvSpPr>
              <p:cNvPr id="67" name="Archive_F03F" title="Icon of an archival box">
                <a:extLst>
                  <a:ext uri="{FF2B5EF4-FFF2-40B4-BE49-F238E27FC236}">
                    <a16:creationId xmlns:a16="http://schemas.microsoft.com/office/drawing/2014/main" id="{6EAC9DD5-7260-479D-90D7-FA63FE55E513}"/>
                  </a:ext>
                </a:extLst>
              </p:cNvPr>
              <p:cNvSpPr>
                <a:spLocks noChangeAspect="1" noEditPoints="1"/>
              </p:cNvSpPr>
              <p:nvPr/>
            </p:nvSpPr>
            <p:spPr bwMode="auto">
              <a:xfrm>
                <a:off x="2624428" y="4574311"/>
                <a:ext cx="321594" cy="278882"/>
              </a:xfrm>
              <a:custGeom>
                <a:avLst/>
                <a:gdLst>
                  <a:gd name="T0" fmla="*/ 4721 w 4721"/>
                  <a:gd name="T1" fmla="*/ 1260 h 4094"/>
                  <a:gd name="T2" fmla="*/ 0 w 4721"/>
                  <a:gd name="T3" fmla="*/ 1260 h 4094"/>
                  <a:gd name="T4" fmla="*/ 0 w 4721"/>
                  <a:gd name="T5" fmla="*/ 0 h 4094"/>
                  <a:gd name="T6" fmla="*/ 4721 w 4721"/>
                  <a:gd name="T7" fmla="*/ 0 h 4094"/>
                  <a:gd name="T8" fmla="*/ 4721 w 4721"/>
                  <a:gd name="T9" fmla="*/ 1260 h 4094"/>
                  <a:gd name="T10" fmla="*/ 315 w 4721"/>
                  <a:gd name="T11" fmla="*/ 1260 h 4094"/>
                  <a:gd name="T12" fmla="*/ 315 w 4721"/>
                  <a:gd name="T13" fmla="*/ 4094 h 4094"/>
                  <a:gd name="T14" fmla="*/ 4407 w 4721"/>
                  <a:gd name="T15" fmla="*/ 4094 h 4094"/>
                  <a:gd name="T16" fmla="*/ 4407 w 4721"/>
                  <a:gd name="T17" fmla="*/ 1260 h 4094"/>
                  <a:gd name="T18" fmla="*/ 1417 w 4721"/>
                  <a:gd name="T19" fmla="*/ 2205 h 4094"/>
                  <a:gd name="T20" fmla="*/ 3305 w 4721"/>
                  <a:gd name="T21" fmla="*/ 2205 h 40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21" h="4094">
                    <a:moveTo>
                      <a:pt x="4721" y="1260"/>
                    </a:moveTo>
                    <a:lnTo>
                      <a:pt x="0" y="1260"/>
                    </a:lnTo>
                    <a:lnTo>
                      <a:pt x="0" y="0"/>
                    </a:lnTo>
                    <a:lnTo>
                      <a:pt x="4721" y="0"/>
                    </a:lnTo>
                    <a:lnTo>
                      <a:pt x="4721" y="1260"/>
                    </a:lnTo>
                    <a:moveTo>
                      <a:pt x="315" y="1260"/>
                    </a:moveTo>
                    <a:lnTo>
                      <a:pt x="315" y="4094"/>
                    </a:lnTo>
                    <a:lnTo>
                      <a:pt x="4407" y="4094"/>
                    </a:lnTo>
                    <a:lnTo>
                      <a:pt x="4407" y="1260"/>
                    </a:lnTo>
                    <a:moveTo>
                      <a:pt x="1417" y="2205"/>
                    </a:moveTo>
                    <a:lnTo>
                      <a:pt x="3305" y="2205"/>
                    </a:ln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8" name="Rectangle 67">
                <a:extLst>
                  <a:ext uri="{FF2B5EF4-FFF2-40B4-BE49-F238E27FC236}">
                    <a16:creationId xmlns:a16="http://schemas.microsoft.com/office/drawing/2014/main" id="{F3CCC845-ACF7-467F-A7D0-89E42B873577}"/>
                  </a:ext>
                </a:extLst>
              </p:cNvPr>
              <p:cNvSpPr/>
              <p:nvPr/>
            </p:nvSpPr>
            <p:spPr>
              <a:xfrm>
                <a:off x="2946022" y="4560219"/>
                <a:ext cx="1173719" cy="369332"/>
              </a:xfrm>
              <a:prstGeom prst="rect">
                <a:avLst/>
              </a:prstGeom>
            </p:spPr>
            <p:txBody>
              <a:bodyPr wrap="none">
                <a:spAutoFit/>
              </a:bodyPr>
              <a:lstStyle/>
              <a:p>
                <a:r>
                  <a:rPr lang="en-US" sz="1800" dirty="0">
                    <a:solidFill>
                      <a:schemeClr val="accent1"/>
                    </a:solidFill>
                  </a:rPr>
                  <a:t>Container</a:t>
                </a:r>
                <a:endParaRPr lang="en-US" sz="1400" dirty="0"/>
              </a:p>
            </p:txBody>
          </p:sp>
        </p:grpSp>
        <p:grpSp>
          <p:nvGrpSpPr>
            <p:cNvPr id="48" name="Group 47">
              <a:extLst>
                <a:ext uri="{FF2B5EF4-FFF2-40B4-BE49-F238E27FC236}">
                  <a16:creationId xmlns:a16="http://schemas.microsoft.com/office/drawing/2014/main" id="{E6571BFC-9C25-4845-8124-845F6F299182}"/>
                </a:ext>
              </a:extLst>
            </p:cNvPr>
            <p:cNvGrpSpPr/>
            <p:nvPr/>
          </p:nvGrpSpPr>
          <p:grpSpPr>
            <a:xfrm>
              <a:off x="1273897" y="2803247"/>
              <a:ext cx="3024849" cy="2258834"/>
              <a:chOff x="1273897" y="2803247"/>
              <a:chExt cx="3024849" cy="2258834"/>
            </a:xfrm>
          </p:grpSpPr>
          <p:sp>
            <p:nvSpPr>
              <p:cNvPr id="52" name="Rectangle 51">
                <a:extLst>
                  <a:ext uri="{FF2B5EF4-FFF2-40B4-BE49-F238E27FC236}">
                    <a16:creationId xmlns:a16="http://schemas.microsoft.com/office/drawing/2014/main" id="{29A97EAF-2D35-41BD-AAB1-02BEF23B25A8}"/>
                  </a:ext>
                </a:extLst>
              </p:cNvPr>
              <p:cNvSpPr/>
              <p:nvPr/>
            </p:nvSpPr>
            <p:spPr bwMode="auto">
              <a:xfrm>
                <a:off x="1273897" y="2803247"/>
                <a:ext cx="3024849" cy="2258834"/>
              </a:xfrm>
              <a:prstGeom prst="rect">
                <a:avLst/>
              </a:prstGeom>
              <a:noFill/>
              <a:ln w="19050">
                <a:solidFill>
                  <a:schemeClr val="accent2">
                    <a:lumMod val="90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400" err="1">
                  <a:gradFill>
                    <a:gsLst>
                      <a:gs pos="0">
                        <a:srgbClr val="FFFFFF"/>
                      </a:gs>
                      <a:gs pos="100000">
                        <a:srgbClr val="FFFFFF"/>
                      </a:gs>
                    </a:gsLst>
                    <a:lin ang="5400000" scaled="0"/>
                  </a:gradFill>
                  <a:ea typeface="Segoe UI" pitchFamily="34" charset="0"/>
                  <a:cs typeface="Segoe UI" pitchFamily="34" charset="0"/>
                </a:endParaRPr>
              </a:p>
            </p:txBody>
          </p:sp>
          <p:grpSp>
            <p:nvGrpSpPr>
              <p:cNvPr id="60" name="Group 59">
                <a:extLst>
                  <a:ext uri="{FF2B5EF4-FFF2-40B4-BE49-F238E27FC236}">
                    <a16:creationId xmlns:a16="http://schemas.microsoft.com/office/drawing/2014/main" id="{98B58013-DDFB-42EC-9FFE-CFD93D6252EE}"/>
                  </a:ext>
                </a:extLst>
              </p:cNvPr>
              <p:cNvGrpSpPr/>
              <p:nvPr/>
            </p:nvGrpSpPr>
            <p:grpSpPr>
              <a:xfrm>
                <a:off x="2117483" y="2926015"/>
                <a:ext cx="1169064" cy="297283"/>
                <a:chOff x="945405" y="2120060"/>
                <a:chExt cx="1169064" cy="297283"/>
              </a:xfrm>
            </p:grpSpPr>
            <p:sp>
              <p:nvSpPr>
                <p:cNvPr id="65" name="Processing_E9F5" title="Icon of two interlocked gears">
                  <a:extLst>
                    <a:ext uri="{FF2B5EF4-FFF2-40B4-BE49-F238E27FC236}">
                      <a16:creationId xmlns:a16="http://schemas.microsoft.com/office/drawing/2014/main" id="{F8EB594A-9647-4EF2-A360-29E633DC5F6E}"/>
                    </a:ext>
                  </a:extLst>
                </p:cNvPr>
                <p:cNvSpPr>
                  <a:spLocks noChangeAspect="1" noEditPoints="1"/>
                </p:cNvSpPr>
                <p:nvPr/>
              </p:nvSpPr>
              <p:spPr bwMode="auto">
                <a:xfrm>
                  <a:off x="945405" y="2120060"/>
                  <a:ext cx="341337" cy="297283"/>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5875" cap="flat">
                  <a:solidFill>
                    <a:schemeClr val="accent5">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accent5">
                        <a:lumMod val="75000"/>
                      </a:schemeClr>
                    </a:solidFill>
                  </a:endParaRPr>
                </a:p>
              </p:txBody>
            </p:sp>
            <p:sp>
              <p:nvSpPr>
                <p:cNvPr id="66" name="TextBox 65">
                  <a:extLst>
                    <a:ext uri="{FF2B5EF4-FFF2-40B4-BE49-F238E27FC236}">
                      <a16:creationId xmlns:a16="http://schemas.microsoft.com/office/drawing/2014/main" id="{81E77591-038A-4271-A3B6-50784366FC0B}"/>
                    </a:ext>
                  </a:extLst>
                </p:cNvPr>
                <p:cNvSpPr txBox="1"/>
                <p:nvPr/>
              </p:nvSpPr>
              <p:spPr>
                <a:xfrm>
                  <a:off x="1387090" y="2126347"/>
                  <a:ext cx="727379" cy="276999"/>
                </a:xfrm>
                <a:prstGeom prst="rect">
                  <a:avLst/>
                </a:prstGeom>
                <a:noFill/>
                <a:ln>
                  <a:noFill/>
                </a:ln>
              </p:spPr>
              <p:txBody>
                <a:bodyPr wrap="none" lIns="0" tIns="0" rIns="0" bIns="0" rtlCol="0">
                  <a:spAutoFit/>
                </a:bodyPr>
                <a:lstStyle/>
                <a:p>
                  <a:pPr algn="l"/>
                  <a:r>
                    <a:rPr lang="en-US" sz="1800" dirty="0">
                      <a:solidFill>
                        <a:schemeClr val="accent5">
                          <a:lumMod val="75000"/>
                        </a:schemeClr>
                      </a:solidFill>
                    </a:rPr>
                    <a:t>Service</a:t>
                  </a:r>
                  <a:endParaRPr lang="en-US" sz="2000" dirty="0">
                    <a:solidFill>
                      <a:schemeClr val="accent5">
                        <a:lumMod val="75000"/>
                      </a:schemeClr>
                    </a:solidFill>
                  </a:endParaRPr>
                </a:p>
              </p:txBody>
            </p:sp>
          </p:grpSp>
          <p:cxnSp>
            <p:nvCxnSpPr>
              <p:cNvPr id="62" name="Straight Connector 61">
                <a:extLst>
                  <a:ext uri="{FF2B5EF4-FFF2-40B4-BE49-F238E27FC236}">
                    <a16:creationId xmlns:a16="http://schemas.microsoft.com/office/drawing/2014/main" id="{07DD641D-E3E5-48B3-90C0-BE513AED03D9}"/>
                  </a:ext>
                </a:extLst>
              </p:cNvPr>
              <p:cNvCxnSpPr>
                <a:cxnSpLocks/>
              </p:cNvCxnSpPr>
              <p:nvPr/>
            </p:nvCxnSpPr>
            <p:spPr>
              <a:xfrm>
                <a:off x="1479457" y="3355127"/>
                <a:ext cx="2613727" cy="0"/>
              </a:xfrm>
              <a:prstGeom prst="line">
                <a:avLst/>
              </a:prstGeom>
              <a:ln>
                <a:solidFill>
                  <a:schemeClr val="accent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14" name="Group 13">
              <a:extLst>
                <a:ext uri="{FF2B5EF4-FFF2-40B4-BE49-F238E27FC236}">
                  <a16:creationId xmlns:a16="http://schemas.microsoft.com/office/drawing/2014/main" id="{A27C7044-CF5E-475A-8B14-A837C9EFB75E}"/>
                </a:ext>
              </a:extLst>
            </p:cNvPr>
            <p:cNvGrpSpPr/>
            <p:nvPr/>
          </p:nvGrpSpPr>
          <p:grpSpPr>
            <a:xfrm>
              <a:off x="2165434" y="4395075"/>
              <a:ext cx="974299" cy="375591"/>
              <a:chOff x="3267173" y="4007831"/>
              <a:chExt cx="974299" cy="375591"/>
            </a:xfrm>
          </p:grpSpPr>
          <p:sp>
            <p:nvSpPr>
              <p:cNvPr id="64" name="Rectangle 63">
                <a:extLst>
                  <a:ext uri="{FF2B5EF4-FFF2-40B4-BE49-F238E27FC236}">
                    <a16:creationId xmlns:a16="http://schemas.microsoft.com/office/drawing/2014/main" id="{35A51358-9404-4B7A-B80C-34DD612AA6BF}"/>
                  </a:ext>
                </a:extLst>
              </p:cNvPr>
              <p:cNvSpPr/>
              <p:nvPr/>
            </p:nvSpPr>
            <p:spPr>
              <a:xfrm>
                <a:off x="3596295" y="4014090"/>
                <a:ext cx="645177" cy="369332"/>
              </a:xfrm>
              <a:prstGeom prst="rect">
                <a:avLst/>
              </a:prstGeom>
            </p:spPr>
            <p:txBody>
              <a:bodyPr wrap="none">
                <a:spAutoFit/>
              </a:bodyPr>
              <a:lstStyle/>
              <a:p>
                <a:r>
                  <a:rPr lang="en-US" sz="1800" dirty="0">
                    <a:solidFill>
                      <a:schemeClr val="accent1"/>
                    </a:solidFill>
                  </a:rPr>
                  <a:t>.NET</a:t>
                </a:r>
                <a:endParaRPr lang="en-US" sz="1800" dirty="0"/>
              </a:p>
            </p:txBody>
          </p:sp>
          <p:pic>
            <p:nvPicPr>
              <p:cNvPr id="13" name="Graphic 12">
                <a:extLst>
                  <a:ext uri="{FF2B5EF4-FFF2-40B4-BE49-F238E27FC236}">
                    <a16:creationId xmlns:a16="http://schemas.microsoft.com/office/drawing/2014/main" id="{C36E31A2-FA26-4828-962F-0787ADDF677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267173" y="4007831"/>
                <a:ext cx="368004" cy="368004"/>
              </a:xfrm>
              <a:prstGeom prst="rect">
                <a:avLst/>
              </a:prstGeom>
            </p:spPr>
          </p:pic>
        </p:grpSp>
      </p:grpSp>
      <p:grpSp>
        <p:nvGrpSpPr>
          <p:cNvPr id="47" name="Group 46">
            <a:extLst>
              <a:ext uri="{FF2B5EF4-FFF2-40B4-BE49-F238E27FC236}">
                <a16:creationId xmlns:a16="http://schemas.microsoft.com/office/drawing/2014/main" id="{1758D0C9-E716-4BA2-B788-112736D64477}"/>
              </a:ext>
            </a:extLst>
          </p:cNvPr>
          <p:cNvGrpSpPr/>
          <p:nvPr/>
        </p:nvGrpSpPr>
        <p:grpSpPr>
          <a:xfrm>
            <a:off x="1273898" y="5541662"/>
            <a:ext cx="3024849" cy="679008"/>
            <a:chOff x="1273898" y="5262488"/>
            <a:chExt cx="3024849" cy="679008"/>
          </a:xfrm>
        </p:grpSpPr>
        <p:sp>
          <p:nvSpPr>
            <p:cNvPr id="69" name="Rectangle 68">
              <a:extLst>
                <a:ext uri="{FF2B5EF4-FFF2-40B4-BE49-F238E27FC236}">
                  <a16:creationId xmlns:a16="http://schemas.microsoft.com/office/drawing/2014/main" id="{40683D8B-90EE-4E97-9CE1-E92A3758E49E}"/>
                </a:ext>
              </a:extLst>
            </p:cNvPr>
            <p:cNvSpPr/>
            <p:nvPr/>
          </p:nvSpPr>
          <p:spPr bwMode="auto">
            <a:xfrm>
              <a:off x="1273898" y="5262488"/>
              <a:ext cx="3024849" cy="679008"/>
            </a:xfrm>
            <a:prstGeom prst="rect">
              <a:avLst/>
            </a:prstGeom>
            <a:noFill/>
            <a:ln w="19050">
              <a:solidFill>
                <a:schemeClr val="accent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1800" dirty="0">
                <a:solidFill>
                  <a:schemeClr val="accent1"/>
                </a:solidFill>
                <a:ea typeface="Segoe UI" pitchFamily="34" charset="0"/>
                <a:cs typeface="Segoe UI" pitchFamily="34" charset="0"/>
              </a:endParaRPr>
            </a:p>
          </p:txBody>
        </p:sp>
        <p:pic>
          <p:nvPicPr>
            <p:cNvPr id="70" name="Picture 69">
              <a:extLst>
                <a:ext uri="{FF2B5EF4-FFF2-40B4-BE49-F238E27FC236}">
                  <a16:creationId xmlns:a16="http://schemas.microsoft.com/office/drawing/2014/main" id="{CDE51B3C-EEAA-40CD-9496-2079C4EB5622}"/>
                </a:ext>
              </a:extLst>
            </p:cNvPr>
            <p:cNvPicPr>
              <a:picLocks noChangeAspect="1"/>
            </p:cNvPicPr>
            <p:nvPr/>
          </p:nvPicPr>
          <p:blipFill>
            <a:blip r:embed="rId5"/>
            <a:stretch>
              <a:fillRect/>
            </a:stretch>
          </p:blipFill>
          <p:spPr>
            <a:xfrm>
              <a:off x="1822200" y="5427970"/>
              <a:ext cx="307778" cy="307778"/>
            </a:xfrm>
            <a:prstGeom prst="rect">
              <a:avLst/>
            </a:prstGeom>
          </p:spPr>
        </p:pic>
        <p:sp>
          <p:nvSpPr>
            <p:cNvPr id="102" name="Rectangle 101">
              <a:extLst>
                <a:ext uri="{FF2B5EF4-FFF2-40B4-BE49-F238E27FC236}">
                  <a16:creationId xmlns:a16="http://schemas.microsoft.com/office/drawing/2014/main" id="{FE13C608-666A-4173-8498-4DC82E695CA8}"/>
                </a:ext>
              </a:extLst>
            </p:cNvPr>
            <p:cNvSpPr/>
            <p:nvPr/>
          </p:nvSpPr>
          <p:spPr>
            <a:xfrm>
              <a:off x="2132897" y="5421828"/>
              <a:ext cx="1575111" cy="369332"/>
            </a:xfrm>
            <a:prstGeom prst="rect">
              <a:avLst/>
            </a:prstGeom>
          </p:spPr>
          <p:txBody>
            <a:bodyPr wrap="none">
              <a:spAutoFit/>
            </a:bodyPr>
            <a:lstStyle/>
            <a:p>
              <a:r>
                <a:rPr lang="en-US" sz="1800" dirty="0">
                  <a:solidFill>
                    <a:schemeClr val="accent1"/>
                  </a:solidFill>
                </a:rPr>
                <a:t>Service Fabric</a:t>
              </a:r>
              <a:endParaRPr lang="en-US" sz="1800" dirty="0"/>
            </a:p>
          </p:txBody>
        </p:sp>
      </p:grpSp>
      <p:grpSp>
        <p:nvGrpSpPr>
          <p:cNvPr id="71" name="Group 70">
            <a:extLst>
              <a:ext uri="{FF2B5EF4-FFF2-40B4-BE49-F238E27FC236}">
                <a16:creationId xmlns:a16="http://schemas.microsoft.com/office/drawing/2014/main" id="{1125D335-5AE3-4C6F-8B8D-7E0A6ACE74C3}"/>
              </a:ext>
            </a:extLst>
          </p:cNvPr>
          <p:cNvGrpSpPr/>
          <p:nvPr/>
        </p:nvGrpSpPr>
        <p:grpSpPr>
          <a:xfrm>
            <a:off x="3885837" y="3650828"/>
            <a:ext cx="7498067" cy="2438303"/>
            <a:chOff x="3885837" y="3650828"/>
            <a:chExt cx="7498067" cy="2438303"/>
          </a:xfrm>
        </p:grpSpPr>
        <p:grpSp>
          <p:nvGrpSpPr>
            <p:cNvPr id="37" name="Group 36">
              <a:extLst>
                <a:ext uri="{FF2B5EF4-FFF2-40B4-BE49-F238E27FC236}">
                  <a16:creationId xmlns:a16="http://schemas.microsoft.com/office/drawing/2014/main" id="{91F455A6-D59E-4D0D-B1EF-100A7AF29FB9}"/>
                </a:ext>
              </a:extLst>
            </p:cNvPr>
            <p:cNvGrpSpPr/>
            <p:nvPr/>
          </p:nvGrpSpPr>
          <p:grpSpPr>
            <a:xfrm>
              <a:off x="8121387" y="4674249"/>
              <a:ext cx="3262517" cy="427895"/>
              <a:chOff x="8160307" y="4349189"/>
              <a:chExt cx="3262517" cy="427895"/>
            </a:xfrm>
          </p:grpSpPr>
          <p:pic>
            <p:nvPicPr>
              <p:cNvPr id="5" name="Picture 4">
                <a:extLst>
                  <a:ext uri="{FF2B5EF4-FFF2-40B4-BE49-F238E27FC236}">
                    <a16:creationId xmlns:a16="http://schemas.microsoft.com/office/drawing/2014/main" id="{68A88E0F-E7D4-42CF-B811-B8A3DA0E91F1}"/>
                  </a:ext>
                </a:extLst>
              </p:cNvPr>
              <p:cNvPicPr>
                <a:picLocks noChangeAspect="1"/>
              </p:cNvPicPr>
              <p:nvPr/>
            </p:nvPicPr>
            <p:blipFill>
              <a:blip r:embed="rId6"/>
              <a:stretch>
                <a:fillRect/>
              </a:stretch>
            </p:blipFill>
            <p:spPr>
              <a:xfrm>
                <a:off x="8160307" y="4349189"/>
                <a:ext cx="427895" cy="427895"/>
              </a:xfrm>
              <a:prstGeom prst="rect">
                <a:avLst/>
              </a:prstGeom>
            </p:spPr>
          </p:pic>
          <p:sp>
            <p:nvSpPr>
              <p:cNvPr id="54" name="Rectangle 53">
                <a:extLst>
                  <a:ext uri="{FF2B5EF4-FFF2-40B4-BE49-F238E27FC236}">
                    <a16:creationId xmlns:a16="http://schemas.microsoft.com/office/drawing/2014/main" id="{D9BC4CBD-C0DE-471E-A78C-D3733447CDE1}"/>
                  </a:ext>
                </a:extLst>
              </p:cNvPr>
              <p:cNvSpPr/>
              <p:nvPr/>
            </p:nvSpPr>
            <p:spPr>
              <a:xfrm>
                <a:off x="8588202" y="4369573"/>
                <a:ext cx="2834622" cy="369332"/>
              </a:xfrm>
              <a:prstGeom prst="rect">
                <a:avLst/>
              </a:prstGeom>
            </p:spPr>
            <p:txBody>
              <a:bodyPr wrap="none">
                <a:spAutoFit/>
              </a:bodyPr>
              <a:lstStyle/>
              <a:p>
                <a:r>
                  <a:rPr lang="en-US" sz="1800" dirty="0">
                    <a:solidFill>
                      <a:schemeClr val="accent1"/>
                    </a:solidFill>
                  </a:rPr>
                  <a:t>Azure Application Insights</a:t>
                </a:r>
                <a:endParaRPr lang="en-US" sz="1800" dirty="0"/>
              </a:p>
            </p:txBody>
          </p:sp>
        </p:grpSp>
        <p:grpSp>
          <p:nvGrpSpPr>
            <p:cNvPr id="35" name="Group 34">
              <a:extLst>
                <a:ext uri="{FF2B5EF4-FFF2-40B4-BE49-F238E27FC236}">
                  <a16:creationId xmlns:a16="http://schemas.microsoft.com/office/drawing/2014/main" id="{DE1BCC30-C42D-4776-9799-C499BAC39254}"/>
                </a:ext>
              </a:extLst>
            </p:cNvPr>
            <p:cNvGrpSpPr/>
            <p:nvPr/>
          </p:nvGrpSpPr>
          <p:grpSpPr>
            <a:xfrm>
              <a:off x="8122289" y="5661236"/>
              <a:ext cx="2119218" cy="427895"/>
              <a:chOff x="8160307" y="5296519"/>
              <a:chExt cx="2119218" cy="427895"/>
            </a:xfrm>
          </p:grpSpPr>
          <p:pic>
            <p:nvPicPr>
              <p:cNvPr id="9" name="Picture 8">
                <a:extLst>
                  <a:ext uri="{FF2B5EF4-FFF2-40B4-BE49-F238E27FC236}">
                    <a16:creationId xmlns:a16="http://schemas.microsoft.com/office/drawing/2014/main" id="{43EC9E25-4814-46CB-AA31-B74FF5A2A01F}"/>
                  </a:ext>
                </a:extLst>
              </p:cNvPr>
              <p:cNvPicPr>
                <a:picLocks noChangeAspect="1"/>
              </p:cNvPicPr>
              <p:nvPr/>
            </p:nvPicPr>
            <p:blipFill>
              <a:blip r:embed="rId7"/>
              <a:stretch>
                <a:fillRect/>
              </a:stretch>
            </p:blipFill>
            <p:spPr>
              <a:xfrm>
                <a:off x="8160307" y="5296519"/>
                <a:ext cx="427895" cy="427895"/>
              </a:xfrm>
              <a:prstGeom prst="rect">
                <a:avLst/>
              </a:prstGeom>
            </p:spPr>
          </p:pic>
          <p:sp>
            <p:nvSpPr>
              <p:cNvPr id="55" name="Rectangle 54">
                <a:extLst>
                  <a:ext uri="{FF2B5EF4-FFF2-40B4-BE49-F238E27FC236}">
                    <a16:creationId xmlns:a16="http://schemas.microsoft.com/office/drawing/2014/main" id="{B7928B37-C956-433A-8B18-1EE48D184C5B}"/>
                  </a:ext>
                </a:extLst>
              </p:cNvPr>
              <p:cNvSpPr/>
              <p:nvPr/>
            </p:nvSpPr>
            <p:spPr>
              <a:xfrm>
                <a:off x="8632920" y="5310253"/>
                <a:ext cx="1646605" cy="369332"/>
              </a:xfrm>
              <a:prstGeom prst="rect">
                <a:avLst/>
              </a:prstGeom>
            </p:spPr>
            <p:txBody>
              <a:bodyPr wrap="none">
                <a:spAutoFit/>
              </a:bodyPr>
              <a:lstStyle/>
              <a:p>
                <a:r>
                  <a:rPr lang="en-US" sz="1800" dirty="0">
                    <a:solidFill>
                      <a:schemeClr val="accent1"/>
                    </a:solidFill>
                  </a:rPr>
                  <a:t>Azure Monitor</a:t>
                </a:r>
                <a:endParaRPr lang="en-US" sz="1800" dirty="0"/>
              </a:p>
            </p:txBody>
          </p:sp>
        </p:grpSp>
        <p:grpSp>
          <p:nvGrpSpPr>
            <p:cNvPr id="38" name="Group 37">
              <a:extLst>
                <a:ext uri="{FF2B5EF4-FFF2-40B4-BE49-F238E27FC236}">
                  <a16:creationId xmlns:a16="http://schemas.microsoft.com/office/drawing/2014/main" id="{9AD308CA-19A8-4AED-B198-16988ABB277C}"/>
                </a:ext>
              </a:extLst>
            </p:cNvPr>
            <p:cNvGrpSpPr/>
            <p:nvPr/>
          </p:nvGrpSpPr>
          <p:grpSpPr>
            <a:xfrm>
              <a:off x="8182979" y="3845801"/>
              <a:ext cx="1309660" cy="394426"/>
              <a:chOff x="8222534" y="3324051"/>
              <a:chExt cx="1309660" cy="394426"/>
            </a:xfrm>
          </p:grpSpPr>
          <p:sp>
            <p:nvSpPr>
              <p:cNvPr id="57" name="Database_EFC7" title="Icon of a cylinder">
                <a:extLst>
                  <a:ext uri="{FF2B5EF4-FFF2-40B4-BE49-F238E27FC236}">
                    <a16:creationId xmlns:a16="http://schemas.microsoft.com/office/drawing/2014/main" id="{0BA7A05C-9153-4058-A978-182E30920E97}"/>
                  </a:ext>
                </a:extLst>
              </p:cNvPr>
              <p:cNvSpPr>
                <a:spLocks noChangeAspect="1" noEditPoints="1"/>
              </p:cNvSpPr>
              <p:nvPr/>
            </p:nvSpPr>
            <p:spPr bwMode="auto">
              <a:xfrm>
                <a:off x="8222534" y="3324051"/>
                <a:ext cx="303442" cy="394426"/>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5875" cap="sq">
                <a:solidFill>
                  <a:srgbClr val="0079D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accent1"/>
                  </a:solidFill>
                </a:endParaRPr>
              </a:p>
            </p:txBody>
          </p:sp>
          <p:sp>
            <p:nvSpPr>
              <p:cNvPr id="46" name="Rectangle 45">
                <a:extLst>
                  <a:ext uri="{FF2B5EF4-FFF2-40B4-BE49-F238E27FC236}">
                    <a16:creationId xmlns:a16="http://schemas.microsoft.com/office/drawing/2014/main" id="{2F43D221-245C-4817-A564-6EFDEC634076}"/>
                  </a:ext>
                </a:extLst>
              </p:cNvPr>
              <p:cNvSpPr/>
              <p:nvPr/>
            </p:nvSpPr>
            <p:spPr>
              <a:xfrm>
                <a:off x="8579817" y="3343386"/>
                <a:ext cx="952377" cy="369332"/>
              </a:xfrm>
              <a:prstGeom prst="rect">
                <a:avLst/>
              </a:prstGeom>
            </p:spPr>
            <p:txBody>
              <a:bodyPr wrap="none">
                <a:spAutoFit/>
              </a:bodyPr>
              <a:lstStyle/>
              <a:p>
                <a:r>
                  <a:rPr lang="en-US" sz="1800" dirty="0">
                    <a:solidFill>
                      <a:schemeClr val="accent1"/>
                    </a:solidFill>
                  </a:rPr>
                  <a:t>Volume</a:t>
                </a:r>
                <a:endParaRPr lang="en-US" sz="1800" dirty="0"/>
              </a:p>
            </p:txBody>
          </p:sp>
        </p:grpSp>
        <p:sp>
          <p:nvSpPr>
            <p:cNvPr id="39" name="Arrow: Right 38">
              <a:extLst>
                <a:ext uri="{FF2B5EF4-FFF2-40B4-BE49-F238E27FC236}">
                  <a16:creationId xmlns:a16="http://schemas.microsoft.com/office/drawing/2014/main" id="{9B37D39D-F8FF-4CA6-9879-41472C59E0B8}"/>
                </a:ext>
              </a:extLst>
            </p:cNvPr>
            <p:cNvSpPr/>
            <p:nvPr/>
          </p:nvSpPr>
          <p:spPr bwMode="auto">
            <a:xfrm>
              <a:off x="3885837" y="3901151"/>
              <a:ext cx="4149557" cy="301542"/>
            </a:xfrm>
            <a:prstGeom prst="rightArrow">
              <a:avLst/>
            </a:prstGeom>
            <a:solidFill>
              <a:schemeClr val="bg1"/>
            </a:solidFill>
            <a:ln w="19050">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98" name="Arrow: Right 97">
              <a:extLst>
                <a:ext uri="{FF2B5EF4-FFF2-40B4-BE49-F238E27FC236}">
                  <a16:creationId xmlns:a16="http://schemas.microsoft.com/office/drawing/2014/main" id="{BF3770DC-748C-406E-95B4-47527E53A28B}"/>
                </a:ext>
              </a:extLst>
            </p:cNvPr>
            <p:cNvSpPr/>
            <p:nvPr/>
          </p:nvSpPr>
          <p:spPr bwMode="auto">
            <a:xfrm>
              <a:off x="3885837" y="4729978"/>
              <a:ext cx="4149557" cy="301542"/>
            </a:xfrm>
            <a:prstGeom prst="rightArrow">
              <a:avLst/>
            </a:prstGeom>
            <a:solidFill>
              <a:schemeClr val="bg1"/>
            </a:solidFill>
            <a:ln w="19050">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42" name="TextBox 41">
              <a:extLst>
                <a:ext uri="{FF2B5EF4-FFF2-40B4-BE49-F238E27FC236}">
                  <a16:creationId xmlns:a16="http://schemas.microsoft.com/office/drawing/2014/main" id="{93543A00-B0F7-4B6D-8FF7-63DF35880C2E}"/>
                </a:ext>
              </a:extLst>
            </p:cNvPr>
            <p:cNvSpPr txBox="1"/>
            <p:nvPr/>
          </p:nvSpPr>
          <p:spPr>
            <a:xfrm>
              <a:off x="5219418" y="3650828"/>
              <a:ext cx="1482393" cy="307777"/>
            </a:xfrm>
            <a:prstGeom prst="rect">
              <a:avLst/>
            </a:prstGeom>
            <a:noFill/>
          </p:spPr>
          <p:txBody>
            <a:bodyPr wrap="none" lIns="0" tIns="0" rIns="0" bIns="0" rtlCol="0">
              <a:spAutoFit/>
            </a:bodyPr>
            <a:lstStyle/>
            <a:p>
              <a:pPr algn="l"/>
              <a:r>
                <a:rPr lang="en-US" sz="2000" dirty="0" err="1">
                  <a:solidFill>
                    <a:schemeClr val="accent2">
                      <a:lumMod val="50000"/>
                    </a:schemeClr>
                  </a:solidFill>
                </a:rPr>
                <a:t>stdout</a:t>
              </a:r>
              <a:r>
                <a:rPr lang="en-US" sz="2000" dirty="0">
                  <a:solidFill>
                    <a:schemeClr val="accent2">
                      <a:lumMod val="50000"/>
                    </a:schemeClr>
                  </a:solidFill>
                </a:rPr>
                <a:t>/stderr</a:t>
              </a:r>
            </a:p>
          </p:txBody>
        </p:sp>
        <p:sp>
          <p:nvSpPr>
            <p:cNvPr id="100" name="TextBox 99">
              <a:extLst>
                <a:ext uri="{FF2B5EF4-FFF2-40B4-BE49-F238E27FC236}">
                  <a16:creationId xmlns:a16="http://schemas.microsoft.com/office/drawing/2014/main" id="{3B48268C-DC93-421A-AD3A-DE0CE0539891}"/>
                </a:ext>
              </a:extLst>
            </p:cNvPr>
            <p:cNvSpPr txBox="1"/>
            <p:nvPr/>
          </p:nvSpPr>
          <p:spPr>
            <a:xfrm>
              <a:off x="5083593" y="4462770"/>
              <a:ext cx="1880323" cy="307777"/>
            </a:xfrm>
            <a:prstGeom prst="rect">
              <a:avLst/>
            </a:prstGeom>
            <a:noFill/>
          </p:spPr>
          <p:txBody>
            <a:bodyPr wrap="none" lIns="0" tIns="0" rIns="0" bIns="0" rtlCol="0">
              <a:spAutoFit/>
            </a:bodyPr>
            <a:lstStyle/>
            <a:p>
              <a:pPr algn="l"/>
              <a:r>
                <a:rPr lang="en-US" sz="2000" dirty="0">
                  <a:solidFill>
                    <a:schemeClr val="accent2">
                      <a:lumMod val="50000"/>
                    </a:schemeClr>
                  </a:solidFill>
                </a:rPr>
                <a:t>AppInsights SDK</a:t>
              </a:r>
            </a:p>
          </p:txBody>
        </p:sp>
        <p:sp>
          <p:nvSpPr>
            <p:cNvPr id="101" name="TextBox 100">
              <a:extLst>
                <a:ext uri="{FF2B5EF4-FFF2-40B4-BE49-F238E27FC236}">
                  <a16:creationId xmlns:a16="http://schemas.microsoft.com/office/drawing/2014/main" id="{C6434C53-D227-4B30-9356-347C185F0B5A}"/>
                </a:ext>
              </a:extLst>
            </p:cNvPr>
            <p:cNvSpPr txBox="1"/>
            <p:nvPr/>
          </p:nvSpPr>
          <p:spPr>
            <a:xfrm>
              <a:off x="4654405" y="5452187"/>
              <a:ext cx="2936317" cy="307777"/>
            </a:xfrm>
            <a:prstGeom prst="rect">
              <a:avLst/>
            </a:prstGeom>
            <a:noFill/>
          </p:spPr>
          <p:txBody>
            <a:bodyPr wrap="none" lIns="0" tIns="0" rIns="0" bIns="0" rtlCol="0">
              <a:spAutoFit/>
            </a:bodyPr>
            <a:lstStyle/>
            <a:p>
              <a:pPr algn="l"/>
              <a:r>
                <a:rPr lang="en-US" sz="2000" dirty="0">
                  <a:solidFill>
                    <a:schemeClr val="accent2">
                      <a:lumMod val="50000"/>
                    </a:schemeClr>
                  </a:solidFill>
                </a:rPr>
                <a:t>Platform events &amp; metrics</a:t>
              </a:r>
            </a:p>
          </p:txBody>
        </p:sp>
        <p:sp>
          <p:nvSpPr>
            <p:cNvPr id="45" name="Arrow: Bent-Up 44">
              <a:extLst>
                <a:ext uri="{FF2B5EF4-FFF2-40B4-BE49-F238E27FC236}">
                  <a16:creationId xmlns:a16="http://schemas.microsoft.com/office/drawing/2014/main" id="{B04B87EE-5600-4CE0-9FF2-86020C534524}"/>
                </a:ext>
              </a:extLst>
            </p:cNvPr>
            <p:cNvSpPr/>
            <p:nvPr/>
          </p:nvSpPr>
          <p:spPr bwMode="auto">
            <a:xfrm flipV="1">
              <a:off x="9546480" y="4007791"/>
              <a:ext cx="703329" cy="588637"/>
            </a:xfrm>
            <a:prstGeom prst="bentUpArrow">
              <a:avLst/>
            </a:prstGeom>
            <a:solidFill>
              <a:schemeClr val="bg1"/>
            </a:solidFill>
            <a:ln w="19050">
              <a:solidFill>
                <a:schemeClr val="accent1">
                  <a:lumMod val="60000"/>
                  <a:lumOff val="40000"/>
                </a:schemeClr>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99" name="Arrow: Right 98">
              <a:extLst>
                <a:ext uri="{FF2B5EF4-FFF2-40B4-BE49-F238E27FC236}">
                  <a16:creationId xmlns:a16="http://schemas.microsoft.com/office/drawing/2014/main" id="{2572E524-F52E-4A46-A059-81F59FD49C77}"/>
                </a:ext>
              </a:extLst>
            </p:cNvPr>
            <p:cNvSpPr/>
            <p:nvPr/>
          </p:nvSpPr>
          <p:spPr bwMode="auto">
            <a:xfrm>
              <a:off x="3885837" y="5724413"/>
              <a:ext cx="4149557" cy="301542"/>
            </a:xfrm>
            <a:prstGeom prst="rightArrow">
              <a:avLst/>
            </a:prstGeom>
            <a:solidFill>
              <a:schemeClr val="bg1"/>
            </a:solidFill>
            <a:ln w="19050">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081349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a14="http://schemas.microsoft.com/office/drawing/2010/main" xmlns:asvg="http://schemas.microsoft.com/office/drawing/2016/SVG/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500"/>
                                        <p:tgtEl>
                                          <p:spTgt spid="49"/>
                                        </p:tgtEl>
                                      </p:cBhvr>
                                    </p:animEffect>
                                  </p:childTnLst>
                                </p:cTn>
                              </p:par>
                              <p:par>
                                <p:cTn id="8" presetID="10" presetClass="entr" presetSubtype="0" fill="hold" nodeType="withEffect">
                                  <p:stCondLst>
                                    <p:cond delay="0"/>
                                  </p:stCondLst>
                                  <p:childTnLst>
                                    <p:set>
                                      <p:cBhvr>
                                        <p:cTn id="9" dur="1" fill="hold">
                                          <p:stCondLst>
                                            <p:cond delay="0"/>
                                          </p:stCondLst>
                                        </p:cTn>
                                        <p:tgtEl>
                                          <p:spTgt spid="47"/>
                                        </p:tgtEl>
                                        <p:attrNameLst>
                                          <p:attrName>style.visibility</p:attrName>
                                        </p:attrNameLst>
                                      </p:cBhvr>
                                      <p:to>
                                        <p:strVal val="visible"/>
                                      </p:to>
                                    </p:set>
                                    <p:animEffect transition="in" filter="fade">
                                      <p:cBhvr>
                                        <p:cTn id="10" dur="500"/>
                                        <p:tgtEl>
                                          <p:spTgt spid="47"/>
                                        </p:tgtEl>
                                      </p:cBhvr>
                                    </p:animEffect>
                                  </p:childTnLst>
                                </p:cTn>
                              </p:par>
                            </p:childTnLst>
                          </p:cTn>
                        </p:par>
                        <p:par>
                          <p:cTn id="11" fill="hold">
                            <p:stCondLst>
                              <p:cond delay="500"/>
                            </p:stCondLst>
                            <p:childTnLst>
                              <p:par>
                                <p:cTn id="12" presetID="22" presetClass="entr" presetSubtype="8" fill="hold" nodeType="afterEffect">
                                  <p:stCondLst>
                                    <p:cond delay="0"/>
                                  </p:stCondLst>
                                  <p:childTnLst>
                                    <p:set>
                                      <p:cBhvr>
                                        <p:cTn id="13" dur="1" fill="hold">
                                          <p:stCondLst>
                                            <p:cond delay="0"/>
                                          </p:stCondLst>
                                        </p:cTn>
                                        <p:tgtEl>
                                          <p:spTgt spid="71"/>
                                        </p:tgtEl>
                                        <p:attrNameLst>
                                          <p:attrName>style.visibility</p:attrName>
                                        </p:attrNameLst>
                                      </p:cBhvr>
                                      <p:to>
                                        <p:strVal val="visible"/>
                                      </p:to>
                                    </p:set>
                                    <p:animEffect transition="in" filter="wipe(left)">
                                      <p:cBhvr>
                                        <p:cTn id="14" dur="5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Service Fabric - Reliable Collections</a:t>
            </a:r>
          </a:p>
        </p:txBody>
      </p:sp>
      <p:sp>
        <p:nvSpPr>
          <p:cNvPr id="2" name="Rectangle 1">
            <a:extLst>
              <a:ext uri="{FF2B5EF4-FFF2-40B4-BE49-F238E27FC236}">
                <a16:creationId xmlns:a16="http://schemas.microsoft.com/office/drawing/2014/main" id="{74F72878-51E7-4E86-A451-83AEEFF9DE3B}"/>
              </a:ext>
            </a:extLst>
          </p:cNvPr>
          <p:cNvSpPr/>
          <p:nvPr/>
        </p:nvSpPr>
        <p:spPr bwMode="auto">
          <a:xfrm>
            <a:off x="1883876" y="3515007"/>
            <a:ext cx="3799436" cy="642796"/>
          </a:xfrm>
          <a:prstGeom prst="rect">
            <a:avLst/>
          </a:prstGeom>
          <a:noFill/>
          <a:ln w="19050">
            <a:solidFill>
              <a:schemeClr val="tx2">
                <a:lumMod val="25000"/>
                <a:lumOff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dirty="0">
                <a:solidFill>
                  <a:schemeClr val="accent5">
                    <a:lumMod val="75000"/>
                  </a:schemeClr>
                </a:solidFill>
                <a:ea typeface="Segoe UI" pitchFamily="34" charset="0"/>
                <a:cs typeface="Segoe UI" pitchFamily="34" charset="0"/>
              </a:rPr>
              <a:t>Replicated transactional store</a:t>
            </a:r>
          </a:p>
        </p:txBody>
      </p:sp>
      <p:sp>
        <p:nvSpPr>
          <p:cNvPr id="5" name="Rectangle 4">
            <a:extLst>
              <a:ext uri="{FF2B5EF4-FFF2-40B4-BE49-F238E27FC236}">
                <a16:creationId xmlns:a16="http://schemas.microsoft.com/office/drawing/2014/main" id="{0FABEACD-7EE4-4254-926F-1FC0733CB31F}"/>
              </a:ext>
            </a:extLst>
          </p:cNvPr>
          <p:cNvSpPr/>
          <p:nvPr/>
        </p:nvSpPr>
        <p:spPr bwMode="auto">
          <a:xfrm>
            <a:off x="1883876" y="2747726"/>
            <a:ext cx="3799436" cy="642796"/>
          </a:xfrm>
          <a:prstGeom prst="rect">
            <a:avLst/>
          </a:prstGeom>
          <a:noFill/>
          <a:ln w="19050">
            <a:solidFill>
              <a:schemeClr val="tx2">
                <a:lumMod val="25000"/>
                <a:lumOff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dirty="0">
                <a:solidFill>
                  <a:schemeClr val="accent5">
                    <a:lumMod val="75000"/>
                  </a:schemeClr>
                </a:solidFill>
                <a:ea typeface="Segoe UI" pitchFamily="34" charset="0"/>
                <a:cs typeface="Segoe UI" pitchFamily="34" charset="0"/>
              </a:rPr>
              <a:t>Data structures C++ STL API</a:t>
            </a:r>
          </a:p>
        </p:txBody>
      </p:sp>
      <p:sp>
        <p:nvSpPr>
          <p:cNvPr id="7" name="Rectangle 6">
            <a:extLst>
              <a:ext uri="{FF2B5EF4-FFF2-40B4-BE49-F238E27FC236}">
                <a16:creationId xmlns:a16="http://schemas.microsoft.com/office/drawing/2014/main" id="{DFF405B3-9015-442E-8FD5-F77075596F28}"/>
              </a:ext>
            </a:extLst>
          </p:cNvPr>
          <p:cNvSpPr/>
          <p:nvPr/>
        </p:nvSpPr>
        <p:spPr bwMode="auto">
          <a:xfrm>
            <a:off x="1883876" y="2188675"/>
            <a:ext cx="807268" cy="434566"/>
          </a:xfrm>
          <a:prstGeom prst="rect">
            <a:avLst/>
          </a:prstGeom>
          <a:noFill/>
          <a:ln w="19050">
            <a:solidFill>
              <a:schemeClr val="tx2">
                <a:lumMod val="25000"/>
                <a:lumOff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dirty="0">
                <a:solidFill>
                  <a:schemeClr val="accent5">
                    <a:lumMod val="75000"/>
                  </a:schemeClr>
                </a:solidFill>
                <a:ea typeface="Segoe UI" pitchFamily="34" charset="0"/>
                <a:cs typeface="Segoe UI" pitchFamily="34" charset="0"/>
              </a:rPr>
              <a:t>C#</a:t>
            </a:r>
          </a:p>
        </p:txBody>
      </p:sp>
      <p:sp>
        <p:nvSpPr>
          <p:cNvPr id="8" name="Rectangle 7">
            <a:extLst>
              <a:ext uri="{FF2B5EF4-FFF2-40B4-BE49-F238E27FC236}">
                <a16:creationId xmlns:a16="http://schemas.microsoft.com/office/drawing/2014/main" id="{D766CEBE-AB34-4A3F-A461-9E3C08F8197D}"/>
              </a:ext>
            </a:extLst>
          </p:cNvPr>
          <p:cNvSpPr/>
          <p:nvPr/>
        </p:nvSpPr>
        <p:spPr bwMode="auto">
          <a:xfrm>
            <a:off x="2796766" y="2188675"/>
            <a:ext cx="807268" cy="434566"/>
          </a:xfrm>
          <a:prstGeom prst="rect">
            <a:avLst/>
          </a:prstGeom>
          <a:noFill/>
          <a:ln w="19050">
            <a:solidFill>
              <a:schemeClr val="tx2">
                <a:lumMod val="25000"/>
                <a:lumOff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dirty="0">
                <a:solidFill>
                  <a:schemeClr val="accent5">
                    <a:lumMod val="75000"/>
                  </a:schemeClr>
                </a:solidFill>
                <a:ea typeface="Segoe UI" pitchFamily="34" charset="0"/>
                <a:cs typeface="Segoe UI" pitchFamily="34" charset="0"/>
              </a:rPr>
              <a:t>Java</a:t>
            </a:r>
          </a:p>
        </p:txBody>
      </p:sp>
      <p:sp>
        <p:nvSpPr>
          <p:cNvPr id="9" name="Rectangle 8">
            <a:extLst>
              <a:ext uri="{FF2B5EF4-FFF2-40B4-BE49-F238E27FC236}">
                <a16:creationId xmlns:a16="http://schemas.microsoft.com/office/drawing/2014/main" id="{28303F26-18C5-4235-B6C1-13F0B02622AB}"/>
              </a:ext>
            </a:extLst>
          </p:cNvPr>
          <p:cNvSpPr/>
          <p:nvPr/>
        </p:nvSpPr>
        <p:spPr bwMode="auto">
          <a:xfrm>
            <a:off x="3709656" y="2188675"/>
            <a:ext cx="807268" cy="434566"/>
          </a:xfrm>
          <a:prstGeom prst="rect">
            <a:avLst/>
          </a:prstGeom>
          <a:noFill/>
          <a:ln w="19050">
            <a:solidFill>
              <a:schemeClr val="tx2">
                <a:lumMod val="25000"/>
                <a:lumOff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dirty="0">
                <a:solidFill>
                  <a:schemeClr val="accent5">
                    <a:lumMod val="75000"/>
                  </a:schemeClr>
                </a:solidFill>
                <a:ea typeface="Segoe UI" pitchFamily="34" charset="0"/>
                <a:cs typeface="Segoe UI" pitchFamily="34" charset="0"/>
              </a:rPr>
              <a:t>Go</a:t>
            </a:r>
          </a:p>
        </p:txBody>
      </p:sp>
      <p:sp>
        <p:nvSpPr>
          <p:cNvPr id="10" name="Rectangle 9">
            <a:extLst>
              <a:ext uri="{FF2B5EF4-FFF2-40B4-BE49-F238E27FC236}">
                <a16:creationId xmlns:a16="http://schemas.microsoft.com/office/drawing/2014/main" id="{E3EA2A20-AE0B-48C3-8085-F29F8BFD3FBC}"/>
              </a:ext>
            </a:extLst>
          </p:cNvPr>
          <p:cNvSpPr/>
          <p:nvPr/>
        </p:nvSpPr>
        <p:spPr bwMode="auto">
          <a:xfrm>
            <a:off x="4622546" y="2188675"/>
            <a:ext cx="1060766" cy="434566"/>
          </a:xfrm>
          <a:prstGeom prst="rect">
            <a:avLst/>
          </a:prstGeom>
          <a:noFill/>
          <a:ln w="19050">
            <a:solidFill>
              <a:schemeClr val="tx2">
                <a:lumMod val="25000"/>
                <a:lumOff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dirty="0">
                <a:solidFill>
                  <a:schemeClr val="accent5">
                    <a:lumMod val="75000"/>
                  </a:schemeClr>
                </a:solidFill>
                <a:ea typeface="Segoe UI" pitchFamily="34" charset="0"/>
                <a:cs typeface="Segoe UI" pitchFamily="34" charset="0"/>
              </a:rPr>
              <a:t>Others</a:t>
            </a:r>
          </a:p>
        </p:txBody>
      </p:sp>
      <p:sp>
        <p:nvSpPr>
          <p:cNvPr id="12" name="Rectangle 11">
            <a:extLst>
              <a:ext uri="{FF2B5EF4-FFF2-40B4-BE49-F238E27FC236}">
                <a16:creationId xmlns:a16="http://schemas.microsoft.com/office/drawing/2014/main" id="{1BEADEDE-7664-4179-AB8E-75DEC201CF0F}"/>
              </a:ext>
            </a:extLst>
          </p:cNvPr>
          <p:cNvSpPr/>
          <p:nvPr/>
        </p:nvSpPr>
        <p:spPr bwMode="auto">
          <a:xfrm>
            <a:off x="1883876" y="4414977"/>
            <a:ext cx="3799436" cy="1176197"/>
          </a:xfrm>
          <a:prstGeom prst="rect">
            <a:avLst/>
          </a:prstGeom>
          <a:noFill/>
          <a:ln w="19050">
            <a:solidFill>
              <a:schemeClr val="tx2">
                <a:lumMod val="25000"/>
                <a:lumOff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dirty="0">
                <a:solidFill>
                  <a:srgbClr val="DF6613"/>
                </a:solidFill>
                <a:ea typeface="Segoe UI" pitchFamily="34" charset="0"/>
                <a:cs typeface="Segoe UI" pitchFamily="34" charset="0"/>
              </a:rPr>
              <a:t>Replication, leader election, orchestration, clustering, federation, etc.</a:t>
            </a:r>
          </a:p>
        </p:txBody>
      </p:sp>
      <p:sp>
        <p:nvSpPr>
          <p:cNvPr id="4" name="Right Bracket 3">
            <a:extLst>
              <a:ext uri="{FF2B5EF4-FFF2-40B4-BE49-F238E27FC236}">
                <a16:creationId xmlns:a16="http://schemas.microsoft.com/office/drawing/2014/main" id="{EBD7AE62-66DB-49FE-90C8-40014373575D}"/>
              </a:ext>
            </a:extLst>
          </p:cNvPr>
          <p:cNvSpPr/>
          <p:nvPr/>
        </p:nvSpPr>
        <p:spPr>
          <a:xfrm>
            <a:off x="5894561" y="4414977"/>
            <a:ext cx="89025" cy="1176197"/>
          </a:xfrm>
          <a:prstGeom prst="rightBracket">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TextBox 10">
            <a:extLst>
              <a:ext uri="{FF2B5EF4-FFF2-40B4-BE49-F238E27FC236}">
                <a16:creationId xmlns:a16="http://schemas.microsoft.com/office/drawing/2014/main" id="{351DC989-10F4-41D6-B131-5658A1FD0C1D}"/>
              </a:ext>
            </a:extLst>
          </p:cNvPr>
          <p:cNvSpPr txBox="1"/>
          <p:nvPr/>
        </p:nvSpPr>
        <p:spPr>
          <a:xfrm>
            <a:off x="6298857" y="4849186"/>
            <a:ext cx="2504660" cy="307777"/>
          </a:xfrm>
          <a:prstGeom prst="rect">
            <a:avLst/>
          </a:prstGeom>
          <a:noFill/>
        </p:spPr>
        <p:txBody>
          <a:bodyPr wrap="none" lIns="0" tIns="0" rIns="0" bIns="0" rtlCol="0">
            <a:spAutoFit/>
          </a:bodyPr>
          <a:lstStyle/>
          <a:p>
            <a:pPr algn="l"/>
            <a:r>
              <a:rPr lang="en-US" sz="2000" dirty="0">
                <a:solidFill>
                  <a:schemeClr val="accent2">
                    <a:lumMod val="50000"/>
                  </a:schemeClr>
                </a:solidFill>
              </a:rPr>
              <a:t>Service Fabric runtime</a:t>
            </a:r>
          </a:p>
        </p:txBody>
      </p:sp>
      <p:sp>
        <p:nvSpPr>
          <p:cNvPr id="15" name="TextBox 14">
            <a:extLst>
              <a:ext uri="{FF2B5EF4-FFF2-40B4-BE49-F238E27FC236}">
                <a16:creationId xmlns:a16="http://schemas.microsoft.com/office/drawing/2014/main" id="{E503EAF6-99CC-4E14-8455-3463FD52B95F}"/>
              </a:ext>
            </a:extLst>
          </p:cNvPr>
          <p:cNvSpPr txBox="1"/>
          <p:nvPr/>
        </p:nvSpPr>
        <p:spPr>
          <a:xfrm>
            <a:off x="6298857" y="2806304"/>
            <a:ext cx="4457414" cy="923330"/>
          </a:xfrm>
          <a:prstGeom prst="rect">
            <a:avLst/>
          </a:prstGeom>
          <a:noFill/>
        </p:spPr>
        <p:txBody>
          <a:bodyPr wrap="square" lIns="0" tIns="0" rIns="0" bIns="0" rtlCol="0">
            <a:spAutoFit/>
          </a:bodyPr>
          <a:lstStyle/>
          <a:p>
            <a:pPr algn="l"/>
            <a:r>
              <a:rPr lang="en-US" sz="2000" dirty="0">
                <a:solidFill>
                  <a:schemeClr val="accent2">
                    <a:lumMod val="50000"/>
                  </a:schemeClr>
                </a:solidFill>
              </a:rPr>
              <a:t>Reliable Collection Libraries </a:t>
            </a:r>
          </a:p>
          <a:p>
            <a:pPr algn="l"/>
            <a:r>
              <a:rPr lang="en-US" sz="2000" dirty="0">
                <a:solidFill>
                  <a:schemeClr val="accent2">
                    <a:lumMod val="50000"/>
                  </a:schemeClr>
                </a:solidFill>
              </a:rPr>
              <a:t>Language-specific data structure APIs</a:t>
            </a:r>
          </a:p>
          <a:p>
            <a:pPr algn="l"/>
            <a:endParaRPr lang="en-US" sz="2000" dirty="0">
              <a:solidFill>
                <a:schemeClr val="accent2">
                  <a:lumMod val="50000"/>
                </a:schemeClr>
              </a:solidFill>
            </a:endParaRPr>
          </a:p>
        </p:txBody>
      </p:sp>
      <p:sp>
        <p:nvSpPr>
          <p:cNvPr id="16" name="Right Bracket 15">
            <a:extLst>
              <a:ext uri="{FF2B5EF4-FFF2-40B4-BE49-F238E27FC236}">
                <a16:creationId xmlns:a16="http://schemas.microsoft.com/office/drawing/2014/main" id="{3EC79A7C-C324-441C-A918-DC4C68E25129}"/>
              </a:ext>
            </a:extLst>
          </p:cNvPr>
          <p:cNvSpPr/>
          <p:nvPr/>
        </p:nvSpPr>
        <p:spPr>
          <a:xfrm>
            <a:off x="5894561" y="2188675"/>
            <a:ext cx="89025" cy="1969128"/>
          </a:xfrm>
          <a:prstGeom prst="rightBracket">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D7AB447D-B24E-4064-B2EF-8EDFA86E9CD3}"/>
              </a:ext>
            </a:extLst>
          </p:cNvPr>
          <p:cNvCxnSpPr>
            <a:cxnSpLocks/>
          </p:cNvCxnSpPr>
          <p:nvPr/>
        </p:nvCxnSpPr>
        <p:spPr>
          <a:xfrm>
            <a:off x="1590675" y="4284647"/>
            <a:ext cx="9256131" cy="0"/>
          </a:xfrm>
          <a:prstGeom prst="line">
            <a:avLst/>
          </a:prstGeom>
          <a:ln w="12700">
            <a:solidFill>
              <a:schemeClr val="accent5">
                <a:lumMod val="75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0583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Service Fabric Reliable Collections</a:t>
            </a:r>
          </a:p>
        </p:txBody>
      </p:sp>
      <p:sp>
        <p:nvSpPr>
          <p:cNvPr id="20" name="Text Placeholder 2">
            <a:extLst>
              <a:ext uri="{FF2B5EF4-FFF2-40B4-BE49-F238E27FC236}">
                <a16:creationId xmlns:a16="http://schemas.microsoft.com/office/drawing/2014/main" id="{269F153D-A1DC-4497-A5F6-0CE91C8C701B}"/>
              </a:ext>
            </a:extLst>
          </p:cNvPr>
          <p:cNvSpPr>
            <a:spLocks noGrp="1"/>
          </p:cNvSpPr>
          <p:nvPr>
            <p:ph type="body" sz="quarter" idx="10"/>
          </p:nvPr>
        </p:nvSpPr>
        <p:spPr>
          <a:xfrm>
            <a:off x="586390" y="1434370"/>
            <a:ext cx="11018520" cy="1686616"/>
          </a:xfrm>
        </p:spPr>
        <p:txBody>
          <a:bodyPr/>
          <a:lstStyle/>
          <a:p>
            <a:r>
              <a:rPr lang="en-US" dirty="0"/>
              <a:t>Separate lifecycle</a:t>
            </a:r>
          </a:p>
          <a:p>
            <a:pPr marL="685800" lvl="1" indent="-457200">
              <a:buFont typeface="Arial" panose="020B0604020202020204" pitchFamily="34" charset="0"/>
              <a:buChar char="•"/>
            </a:pPr>
            <a:r>
              <a:rPr lang="en-US" dirty="0"/>
              <a:t>Reliable Collections handle Service Fabric state machine events</a:t>
            </a:r>
          </a:p>
          <a:p>
            <a:pPr marL="685800" lvl="1" indent="-457200">
              <a:buFont typeface="Arial" panose="020B0604020202020204" pitchFamily="34" charset="0"/>
              <a:buChar char="•"/>
            </a:pPr>
            <a:r>
              <a:rPr lang="en-US" dirty="0"/>
              <a:t>Your service is stateful, but your code looks stateless</a:t>
            </a:r>
          </a:p>
          <a:p>
            <a:pPr marL="457200" indent="-457200">
              <a:buFont typeface="Arial" panose="020B0604020202020204" pitchFamily="34" charset="0"/>
              <a:buChar char="•"/>
            </a:pPr>
            <a:endParaRPr lang="en-US" dirty="0"/>
          </a:p>
        </p:txBody>
      </p:sp>
      <p:sp>
        <p:nvSpPr>
          <p:cNvPr id="14" name="Rectangle 13">
            <a:extLst>
              <a:ext uri="{FF2B5EF4-FFF2-40B4-BE49-F238E27FC236}">
                <a16:creationId xmlns:a16="http://schemas.microsoft.com/office/drawing/2014/main" id="{DC3E0F50-F64B-4514-BF28-17E2C74CD721}"/>
              </a:ext>
            </a:extLst>
          </p:cNvPr>
          <p:cNvSpPr/>
          <p:nvPr/>
        </p:nvSpPr>
        <p:spPr bwMode="auto">
          <a:xfrm>
            <a:off x="2387922" y="3105149"/>
            <a:ext cx="7416155" cy="2381251"/>
          </a:xfrm>
          <a:prstGeom prst="rect">
            <a:avLst/>
          </a:prstGeom>
          <a:noFill/>
          <a:ln w="19050">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600" dirty="0">
                <a:solidFill>
                  <a:schemeClr val="accent2">
                    <a:lumMod val="50000"/>
                  </a:schemeClr>
                </a:solidFill>
                <a:ea typeface="Segoe UI" pitchFamily="34" charset="0"/>
                <a:cs typeface="Segoe UI" pitchFamily="34" charset="0"/>
              </a:rPr>
              <a:t>Service Package</a:t>
            </a:r>
          </a:p>
        </p:txBody>
      </p:sp>
      <p:grpSp>
        <p:nvGrpSpPr>
          <p:cNvPr id="3" name="Group 2">
            <a:extLst>
              <a:ext uri="{FF2B5EF4-FFF2-40B4-BE49-F238E27FC236}">
                <a16:creationId xmlns:a16="http://schemas.microsoft.com/office/drawing/2014/main" id="{0078957E-7471-43A1-A674-895AAB658C3A}"/>
              </a:ext>
            </a:extLst>
          </p:cNvPr>
          <p:cNvGrpSpPr/>
          <p:nvPr/>
        </p:nvGrpSpPr>
        <p:grpSpPr>
          <a:xfrm>
            <a:off x="6607022" y="3627991"/>
            <a:ext cx="3020840" cy="1744110"/>
            <a:chOff x="6607022" y="3627991"/>
            <a:chExt cx="3020840" cy="1744110"/>
          </a:xfrm>
        </p:grpSpPr>
        <p:sp>
          <p:nvSpPr>
            <p:cNvPr id="13" name="Rectangle 12">
              <a:extLst>
                <a:ext uri="{FF2B5EF4-FFF2-40B4-BE49-F238E27FC236}">
                  <a16:creationId xmlns:a16="http://schemas.microsoft.com/office/drawing/2014/main" id="{7F40079F-39F7-4C2D-A24B-6A74BC7D850C}"/>
                </a:ext>
              </a:extLst>
            </p:cNvPr>
            <p:cNvSpPr/>
            <p:nvPr/>
          </p:nvSpPr>
          <p:spPr bwMode="auto">
            <a:xfrm>
              <a:off x="6607022" y="3627991"/>
              <a:ext cx="3020840" cy="1744110"/>
            </a:xfrm>
            <a:prstGeom prst="rect">
              <a:avLst/>
            </a:prstGeom>
            <a:noFill/>
            <a:ln w="19050">
              <a:solidFill>
                <a:schemeClr val="tx2">
                  <a:lumMod val="25000"/>
                  <a:lumOff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600" dirty="0">
                  <a:solidFill>
                    <a:schemeClr val="accent2">
                      <a:lumMod val="50000"/>
                    </a:schemeClr>
                  </a:solidFill>
                  <a:ea typeface="Segoe UI" pitchFamily="34" charset="0"/>
                  <a:cs typeface="Segoe UI" pitchFamily="34" charset="0"/>
                </a:rPr>
                <a:t>Reliable Collections Runtime</a:t>
              </a:r>
            </a:p>
          </p:txBody>
        </p:sp>
        <p:sp>
          <p:nvSpPr>
            <p:cNvPr id="16" name="arrow_11" title="Icon of a circle made of two curved arrows">
              <a:extLst>
                <a:ext uri="{FF2B5EF4-FFF2-40B4-BE49-F238E27FC236}">
                  <a16:creationId xmlns:a16="http://schemas.microsoft.com/office/drawing/2014/main" id="{107D87F6-7F89-4EC2-909C-B3D4F985A09C}"/>
                </a:ext>
              </a:extLst>
            </p:cNvPr>
            <p:cNvSpPr>
              <a:spLocks noChangeAspect="1" noEditPoints="1"/>
            </p:cNvSpPr>
            <p:nvPr/>
          </p:nvSpPr>
          <p:spPr bwMode="auto">
            <a:xfrm>
              <a:off x="7989241" y="4690248"/>
              <a:ext cx="350129" cy="365760"/>
            </a:xfrm>
            <a:custGeom>
              <a:avLst/>
              <a:gdLst>
                <a:gd name="T0" fmla="*/ 310 w 310"/>
                <a:gd name="T1" fmla="*/ 199 h 322"/>
                <a:gd name="T2" fmla="*/ 154 w 310"/>
                <a:gd name="T3" fmla="*/ 322 h 322"/>
                <a:gd name="T4" fmla="*/ 1 w 310"/>
                <a:gd name="T5" fmla="*/ 211 h 322"/>
                <a:gd name="T6" fmla="*/ 304 w 310"/>
                <a:gd name="T7" fmla="*/ 104 h 322"/>
                <a:gd name="T8" fmla="*/ 154 w 310"/>
                <a:gd name="T9" fmla="*/ 0 h 322"/>
                <a:gd name="T10" fmla="*/ 0 w 310"/>
                <a:gd name="T11" fmla="*/ 114 h 322"/>
                <a:gd name="T12" fmla="*/ 299 w 310"/>
                <a:gd name="T13" fmla="*/ 104 h 322"/>
                <a:gd name="T14" fmla="*/ 230 w 310"/>
                <a:gd name="T15" fmla="*/ 104 h 322"/>
                <a:gd name="T16" fmla="*/ 295 w 310"/>
                <a:gd name="T17" fmla="*/ 104 h 322"/>
                <a:gd name="T18" fmla="*/ 304 w 310"/>
                <a:gd name="T19" fmla="*/ 104 h 322"/>
                <a:gd name="T20" fmla="*/ 304 w 310"/>
                <a:gd name="T21" fmla="*/ 29 h 322"/>
                <a:gd name="T22" fmla="*/ 9 w 310"/>
                <a:gd name="T23" fmla="*/ 211 h 322"/>
                <a:gd name="T24" fmla="*/ 75 w 310"/>
                <a:gd name="T25" fmla="*/ 211 h 322"/>
                <a:gd name="T26" fmla="*/ 9 w 310"/>
                <a:gd name="T27" fmla="*/ 211 h 322"/>
                <a:gd name="T28" fmla="*/ 1 w 310"/>
                <a:gd name="T29" fmla="*/ 211 h 322"/>
                <a:gd name="T30" fmla="*/ 1 w 310"/>
                <a:gd name="T31" fmla="*/ 286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0" h="322">
                  <a:moveTo>
                    <a:pt x="310" y="199"/>
                  </a:moveTo>
                  <a:cubicBezTo>
                    <a:pt x="293" y="270"/>
                    <a:pt x="229" y="322"/>
                    <a:pt x="154" y="322"/>
                  </a:cubicBezTo>
                  <a:cubicBezTo>
                    <a:pt x="83" y="322"/>
                    <a:pt x="22" y="275"/>
                    <a:pt x="1" y="211"/>
                  </a:cubicBezTo>
                  <a:moveTo>
                    <a:pt x="304" y="104"/>
                  </a:moveTo>
                  <a:cubicBezTo>
                    <a:pt x="281" y="43"/>
                    <a:pt x="223" y="0"/>
                    <a:pt x="154" y="0"/>
                  </a:cubicBezTo>
                  <a:cubicBezTo>
                    <a:pt x="82" y="0"/>
                    <a:pt x="20" y="48"/>
                    <a:pt x="0" y="114"/>
                  </a:cubicBezTo>
                  <a:moveTo>
                    <a:pt x="299" y="104"/>
                  </a:moveTo>
                  <a:cubicBezTo>
                    <a:pt x="230" y="104"/>
                    <a:pt x="230" y="104"/>
                    <a:pt x="230" y="104"/>
                  </a:cubicBezTo>
                  <a:moveTo>
                    <a:pt x="295" y="104"/>
                  </a:moveTo>
                  <a:cubicBezTo>
                    <a:pt x="304" y="104"/>
                    <a:pt x="304" y="104"/>
                    <a:pt x="304" y="104"/>
                  </a:cubicBezTo>
                  <a:cubicBezTo>
                    <a:pt x="304" y="29"/>
                    <a:pt x="304" y="29"/>
                    <a:pt x="304" y="29"/>
                  </a:cubicBezTo>
                  <a:moveTo>
                    <a:pt x="9" y="211"/>
                  </a:moveTo>
                  <a:cubicBezTo>
                    <a:pt x="75" y="211"/>
                    <a:pt x="75" y="211"/>
                    <a:pt x="75" y="211"/>
                  </a:cubicBezTo>
                  <a:moveTo>
                    <a:pt x="9" y="211"/>
                  </a:moveTo>
                  <a:cubicBezTo>
                    <a:pt x="1" y="211"/>
                    <a:pt x="1" y="211"/>
                    <a:pt x="1" y="211"/>
                  </a:cubicBezTo>
                  <a:cubicBezTo>
                    <a:pt x="1" y="286"/>
                    <a:pt x="1" y="286"/>
                    <a:pt x="1" y="286"/>
                  </a:cubicBezTo>
                </a:path>
              </a:pathLst>
            </a:custGeom>
            <a:noFill/>
            <a:ln w="15875" cap="sq">
              <a:solidFill>
                <a:schemeClr val="accent5">
                  <a:lumMod val="75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sz="800" dirty="0">
                <a:solidFill>
                  <a:schemeClr val="accent2">
                    <a:lumMod val="50000"/>
                  </a:schemeClr>
                </a:solidFill>
              </a:endParaRPr>
            </a:p>
          </p:txBody>
        </p:sp>
        <p:sp>
          <p:nvSpPr>
            <p:cNvPr id="21" name="Rectangle 20">
              <a:extLst>
                <a:ext uri="{FF2B5EF4-FFF2-40B4-BE49-F238E27FC236}">
                  <a16:creationId xmlns:a16="http://schemas.microsoft.com/office/drawing/2014/main" id="{504837A3-435E-4A2B-A3D4-68216A13B5EB}"/>
                </a:ext>
              </a:extLst>
            </p:cNvPr>
            <p:cNvSpPr/>
            <p:nvPr/>
          </p:nvSpPr>
          <p:spPr bwMode="auto">
            <a:xfrm>
              <a:off x="6786203" y="4173604"/>
              <a:ext cx="2697932" cy="1033284"/>
            </a:xfrm>
            <a:prstGeom prst="rect">
              <a:avLst/>
            </a:prstGeom>
            <a:noFill/>
            <a:ln w="19050">
              <a:solidFill>
                <a:schemeClr val="tx2">
                  <a:lumMod val="25000"/>
                  <a:lumOff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400" dirty="0">
                  <a:solidFill>
                    <a:schemeClr val="accent2">
                      <a:lumMod val="50000"/>
                    </a:schemeClr>
                  </a:solidFill>
                  <a:ea typeface="Segoe UI" pitchFamily="34" charset="0"/>
                  <a:cs typeface="Segoe UI" pitchFamily="34" charset="0"/>
                </a:rPr>
                <a:t>Stateful lifecycle</a:t>
              </a:r>
            </a:p>
          </p:txBody>
        </p:sp>
      </p:grpSp>
      <p:sp>
        <p:nvSpPr>
          <p:cNvPr id="8" name="Arrow: Left-Right 7">
            <a:extLst>
              <a:ext uri="{FF2B5EF4-FFF2-40B4-BE49-F238E27FC236}">
                <a16:creationId xmlns:a16="http://schemas.microsoft.com/office/drawing/2014/main" id="{17D1E26D-31D3-4D69-A763-F1FDA47910A2}"/>
              </a:ext>
            </a:extLst>
          </p:cNvPr>
          <p:cNvSpPr/>
          <p:nvPr/>
        </p:nvSpPr>
        <p:spPr bwMode="auto">
          <a:xfrm>
            <a:off x="5632127" y="4831126"/>
            <a:ext cx="835907" cy="298765"/>
          </a:xfrm>
          <a:prstGeom prst="leftRightArrow">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800" dirty="0" err="1">
              <a:solidFill>
                <a:schemeClr val="accent2">
                  <a:lumMod val="50000"/>
                </a:schemeClr>
              </a:solidFill>
              <a:ea typeface="Segoe UI" pitchFamily="34" charset="0"/>
              <a:cs typeface="Segoe UI" pitchFamily="34" charset="0"/>
            </a:endParaRPr>
          </a:p>
        </p:txBody>
      </p:sp>
      <p:grpSp>
        <p:nvGrpSpPr>
          <p:cNvPr id="2" name="Group 1">
            <a:extLst>
              <a:ext uri="{FF2B5EF4-FFF2-40B4-BE49-F238E27FC236}">
                <a16:creationId xmlns:a16="http://schemas.microsoft.com/office/drawing/2014/main" id="{B7E0203F-47FB-47BD-A922-D8E2AE35900C}"/>
              </a:ext>
            </a:extLst>
          </p:cNvPr>
          <p:cNvGrpSpPr/>
          <p:nvPr/>
        </p:nvGrpSpPr>
        <p:grpSpPr>
          <a:xfrm>
            <a:off x="2547861" y="3627989"/>
            <a:ext cx="2949165" cy="1744111"/>
            <a:chOff x="2547861" y="3627989"/>
            <a:chExt cx="2949165" cy="1744111"/>
          </a:xfrm>
        </p:grpSpPr>
        <p:sp>
          <p:nvSpPr>
            <p:cNvPr id="15" name="Rectangle 14">
              <a:extLst>
                <a:ext uri="{FF2B5EF4-FFF2-40B4-BE49-F238E27FC236}">
                  <a16:creationId xmlns:a16="http://schemas.microsoft.com/office/drawing/2014/main" id="{4242D722-F275-4C7C-9B3C-1A890C361E8E}"/>
                </a:ext>
              </a:extLst>
            </p:cNvPr>
            <p:cNvSpPr/>
            <p:nvPr/>
          </p:nvSpPr>
          <p:spPr bwMode="auto">
            <a:xfrm>
              <a:off x="2707865" y="4173604"/>
              <a:ext cx="2629156" cy="1033284"/>
            </a:xfrm>
            <a:prstGeom prst="rect">
              <a:avLst/>
            </a:prstGeom>
            <a:noFill/>
            <a:ln w="19050">
              <a:solidFill>
                <a:schemeClr val="tx2">
                  <a:lumMod val="25000"/>
                  <a:lumOff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400" dirty="0">
                  <a:solidFill>
                    <a:schemeClr val="accent2">
                      <a:lumMod val="50000"/>
                    </a:schemeClr>
                  </a:solidFill>
                  <a:ea typeface="Segoe UI" pitchFamily="34" charset="0"/>
                  <a:cs typeface="Segoe UI" pitchFamily="34" charset="0"/>
                </a:rPr>
                <a:t>Reliable Collections APIs</a:t>
              </a:r>
            </a:p>
          </p:txBody>
        </p:sp>
        <p:sp>
          <p:nvSpPr>
            <p:cNvPr id="22" name="Relationship_F003" title="Icon of three boxes connected by lines">
              <a:extLst>
                <a:ext uri="{FF2B5EF4-FFF2-40B4-BE49-F238E27FC236}">
                  <a16:creationId xmlns:a16="http://schemas.microsoft.com/office/drawing/2014/main" id="{22451C2A-8E3D-4A04-86AB-822A92A085CF}"/>
                </a:ext>
              </a:extLst>
            </p:cNvPr>
            <p:cNvSpPr>
              <a:spLocks noChangeAspect="1" noEditPoints="1"/>
            </p:cNvSpPr>
            <p:nvPr/>
          </p:nvSpPr>
          <p:spPr bwMode="auto">
            <a:xfrm>
              <a:off x="3847932" y="4690246"/>
              <a:ext cx="391055" cy="365760"/>
            </a:xfrm>
            <a:custGeom>
              <a:avLst/>
              <a:gdLst>
                <a:gd name="T0" fmla="*/ 3230 w 4406"/>
                <a:gd name="T1" fmla="*/ 0 h 4121"/>
                <a:gd name="T2" fmla="*/ 4406 w 4406"/>
                <a:gd name="T3" fmla="*/ 0 h 4121"/>
                <a:gd name="T4" fmla="*/ 4406 w 4406"/>
                <a:gd name="T5" fmla="*/ 1176 h 4121"/>
                <a:gd name="T6" fmla="*/ 3230 w 4406"/>
                <a:gd name="T7" fmla="*/ 1176 h 4121"/>
                <a:gd name="T8" fmla="*/ 3230 w 4406"/>
                <a:gd name="T9" fmla="*/ 0 h 4121"/>
                <a:gd name="T10" fmla="*/ 3230 w 4406"/>
                <a:gd name="T11" fmla="*/ 4121 h 4121"/>
                <a:gd name="T12" fmla="*/ 4406 w 4406"/>
                <a:gd name="T13" fmla="*/ 4121 h 4121"/>
                <a:gd name="T14" fmla="*/ 4406 w 4406"/>
                <a:gd name="T15" fmla="*/ 2945 h 4121"/>
                <a:gd name="T16" fmla="*/ 3230 w 4406"/>
                <a:gd name="T17" fmla="*/ 2945 h 4121"/>
                <a:gd name="T18" fmla="*/ 3230 w 4406"/>
                <a:gd name="T19" fmla="*/ 4121 h 4121"/>
                <a:gd name="T20" fmla="*/ 0 w 4406"/>
                <a:gd name="T21" fmla="*/ 2653 h 4121"/>
                <a:gd name="T22" fmla="*/ 1175 w 4406"/>
                <a:gd name="T23" fmla="*/ 2653 h 4121"/>
                <a:gd name="T24" fmla="*/ 1175 w 4406"/>
                <a:gd name="T25" fmla="*/ 1477 h 4121"/>
                <a:gd name="T26" fmla="*/ 0 w 4406"/>
                <a:gd name="T27" fmla="*/ 1477 h 4121"/>
                <a:gd name="T28" fmla="*/ 0 w 4406"/>
                <a:gd name="T29" fmla="*/ 2653 h 4121"/>
                <a:gd name="T30" fmla="*/ 1176 w 4406"/>
                <a:gd name="T31" fmla="*/ 2062 h 4121"/>
                <a:gd name="T32" fmla="*/ 3230 w 4406"/>
                <a:gd name="T33" fmla="*/ 690 h 4121"/>
                <a:gd name="T34" fmla="*/ 3230 w 4406"/>
                <a:gd name="T35" fmla="*/ 3434 h 4121"/>
                <a:gd name="T36" fmla="*/ 1181 w 4406"/>
                <a:gd name="T37" fmla="*/ 2064 h 4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406" h="4121">
                  <a:moveTo>
                    <a:pt x="3230" y="0"/>
                  </a:moveTo>
                  <a:lnTo>
                    <a:pt x="4406" y="0"/>
                  </a:lnTo>
                  <a:lnTo>
                    <a:pt x="4406" y="1176"/>
                  </a:lnTo>
                  <a:lnTo>
                    <a:pt x="3230" y="1176"/>
                  </a:lnTo>
                  <a:lnTo>
                    <a:pt x="3230" y="0"/>
                  </a:lnTo>
                  <a:moveTo>
                    <a:pt x="3230" y="4121"/>
                  </a:moveTo>
                  <a:lnTo>
                    <a:pt x="4406" y="4121"/>
                  </a:lnTo>
                  <a:lnTo>
                    <a:pt x="4406" y="2945"/>
                  </a:lnTo>
                  <a:lnTo>
                    <a:pt x="3230" y="2945"/>
                  </a:lnTo>
                  <a:lnTo>
                    <a:pt x="3230" y="4121"/>
                  </a:lnTo>
                  <a:moveTo>
                    <a:pt x="0" y="2653"/>
                  </a:moveTo>
                  <a:lnTo>
                    <a:pt x="1175" y="2653"/>
                  </a:lnTo>
                  <a:lnTo>
                    <a:pt x="1175" y="1477"/>
                  </a:lnTo>
                  <a:lnTo>
                    <a:pt x="0" y="1477"/>
                  </a:lnTo>
                  <a:lnTo>
                    <a:pt x="0" y="2653"/>
                  </a:lnTo>
                  <a:moveTo>
                    <a:pt x="1176" y="2062"/>
                  </a:moveTo>
                  <a:lnTo>
                    <a:pt x="3230" y="690"/>
                  </a:lnTo>
                  <a:moveTo>
                    <a:pt x="3230" y="3434"/>
                  </a:moveTo>
                  <a:lnTo>
                    <a:pt x="1181" y="2064"/>
                  </a:lnTo>
                </a:path>
              </a:pathLst>
            </a:custGeom>
            <a:noFill/>
            <a:ln w="15875" cap="sq">
              <a:solidFill>
                <a:schemeClr val="accent5">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800">
                <a:solidFill>
                  <a:schemeClr val="accent2">
                    <a:lumMod val="50000"/>
                  </a:schemeClr>
                </a:solidFill>
              </a:endParaRPr>
            </a:p>
          </p:txBody>
        </p:sp>
        <p:sp>
          <p:nvSpPr>
            <p:cNvPr id="23" name="Rectangle 22">
              <a:extLst>
                <a:ext uri="{FF2B5EF4-FFF2-40B4-BE49-F238E27FC236}">
                  <a16:creationId xmlns:a16="http://schemas.microsoft.com/office/drawing/2014/main" id="{F5816723-532F-4B44-A7B0-EB754694AE85}"/>
                </a:ext>
              </a:extLst>
            </p:cNvPr>
            <p:cNvSpPr/>
            <p:nvPr/>
          </p:nvSpPr>
          <p:spPr bwMode="auto">
            <a:xfrm>
              <a:off x="2547861" y="3627989"/>
              <a:ext cx="2949165" cy="1744111"/>
            </a:xfrm>
            <a:prstGeom prst="rect">
              <a:avLst/>
            </a:prstGeom>
            <a:noFill/>
            <a:ln w="19050">
              <a:solidFill>
                <a:schemeClr val="tx2">
                  <a:lumMod val="25000"/>
                  <a:lumOff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600" dirty="0">
                  <a:solidFill>
                    <a:schemeClr val="accent2">
                      <a:lumMod val="50000"/>
                    </a:schemeClr>
                  </a:solidFill>
                  <a:ea typeface="Segoe UI" pitchFamily="34" charset="0"/>
                  <a:cs typeface="Segoe UI" pitchFamily="34" charset="0"/>
                </a:rPr>
                <a:t>Your Application Code</a:t>
              </a:r>
            </a:p>
          </p:txBody>
        </p:sp>
      </p:grpSp>
      <p:sp>
        <p:nvSpPr>
          <p:cNvPr id="12" name="Rectangle 11">
            <a:extLst>
              <a:ext uri="{FF2B5EF4-FFF2-40B4-BE49-F238E27FC236}">
                <a16:creationId xmlns:a16="http://schemas.microsoft.com/office/drawing/2014/main" id="{84578D71-5F31-404E-ABBA-33E9AD452322}"/>
              </a:ext>
            </a:extLst>
          </p:cNvPr>
          <p:cNvSpPr/>
          <p:nvPr/>
        </p:nvSpPr>
        <p:spPr bwMode="auto">
          <a:xfrm>
            <a:off x="2387923" y="6151355"/>
            <a:ext cx="7416154" cy="498889"/>
          </a:xfrm>
          <a:prstGeom prst="rect">
            <a:avLst/>
          </a:prstGeom>
          <a:noFill/>
          <a:ln w="19050">
            <a:solidFill>
              <a:schemeClr val="tx2">
                <a:lumMod val="25000"/>
                <a:lumOff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400" dirty="0">
                <a:solidFill>
                  <a:schemeClr val="accent2">
                    <a:lumMod val="50000"/>
                  </a:schemeClr>
                </a:solidFill>
                <a:ea typeface="Segoe UI" pitchFamily="34" charset="0"/>
                <a:cs typeface="Segoe UI" pitchFamily="34" charset="0"/>
              </a:rPr>
              <a:t>Service Fabric runtime</a:t>
            </a:r>
          </a:p>
        </p:txBody>
      </p:sp>
      <p:sp>
        <p:nvSpPr>
          <p:cNvPr id="18" name="Arrow: Left-Right 17">
            <a:extLst>
              <a:ext uri="{FF2B5EF4-FFF2-40B4-BE49-F238E27FC236}">
                <a16:creationId xmlns:a16="http://schemas.microsoft.com/office/drawing/2014/main" id="{47F676AC-EEA8-4740-B2D1-5E1992BF4863}"/>
              </a:ext>
            </a:extLst>
          </p:cNvPr>
          <p:cNvSpPr/>
          <p:nvPr/>
        </p:nvSpPr>
        <p:spPr bwMode="auto">
          <a:xfrm rot="16200000">
            <a:off x="7692071" y="5533659"/>
            <a:ext cx="944468" cy="298765"/>
          </a:xfrm>
          <a:prstGeom prst="leftRightArrow">
            <a:avLst/>
          </a:prstGeom>
          <a:solidFill>
            <a:schemeClr val="bg1"/>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800" dirty="0" err="1">
              <a:solidFill>
                <a:schemeClr val="accent2">
                  <a:lumMod val="50000"/>
                </a:schemeClr>
              </a:solidFill>
              <a:ea typeface="Segoe UI" pitchFamily="34" charset="0"/>
              <a:cs typeface="Segoe UI" pitchFamily="34" charset="0"/>
            </a:endParaRPr>
          </a:p>
        </p:txBody>
      </p:sp>
    </p:spTree>
    <p:extLst>
      <p:ext uri="{BB962C8B-B14F-4D97-AF65-F5344CB8AC3E}">
        <p14:creationId xmlns:p14="http://schemas.microsoft.com/office/powerpoint/2010/main" val="242225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wipe(up)">
                                      <p:cBhvr>
                                        <p:cTn id="15" dur="500"/>
                                        <p:tgtEl>
                                          <p:spTgt spid="14"/>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fade">
                                      <p:cBhvr>
                                        <p:cTn id="26"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8" grpId="0" animBg="1"/>
      <p:bldP spid="12" grpId="0" animBg="1"/>
      <p:bldP spid="1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8" name="Group 277">
            <a:extLst>
              <a:ext uri="{FF2B5EF4-FFF2-40B4-BE49-F238E27FC236}">
                <a16:creationId xmlns:a16="http://schemas.microsoft.com/office/drawing/2014/main" id="{3ACDF643-E268-45CA-ADE8-8E74B32FB950}"/>
              </a:ext>
            </a:extLst>
          </p:cNvPr>
          <p:cNvGrpSpPr/>
          <p:nvPr/>
        </p:nvGrpSpPr>
        <p:grpSpPr>
          <a:xfrm>
            <a:off x="-221782" y="4494887"/>
            <a:ext cx="12896211" cy="2694796"/>
            <a:chOff x="-359166" y="3595461"/>
            <a:chExt cx="13154807" cy="2748832"/>
          </a:xfrm>
        </p:grpSpPr>
        <p:grpSp>
          <p:nvGrpSpPr>
            <p:cNvPr id="280" name="Group 279">
              <a:extLst>
                <a:ext uri="{FF2B5EF4-FFF2-40B4-BE49-F238E27FC236}">
                  <a16:creationId xmlns:a16="http://schemas.microsoft.com/office/drawing/2014/main" id="{E8310034-1BE8-4116-A30E-7EC7FEC2E080}"/>
                </a:ext>
              </a:extLst>
            </p:cNvPr>
            <p:cNvGrpSpPr/>
            <p:nvPr/>
          </p:nvGrpSpPr>
          <p:grpSpPr>
            <a:xfrm>
              <a:off x="-359166" y="4877425"/>
              <a:ext cx="13154807" cy="1466868"/>
              <a:chOff x="-359166" y="1894404"/>
              <a:chExt cx="13154807" cy="1466868"/>
            </a:xfrm>
          </p:grpSpPr>
          <p:grpSp>
            <p:nvGrpSpPr>
              <p:cNvPr id="454" name="Group 453">
                <a:extLst>
                  <a:ext uri="{FF2B5EF4-FFF2-40B4-BE49-F238E27FC236}">
                    <a16:creationId xmlns:a16="http://schemas.microsoft.com/office/drawing/2014/main" id="{81460BBC-713C-4EC0-BB9F-8FE6941255C6}"/>
                  </a:ext>
                </a:extLst>
              </p:cNvPr>
              <p:cNvGrpSpPr/>
              <p:nvPr/>
            </p:nvGrpSpPr>
            <p:grpSpPr>
              <a:xfrm>
                <a:off x="166743" y="2868963"/>
                <a:ext cx="12106163" cy="492309"/>
                <a:chOff x="166743" y="3220231"/>
                <a:chExt cx="12106163" cy="492309"/>
              </a:xfrm>
              <a:noFill/>
            </p:grpSpPr>
            <p:sp>
              <p:nvSpPr>
                <p:cNvPr id="496" name="Hexagon 495">
                  <a:extLst>
                    <a:ext uri="{FF2B5EF4-FFF2-40B4-BE49-F238E27FC236}">
                      <a16:creationId xmlns:a16="http://schemas.microsoft.com/office/drawing/2014/main" id="{69987455-3D75-4E0B-B66C-1A7232C9B1AE}"/>
                    </a:ext>
                  </a:extLst>
                </p:cNvPr>
                <p:cNvSpPr/>
                <p:nvPr/>
              </p:nvSpPr>
              <p:spPr bwMode="auto">
                <a:xfrm>
                  <a:off x="166743" y="3220231"/>
                  <a:ext cx="571079" cy="492309"/>
                </a:xfrm>
                <a:prstGeom prst="hexagon">
                  <a:avLst/>
                </a:prstGeom>
                <a:grp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97" name="Hexagon 496">
                  <a:extLst>
                    <a:ext uri="{FF2B5EF4-FFF2-40B4-BE49-F238E27FC236}">
                      <a16:creationId xmlns:a16="http://schemas.microsoft.com/office/drawing/2014/main" id="{0B991C23-1BC6-47C3-A162-F084DFA42450}"/>
                    </a:ext>
                  </a:extLst>
                </p:cNvPr>
                <p:cNvSpPr/>
                <p:nvPr/>
              </p:nvSpPr>
              <p:spPr bwMode="auto">
                <a:xfrm>
                  <a:off x="1215387" y="3220231"/>
                  <a:ext cx="571079" cy="492309"/>
                </a:xfrm>
                <a:prstGeom prst="hexagon">
                  <a:avLst/>
                </a:prstGeom>
                <a:grp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98" name="Hexagon 497">
                  <a:extLst>
                    <a:ext uri="{FF2B5EF4-FFF2-40B4-BE49-F238E27FC236}">
                      <a16:creationId xmlns:a16="http://schemas.microsoft.com/office/drawing/2014/main" id="{A9899071-484A-47C2-B988-03B018788002}"/>
                    </a:ext>
                  </a:extLst>
                </p:cNvPr>
                <p:cNvSpPr/>
                <p:nvPr/>
              </p:nvSpPr>
              <p:spPr bwMode="auto">
                <a:xfrm>
                  <a:off x="2264031" y="3220231"/>
                  <a:ext cx="571079" cy="492309"/>
                </a:xfrm>
                <a:prstGeom prst="hexagon">
                  <a:avLst/>
                </a:prstGeom>
                <a:grp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99" name="Hexagon 498">
                  <a:extLst>
                    <a:ext uri="{FF2B5EF4-FFF2-40B4-BE49-F238E27FC236}">
                      <a16:creationId xmlns:a16="http://schemas.microsoft.com/office/drawing/2014/main" id="{E7AC10B4-640A-437F-9D5E-9D1FFE22825E}"/>
                    </a:ext>
                  </a:extLst>
                </p:cNvPr>
                <p:cNvSpPr/>
                <p:nvPr/>
              </p:nvSpPr>
              <p:spPr bwMode="auto">
                <a:xfrm>
                  <a:off x="3312675" y="3220231"/>
                  <a:ext cx="571079" cy="492309"/>
                </a:xfrm>
                <a:prstGeom prst="hexagon">
                  <a:avLst/>
                </a:prstGeom>
                <a:grp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500" name="Hexagon 499">
                  <a:extLst>
                    <a:ext uri="{FF2B5EF4-FFF2-40B4-BE49-F238E27FC236}">
                      <a16:creationId xmlns:a16="http://schemas.microsoft.com/office/drawing/2014/main" id="{6CF0986F-B7A1-44B3-861C-B63D7362C6E0}"/>
                    </a:ext>
                  </a:extLst>
                </p:cNvPr>
                <p:cNvSpPr/>
                <p:nvPr/>
              </p:nvSpPr>
              <p:spPr bwMode="auto">
                <a:xfrm>
                  <a:off x="4361319" y="3220231"/>
                  <a:ext cx="571079" cy="492309"/>
                </a:xfrm>
                <a:prstGeom prst="hexagon">
                  <a:avLst/>
                </a:prstGeom>
                <a:grp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501" name="Hexagon 500">
                  <a:extLst>
                    <a:ext uri="{FF2B5EF4-FFF2-40B4-BE49-F238E27FC236}">
                      <a16:creationId xmlns:a16="http://schemas.microsoft.com/office/drawing/2014/main" id="{322C0763-4723-4354-B463-C45A09CFDDBA}"/>
                    </a:ext>
                  </a:extLst>
                </p:cNvPr>
                <p:cNvSpPr/>
                <p:nvPr/>
              </p:nvSpPr>
              <p:spPr bwMode="auto">
                <a:xfrm>
                  <a:off x="5409963" y="3220231"/>
                  <a:ext cx="571079" cy="492309"/>
                </a:xfrm>
                <a:prstGeom prst="hexagon">
                  <a:avLst/>
                </a:prstGeom>
                <a:grp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502" name="Hexagon 501">
                  <a:extLst>
                    <a:ext uri="{FF2B5EF4-FFF2-40B4-BE49-F238E27FC236}">
                      <a16:creationId xmlns:a16="http://schemas.microsoft.com/office/drawing/2014/main" id="{5BB0CBBF-E2F3-4146-A3F1-195A23438D10}"/>
                    </a:ext>
                  </a:extLst>
                </p:cNvPr>
                <p:cNvSpPr/>
                <p:nvPr/>
              </p:nvSpPr>
              <p:spPr bwMode="auto">
                <a:xfrm>
                  <a:off x="6458607" y="3220231"/>
                  <a:ext cx="571079" cy="492309"/>
                </a:xfrm>
                <a:prstGeom prst="hexagon">
                  <a:avLst/>
                </a:prstGeom>
                <a:grp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503" name="Hexagon 502">
                  <a:extLst>
                    <a:ext uri="{FF2B5EF4-FFF2-40B4-BE49-F238E27FC236}">
                      <a16:creationId xmlns:a16="http://schemas.microsoft.com/office/drawing/2014/main" id="{BAE5CC24-7674-4817-A982-02103837AFFA}"/>
                    </a:ext>
                  </a:extLst>
                </p:cNvPr>
                <p:cNvSpPr/>
                <p:nvPr/>
              </p:nvSpPr>
              <p:spPr bwMode="auto">
                <a:xfrm>
                  <a:off x="7507251" y="3220231"/>
                  <a:ext cx="571079" cy="492309"/>
                </a:xfrm>
                <a:prstGeom prst="hexagon">
                  <a:avLst/>
                </a:prstGeom>
                <a:grp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504" name="Hexagon 503">
                  <a:extLst>
                    <a:ext uri="{FF2B5EF4-FFF2-40B4-BE49-F238E27FC236}">
                      <a16:creationId xmlns:a16="http://schemas.microsoft.com/office/drawing/2014/main" id="{43B31AF2-6A8E-4779-90C4-BE19352E5C4B}"/>
                    </a:ext>
                  </a:extLst>
                </p:cNvPr>
                <p:cNvSpPr/>
                <p:nvPr/>
              </p:nvSpPr>
              <p:spPr bwMode="auto">
                <a:xfrm>
                  <a:off x="8555895" y="3220231"/>
                  <a:ext cx="571079" cy="492309"/>
                </a:xfrm>
                <a:prstGeom prst="hexagon">
                  <a:avLst/>
                </a:prstGeom>
                <a:grp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505" name="Hexagon 504">
                  <a:extLst>
                    <a:ext uri="{FF2B5EF4-FFF2-40B4-BE49-F238E27FC236}">
                      <a16:creationId xmlns:a16="http://schemas.microsoft.com/office/drawing/2014/main" id="{2595764C-030B-4D0D-BBCB-1A0091B58B5E}"/>
                    </a:ext>
                  </a:extLst>
                </p:cNvPr>
                <p:cNvSpPr/>
                <p:nvPr/>
              </p:nvSpPr>
              <p:spPr bwMode="auto">
                <a:xfrm>
                  <a:off x="9604539" y="3220231"/>
                  <a:ext cx="571079" cy="492309"/>
                </a:xfrm>
                <a:prstGeom prst="hexagon">
                  <a:avLst/>
                </a:prstGeom>
                <a:grp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506" name="Hexagon 505">
                  <a:extLst>
                    <a:ext uri="{FF2B5EF4-FFF2-40B4-BE49-F238E27FC236}">
                      <a16:creationId xmlns:a16="http://schemas.microsoft.com/office/drawing/2014/main" id="{B31C39DB-9158-4671-9435-FD1BD08B7610}"/>
                    </a:ext>
                  </a:extLst>
                </p:cNvPr>
                <p:cNvSpPr/>
                <p:nvPr/>
              </p:nvSpPr>
              <p:spPr bwMode="auto">
                <a:xfrm>
                  <a:off x="10653183" y="3220231"/>
                  <a:ext cx="571079" cy="492309"/>
                </a:xfrm>
                <a:prstGeom prst="hexagon">
                  <a:avLst/>
                </a:prstGeom>
                <a:grp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507" name="Hexagon 506">
                  <a:extLst>
                    <a:ext uri="{FF2B5EF4-FFF2-40B4-BE49-F238E27FC236}">
                      <a16:creationId xmlns:a16="http://schemas.microsoft.com/office/drawing/2014/main" id="{B6C68820-C374-4FE3-B5BE-D61EC087CDE1}"/>
                    </a:ext>
                  </a:extLst>
                </p:cNvPr>
                <p:cNvSpPr/>
                <p:nvPr/>
              </p:nvSpPr>
              <p:spPr bwMode="auto">
                <a:xfrm>
                  <a:off x="11701827" y="3220231"/>
                  <a:ext cx="571079" cy="492309"/>
                </a:xfrm>
                <a:prstGeom prst="hexagon">
                  <a:avLst/>
                </a:prstGeom>
                <a:grp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455" name="Group 454">
                <a:extLst>
                  <a:ext uri="{FF2B5EF4-FFF2-40B4-BE49-F238E27FC236}">
                    <a16:creationId xmlns:a16="http://schemas.microsoft.com/office/drawing/2014/main" id="{88639934-9374-4F43-B438-EC5146CDC229}"/>
                  </a:ext>
                </a:extLst>
              </p:cNvPr>
              <p:cNvGrpSpPr/>
              <p:nvPr/>
            </p:nvGrpSpPr>
            <p:grpSpPr>
              <a:xfrm>
                <a:off x="-359166" y="1894404"/>
                <a:ext cx="12106163" cy="492309"/>
                <a:chOff x="-359166" y="1894404"/>
                <a:chExt cx="12106163" cy="492309"/>
              </a:xfrm>
            </p:grpSpPr>
            <p:sp>
              <p:nvSpPr>
                <p:cNvPr id="484" name="Hexagon 483">
                  <a:extLst>
                    <a:ext uri="{FF2B5EF4-FFF2-40B4-BE49-F238E27FC236}">
                      <a16:creationId xmlns:a16="http://schemas.microsoft.com/office/drawing/2014/main" id="{CA1F35B6-BA47-48A5-A5A0-1A909FFA65DB}"/>
                    </a:ext>
                  </a:extLst>
                </p:cNvPr>
                <p:cNvSpPr/>
                <p:nvPr/>
              </p:nvSpPr>
              <p:spPr bwMode="auto">
                <a:xfrm>
                  <a:off x="-359166" y="189440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85" name="Hexagon 484">
                  <a:extLst>
                    <a:ext uri="{FF2B5EF4-FFF2-40B4-BE49-F238E27FC236}">
                      <a16:creationId xmlns:a16="http://schemas.microsoft.com/office/drawing/2014/main" id="{A3353996-7466-497B-8759-D609F831147E}"/>
                    </a:ext>
                  </a:extLst>
                </p:cNvPr>
                <p:cNvSpPr/>
                <p:nvPr/>
              </p:nvSpPr>
              <p:spPr bwMode="auto">
                <a:xfrm>
                  <a:off x="689478" y="189440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86" name="Hexagon 485">
                  <a:extLst>
                    <a:ext uri="{FF2B5EF4-FFF2-40B4-BE49-F238E27FC236}">
                      <a16:creationId xmlns:a16="http://schemas.microsoft.com/office/drawing/2014/main" id="{4ACF03CF-0340-4C6B-B22C-CA84A5FB6817}"/>
                    </a:ext>
                  </a:extLst>
                </p:cNvPr>
                <p:cNvSpPr/>
                <p:nvPr/>
              </p:nvSpPr>
              <p:spPr bwMode="auto">
                <a:xfrm>
                  <a:off x="1738122" y="189440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87" name="Hexagon 486">
                  <a:extLst>
                    <a:ext uri="{FF2B5EF4-FFF2-40B4-BE49-F238E27FC236}">
                      <a16:creationId xmlns:a16="http://schemas.microsoft.com/office/drawing/2014/main" id="{60CC02E1-C48C-47EC-B86C-2BBB7CCC1C82}"/>
                    </a:ext>
                  </a:extLst>
                </p:cNvPr>
                <p:cNvSpPr/>
                <p:nvPr/>
              </p:nvSpPr>
              <p:spPr bwMode="auto">
                <a:xfrm>
                  <a:off x="2786766" y="189440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88" name="Hexagon 487">
                  <a:extLst>
                    <a:ext uri="{FF2B5EF4-FFF2-40B4-BE49-F238E27FC236}">
                      <a16:creationId xmlns:a16="http://schemas.microsoft.com/office/drawing/2014/main" id="{85513372-B5D0-47E7-B243-E304FAB8A70C}"/>
                    </a:ext>
                  </a:extLst>
                </p:cNvPr>
                <p:cNvSpPr/>
                <p:nvPr/>
              </p:nvSpPr>
              <p:spPr bwMode="auto">
                <a:xfrm>
                  <a:off x="3835410" y="189440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89" name="Hexagon 488">
                  <a:extLst>
                    <a:ext uri="{FF2B5EF4-FFF2-40B4-BE49-F238E27FC236}">
                      <a16:creationId xmlns:a16="http://schemas.microsoft.com/office/drawing/2014/main" id="{6FD16D9D-EF89-4BB6-8270-3CEA67DFCC20}"/>
                    </a:ext>
                  </a:extLst>
                </p:cNvPr>
                <p:cNvSpPr/>
                <p:nvPr/>
              </p:nvSpPr>
              <p:spPr bwMode="auto">
                <a:xfrm>
                  <a:off x="4884054" y="189440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90" name="Hexagon 489">
                  <a:extLst>
                    <a:ext uri="{FF2B5EF4-FFF2-40B4-BE49-F238E27FC236}">
                      <a16:creationId xmlns:a16="http://schemas.microsoft.com/office/drawing/2014/main" id="{CFB9C89F-2023-4A24-8924-A569B28B231A}"/>
                    </a:ext>
                  </a:extLst>
                </p:cNvPr>
                <p:cNvSpPr/>
                <p:nvPr/>
              </p:nvSpPr>
              <p:spPr bwMode="auto">
                <a:xfrm>
                  <a:off x="5932698" y="189440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91" name="Hexagon 490">
                  <a:extLst>
                    <a:ext uri="{FF2B5EF4-FFF2-40B4-BE49-F238E27FC236}">
                      <a16:creationId xmlns:a16="http://schemas.microsoft.com/office/drawing/2014/main" id="{8793900B-3C5C-4AC7-96F3-AF041254BF26}"/>
                    </a:ext>
                  </a:extLst>
                </p:cNvPr>
                <p:cNvSpPr/>
                <p:nvPr/>
              </p:nvSpPr>
              <p:spPr bwMode="auto">
                <a:xfrm>
                  <a:off x="6981342" y="189440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92" name="Hexagon 491">
                  <a:extLst>
                    <a:ext uri="{FF2B5EF4-FFF2-40B4-BE49-F238E27FC236}">
                      <a16:creationId xmlns:a16="http://schemas.microsoft.com/office/drawing/2014/main" id="{2A0CF86D-0D02-4854-BB45-3121B3D8D479}"/>
                    </a:ext>
                  </a:extLst>
                </p:cNvPr>
                <p:cNvSpPr/>
                <p:nvPr/>
              </p:nvSpPr>
              <p:spPr bwMode="auto">
                <a:xfrm>
                  <a:off x="8029986" y="189440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93" name="Hexagon 492">
                  <a:extLst>
                    <a:ext uri="{FF2B5EF4-FFF2-40B4-BE49-F238E27FC236}">
                      <a16:creationId xmlns:a16="http://schemas.microsoft.com/office/drawing/2014/main" id="{34684C85-EF26-4AC3-AD4C-A99843416947}"/>
                    </a:ext>
                  </a:extLst>
                </p:cNvPr>
                <p:cNvSpPr/>
                <p:nvPr/>
              </p:nvSpPr>
              <p:spPr bwMode="auto">
                <a:xfrm>
                  <a:off x="9078630" y="189440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94" name="Hexagon 493">
                  <a:extLst>
                    <a:ext uri="{FF2B5EF4-FFF2-40B4-BE49-F238E27FC236}">
                      <a16:creationId xmlns:a16="http://schemas.microsoft.com/office/drawing/2014/main" id="{3297FBA1-8283-46B1-9E6A-E7F5AEE0DEBA}"/>
                    </a:ext>
                  </a:extLst>
                </p:cNvPr>
                <p:cNvSpPr/>
                <p:nvPr/>
              </p:nvSpPr>
              <p:spPr bwMode="auto">
                <a:xfrm>
                  <a:off x="10127274" y="189440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95" name="Hexagon 494">
                  <a:extLst>
                    <a:ext uri="{FF2B5EF4-FFF2-40B4-BE49-F238E27FC236}">
                      <a16:creationId xmlns:a16="http://schemas.microsoft.com/office/drawing/2014/main" id="{1C231D4F-918A-4553-9066-1750B904301B}"/>
                    </a:ext>
                  </a:extLst>
                </p:cNvPr>
                <p:cNvSpPr/>
                <p:nvPr/>
              </p:nvSpPr>
              <p:spPr bwMode="auto">
                <a:xfrm>
                  <a:off x="11175918" y="189440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456" name="Group 455">
                <a:extLst>
                  <a:ext uri="{FF2B5EF4-FFF2-40B4-BE49-F238E27FC236}">
                    <a16:creationId xmlns:a16="http://schemas.microsoft.com/office/drawing/2014/main" id="{5225FDA5-5406-4473-B414-7E9675F81895}"/>
                  </a:ext>
                </a:extLst>
              </p:cNvPr>
              <p:cNvGrpSpPr/>
              <p:nvPr/>
            </p:nvGrpSpPr>
            <p:grpSpPr>
              <a:xfrm>
                <a:off x="166743" y="2231934"/>
                <a:ext cx="12106163" cy="492309"/>
                <a:chOff x="166743" y="2231934"/>
                <a:chExt cx="12106163" cy="492309"/>
              </a:xfrm>
            </p:grpSpPr>
            <p:sp>
              <p:nvSpPr>
                <p:cNvPr id="472" name="Hexagon 471">
                  <a:extLst>
                    <a:ext uri="{FF2B5EF4-FFF2-40B4-BE49-F238E27FC236}">
                      <a16:creationId xmlns:a16="http://schemas.microsoft.com/office/drawing/2014/main" id="{0A898783-A511-4E02-AE9C-492B5D3D6AE9}"/>
                    </a:ext>
                  </a:extLst>
                </p:cNvPr>
                <p:cNvSpPr/>
                <p:nvPr/>
              </p:nvSpPr>
              <p:spPr bwMode="auto">
                <a:xfrm>
                  <a:off x="166743" y="223193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73" name="Hexagon 472">
                  <a:extLst>
                    <a:ext uri="{FF2B5EF4-FFF2-40B4-BE49-F238E27FC236}">
                      <a16:creationId xmlns:a16="http://schemas.microsoft.com/office/drawing/2014/main" id="{66EB0806-2985-40E5-A4DB-0E28AE6FFE9E}"/>
                    </a:ext>
                  </a:extLst>
                </p:cNvPr>
                <p:cNvSpPr/>
                <p:nvPr/>
              </p:nvSpPr>
              <p:spPr bwMode="auto">
                <a:xfrm>
                  <a:off x="1215387" y="223193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74" name="Hexagon 473">
                  <a:extLst>
                    <a:ext uri="{FF2B5EF4-FFF2-40B4-BE49-F238E27FC236}">
                      <a16:creationId xmlns:a16="http://schemas.microsoft.com/office/drawing/2014/main" id="{EEEA4A46-5542-403A-821F-C0F35F2DFF7C}"/>
                    </a:ext>
                  </a:extLst>
                </p:cNvPr>
                <p:cNvSpPr/>
                <p:nvPr/>
              </p:nvSpPr>
              <p:spPr bwMode="auto">
                <a:xfrm>
                  <a:off x="2264031" y="223193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75" name="Hexagon 474">
                  <a:extLst>
                    <a:ext uri="{FF2B5EF4-FFF2-40B4-BE49-F238E27FC236}">
                      <a16:creationId xmlns:a16="http://schemas.microsoft.com/office/drawing/2014/main" id="{104BD9EF-550C-4673-A727-F40F58971615}"/>
                    </a:ext>
                  </a:extLst>
                </p:cNvPr>
                <p:cNvSpPr/>
                <p:nvPr/>
              </p:nvSpPr>
              <p:spPr bwMode="auto">
                <a:xfrm>
                  <a:off x="3312675" y="223193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76" name="Hexagon 475">
                  <a:extLst>
                    <a:ext uri="{FF2B5EF4-FFF2-40B4-BE49-F238E27FC236}">
                      <a16:creationId xmlns:a16="http://schemas.microsoft.com/office/drawing/2014/main" id="{053C91A7-3FE7-424B-8000-148E23890FC1}"/>
                    </a:ext>
                  </a:extLst>
                </p:cNvPr>
                <p:cNvSpPr/>
                <p:nvPr/>
              </p:nvSpPr>
              <p:spPr bwMode="auto">
                <a:xfrm>
                  <a:off x="4361319" y="223193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77" name="Hexagon 476">
                  <a:extLst>
                    <a:ext uri="{FF2B5EF4-FFF2-40B4-BE49-F238E27FC236}">
                      <a16:creationId xmlns:a16="http://schemas.microsoft.com/office/drawing/2014/main" id="{DEC4E690-9858-4FD3-A655-0D3ED1EE4183}"/>
                    </a:ext>
                  </a:extLst>
                </p:cNvPr>
                <p:cNvSpPr/>
                <p:nvPr/>
              </p:nvSpPr>
              <p:spPr bwMode="auto">
                <a:xfrm>
                  <a:off x="5409963" y="223193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78" name="Hexagon 477">
                  <a:extLst>
                    <a:ext uri="{FF2B5EF4-FFF2-40B4-BE49-F238E27FC236}">
                      <a16:creationId xmlns:a16="http://schemas.microsoft.com/office/drawing/2014/main" id="{A1F92765-FB9D-4600-8634-10FD6C581909}"/>
                    </a:ext>
                  </a:extLst>
                </p:cNvPr>
                <p:cNvSpPr/>
                <p:nvPr/>
              </p:nvSpPr>
              <p:spPr bwMode="auto">
                <a:xfrm>
                  <a:off x="6458607" y="223193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79" name="Hexagon 478">
                  <a:extLst>
                    <a:ext uri="{FF2B5EF4-FFF2-40B4-BE49-F238E27FC236}">
                      <a16:creationId xmlns:a16="http://schemas.microsoft.com/office/drawing/2014/main" id="{45C14BD9-50B0-401C-BA77-20AF957E1ABE}"/>
                    </a:ext>
                  </a:extLst>
                </p:cNvPr>
                <p:cNvSpPr/>
                <p:nvPr/>
              </p:nvSpPr>
              <p:spPr bwMode="auto">
                <a:xfrm>
                  <a:off x="7507251" y="223193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80" name="Hexagon 479">
                  <a:extLst>
                    <a:ext uri="{FF2B5EF4-FFF2-40B4-BE49-F238E27FC236}">
                      <a16:creationId xmlns:a16="http://schemas.microsoft.com/office/drawing/2014/main" id="{D13AEE80-3B1C-4E4F-B37E-E13E023FD0B3}"/>
                    </a:ext>
                  </a:extLst>
                </p:cNvPr>
                <p:cNvSpPr/>
                <p:nvPr/>
              </p:nvSpPr>
              <p:spPr bwMode="auto">
                <a:xfrm>
                  <a:off x="8555895" y="223193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81" name="Hexagon 480">
                  <a:extLst>
                    <a:ext uri="{FF2B5EF4-FFF2-40B4-BE49-F238E27FC236}">
                      <a16:creationId xmlns:a16="http://schemas.microsoft.com/office/drawing/2014/main" id="{C979B4CB-0455-449E-AEF2-4714F02FAC00}"/>
                    </a:ext>
                  </a:extLst>
                </p:cNvPr>
                <p:cNvSpPr/>
                <p:nvPr/>
              </p:nvSpPr>
              <p:spPr bwMode="auto">
                <a:xfrm>
                  <a:off x="9604539" y="223193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82" name="Hexagon 481">
                  <a:extLst>
                    <a:ext uri="{FF2B5EF4-FFF2-40B4-BE49-F238E27FC236}">
                      <a16:creationId xmlns:a16="http://schemas.microsoft.com/office/drawing/2014/main" id="{8CE2082B-C773-4484-B455-D27B47247870}"/>
                    </a:ext>
                  </a:extLst>
                </p:cNvPr>
                <p:cNvSpPr/>
                <p:nvPr/>
              </p:nvSpPr>
              <p:spPr bwMode="auto">
                <a:xfrm>
                  <a:off x="10653183" y="223193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83" name="Hexagon 482">
                  <a:extLst>
                    <a:ext uri="{FF2B5EF4-FFF2-40B4-BE49-F238E27FC236}">
                      <a16:creationId xmlns:a16="http://schemas.microsoft.com/office/drawing/2014/main" id="{C77218C4-71D0-4D89-A258-6F9E2CB2E14F}"/>
                    </a:ext>
                  </a:extLst>
                </p:cNvPr>
                <p:cNvSpPr/>
                <p:nvPr/>
              </p:nvSpPr>
              <p:spPr bwMode="auto">
                <a:xfrm>
                  <a:off x="11701827" y="223193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457" name="Hexagon 456">
                <a:extLst>
                  <a:ext uri="{FF2B5EF4-FFF2-40B4-BE49-F238E27FC236}">
                    <a16:creationId xmlns:a16="http://schemas.microsoft.com/office/drawing/2014/main" id="{E469044C-6DFF-4A1D-8F75-68F78D10AA1B}"/>
                  </a:ext>
                </a:extLst>
              </p:cNvPr>
              <p:cNvSpPr/>
              <p:nvPr/>
            </p:nvSpPr>
            <p:spPr bwMode="auto">
              <a:xfrm>
                <a:off x="12224562" y="189440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58" name="Group 457">
                <a:extLst>
                  <a:ext uri="{FF2B5EF4-FFF2-40B4-BE49-F238E27FC236}">
                    <a16:creationId xmlns:a16="http://schemas.microsoft.com/office/drawing/2014/main" id="{A8559991-7C04-42C8-9382-60664B62E446}"/>
                  </a:ext>
                </a:extLst>
              </p:cNvPr>
              <p:cNvGrpSpPr/>
              <p:nvPr/>
            </p:nvGrpSpPr>
            <p:grpSpPr>
              <a:xfrm>
                <a:off x="-359166" y="2546046"/>
                <a:ext cx="12106163" cy="492309"/>
                <a:chOff x="-359166" y="2546046"/>
                <a:chExt cx="12106163" cy="492309"/>
              </a:xfrm>
            </p:grpSpPr>
            <p:sp>
              <p:nvSpPr>
                <p:cNvPr id="460" name="Hexagon 459">
                  <a:extLst>
                    <a:ext uri="{FF2B5EF4-FFF2-40B4-BE49-F238E27FC236}">
                      <a16:creationId xmlns:a16="http://schemas.microsoft.com/office/drawing/2014/main" id="{8BC6D57D-31C2-487C-B4BA-6A3D68429B3C}"/>
                    </a:ext>
                  </a:extLst>
                </p:cNvPr>
                <p:cNvSpPr/>
                <p:nvPr/>
              </p:nvSpPr>
              <p:spPr bwMode="auto">
                <a:xfrm>
                  <a:off x="-359166" y="2546046"/>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61" name="Hexagon 460">
                  <a:extLst>
                    <a:ext uri="{FF2B5EF4-FFF2-40B4-BE49-F238E27FC236}">
                      <a16:creationId xmlns:a16="http://schemas.microsoft.com/office/drawing/2014/main" id="{CB259829-85AE-4D0B-8493-F35265DC61EE}"/>
                    </a:ext>
                  </a:extLst>
                </p:cNvPr>
                <p:cNvSpPr/>
                <p:nvPr/>
              </p:nvSpPr>
              <p:spPr bwMode="auto">
                <a:xfrm>
                  <a:off x="689478" y="2546046"/>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62" name="Hexagon 461">
                  <a:extLst>
                    <a:ext uri="{FF2B5EF4-FFF2-40B4-BE49-F238E27FC236}">
                      <a16:creationId xmlns:a16="http://schemas.microsoft.com/office/drawing/2014/main" id="{93E3AD4F-409E-49A8-95A1-3396F334599D}"/>
                    </a:ext>
                  </a:extLst>
                </p:cNvPr>
                <p:cNvSpPr/>
                <p:nvPr/>
              </p:nvSpPr>
              <p:spPr bwMode="auto">
                <a:xfrm>
                  <a:off x="1738122" y="2546046"/>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63" name="Hexagon 462">
                  <a:extLst>
                    <a:ext uri="{FF2B5EF4-FFF2-40B4-BE49-F238E27FC236}">
                      <a16:creationId xmlns:a16="http://schemas.microsoft.com/office/drawing/2014/main" id="{C781A108-7964-4DF9-B284-74838D21D3EF}"/>
                    </a:ext>
                  </a:extLst>
                </p:cNvPr>
                <p:cNvSpPr/>
                <p:nvPr/>
              </p:nvSpPr>
              <p:spPr bwMode="auto">
                <a:xfrm>
                  <a:off x="2786766" y="2546046"/>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64" name="Hexagon 463">
                  <a:extLst>
                    <a:ext uri="{FF2B5EF4-FFF2-40B4-BE49-F238E27FC236}">
                      <a16:creationId xmlns:a16="http://schemas.microsoft.com/office/drawing/2014/main" id="{9C1FF0E0-CAA9-4935-8B12-09B7FE79F3D5}"/>
                    </a:ext>
                  </a:extLst>
                </p:cNvPr>
                <p:cNvSpPr/>
                <p:nvPr/>
              </p:nvSpPr>
              <p:spPr bwMode="auto">
                <a:xfrm>
                  <a:off x="3835410" y="2546046"/>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65" name="Hexagon 464">
                  <a:extLst>
                    <a:ext uri="{FF2B5EF4-FFF2-40B4-BE49-F238E27FC236}">
                      <a16:creationId xmlns:a16="http://schemas.microsoft.com/office/drawing/2014/main" id="{355C27F9-2CA4-43C3-9F56-D82BAC3EF860}"/>
                    </a:ext>
                  </a:extLst>
                </p:cNvPr>
                <p:cNvSpPr/>
                <p:nvPr/>
              </p:nvSpPr>
              <p:spPr bwMode="auto">
                <a:xfrm>
                  <a:off x="4884054" y="2546046"/>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66" name="Hexagon 465">
                  <a:extLst>
                    <a:ext uri="{FF2B5EF4-FFF2-40B4-BE49-F238E27FC236}">
                      <a16:creationId xmlns:a16="http://schemas.microsoft.com/office/drawing/2014/main" id="{F6D873C5-336A-4D53-A4D3-6F9F6CE9AC01}"/>
                    </a:ext>
                  </a:extLst>
                </p:cNvPr>
                <p:cNvSpPr/>
                <p:nvPr/>
              </p:nvSpPr>
              <p:spPr bwMode="auto">
                <a:xfrm>
                  <a:off x="5932698" y="2546046"/>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67" name="Hexagon 466">
                  <a:extLst>
                    <a:ext uri="{FF2B5EF4-FFF2-40B4-BE49-F238E27FC236}">
                      <a16:creationId xmlns:a16="http://schemas.microsoft.com/office/drawing/2014/main" id="{1E360F7E-87BC-42B8-9A94-F315D6A21243}"/>
                    </a:ext>
                  </a:extLst>
                </p:cNvPr>
                <p:cNvSpPr/>
                <p:nvPr/>
              </p:nvSpPr>
              <p:spPr bwMode="auto">
                <a:xfrm>
                  <a:off x="6981342" y="2546046"/>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68" name="Hexagon 467">
                  <a:extLst>
                    <a:ext uri="{FF2B5EF4-FFF2-40B4-BE49-F238E27FC236}">
                      <a16:creationId xmlns:a16="http://schemas.microsoft.com/office/drawing/2014/main" id="{3EF0861A-C3FA-49E8-BEA4-939B88D64990}"/>
                    </a:ext>
                  </a:extLst>
                </p:cNvPr>
                <p:cNvSpPr/>
                <p:nvPr/>
              </p:nvSpPr>
              <p:spPr bwMode="auto">
                <a:xfrm>
                  <a:off x="8029986" y="2546046"/>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69" name="Hexagon 468">
                  <a:extLst>
                    <a:ext uri="{FF2B5EF4-FFF2-40B4-BE49-F238E27FC236}">
                      <a16:creationId xmlns:a16="http://schemas.microsoft.com/office/drawing/2014/main" id="{A1DFA8D8-A3D7-4B7D-9EF0-60B0F3EB6077}"/>
                    </a:ext>
                  </a:extLst>
                </p:cNvPr>
                <p:cNvSpPr/>
                <p:nvPr/>
              </p:nvSpPr>
              <p:spPr bwMode="auto">
                <a:xfrm>
                  <a:off x="9078630" y="2546046"/>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70" name="Hexagon 469">
                  <a:extLst>
                    <a:ext uri="{FF2B5EF4-FFF2-40B4-BE49-F238E27FC236}">
                      <a16:creationId xmlns:a16="http://schemas.microsoft.com/office/drawing/2014/main" id="{0E4DFB0F-84EC-452D-8896-7413A0AD6132}"/>
                    </a:ext>
                  </a:extLst>
                </p:cNvPr>
                <p:cNvSpPr/>
                <p:nvPr/>
              </p:nvSpPr>
              <p:spPr bwMode="auto">
                <a:xfrm>
                  <a:off x="10127274" y="2546046"/>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71" name="Hexagon 470">
                  <a:extLst>
                    <a:ext uri="{FF2B5EF4-FFF2-40B4-BE49-F238E27FC236}">
                      <a16:creationId xmlns:a16="http://schemas.microsoft.com/office/drawing/2014/main" id="{35BAFAF2-6400-4E39-A23D-1DABB796EDDA}"/>
                    </a:ext>
                  </a:extLst>
                </p:cNvPr>
                <p:cNvSpPr/>
                <p:nvPr/>
              </p:nvSpPr>
              <p:spPr bwMode="auto">
                <a:xfrm>
                  <a:off x="11175918" y="2546046"/>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459" name="Hexagon 458">
                <a:extLst>
                  <a:ext uri="{FF2B5EF4-FFF2-40B4-BE49-F238E27FC236}">
                    <a16:creationId xmlns:a16="http://schemas.microsoft.com/office/drawing/2014/main" id="{A7CED481-5909-4AE4-B71D-DC645B3E5F68}"/>
                  </a:ext>
                </a:extLst>
              </p:cNvPr>
              <p:cNvSpPr/>
              <p:nvPr/>
            </p:nvSpPr>
            <p:spPr bwMode="auto">
              <a:xfrm>
                <a:off x="12224562" y="2546046"/>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81" name="Group 280">
              <a:extLst>
                <a:ext uri="{FF2B5EF4-FFF2-40B4-BE49-F238E27FC236}">
                  <a16:creationId xmlns:a16="http://schemas.microsoft.com/office/drawing/2014/main" id="{FB35D6EE-6776-485D-B112-E1FD130B7377}"/>
                </a:ext>
              </a:extLst>
            </p:cNvPr>
            <p:cNvGrpSpPr/>
            <p:nvPr/>
          </p:nvGrpSpPr>
          <p:grpSpPr>
            <a:xfrm>
              <a:off x="-359166" y="3595461"/>
              <a:ext cx="13154807" cy="1466868"/>
              <a:chOff x="-359166" y="1894404"/>
              <a:chExt cx="13154807" cy="1466868"/>
            </a:xfrm>
          </p:grpSpPr>
          <p:grpSp>
            <p:nvGrpSpPr>
              <p:cNvPr id="282" name="Group 281">
                <a:extLst>
                  <a:ext uri="{FF2B5EF4-FFF2-40B4-BE49-F238E27FC236}">
                    <a16:creationId xmlns:a16="http://schemas.microsoft.com/office/drawing/2014/main" id="{64ABFCF2-894C-4383-9440-2A8D2671CD4F}"/>
                  </a:ext>
                </a:extLst>
              </p:cNvPr>
              <p:cNvGrpSpPr/>
              <p:nvPr/>
            </p:nvGrpSpPr>
            <p:grpSpPr>
              <a:xfrm>
                <a:off x="166743" y="2868963"/>
                <a:ext cx="12106163" cy="492309"/>
                <a:chOff x="166743" y="3220231"/>
                <a:chExt cx="12106163" cy="492309"/>
              </a:xfrm>
              <a:noFill/>
            </p:grpSpPr>
            <p:sp>
              <p:nvSpPr>
                <p:cNvPr id="442" name="Hexagon 441">
                  <a:extLst>
                    <a:ext uri="{FF2B5EF4-FFF2-40B4-BE49-F238E27FC236}">
                      <a16:creationId xmlns:a16="http://schemas.microsoft.com/office/drawing/2014/main" id="{666037EC-69DC-4F2B-8858-DE741067CCC7}"/>
                    </a:ext>
                  </a:extLst>
                </p:cNvPr>
                <p:cNvSpPr/>
                <p:nvPr/>
              </p:nvSpPr>
              <p:spPr bwMode="auto">
                <a:xfrm>
                  <a:off x="166743" y="3220231"/>
                  <a:ext cx="571079" cy="492309"/>
                </a:xfrm>
                <a:prstGeom prst="hexagon">
                  <a:avLst/>
                </a:prstGeom>
                <a:grp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43" name="Hexagon 442">
                  <a:extLst>
                    <a:ext uri="{FF2B5EF4-FFF2-40B4-BE49-F238E27FC236}">
                      <a16:creationId xmlns:a16="http://schemas.microsoft.com/office/drawing/2014/main" id="{49742267-8C01-4DD7-A91C-739B5BABDDCA}"/>
                    </a:ext>
                  </a:extLst>
                </p:cNvPr>
                <p:cNvSpPr/>
                <p:nvPr/>
              </p:nvSpPr>
              <p:spPr bwMode="auto">
                <a:xfrm>
                  <a:off x="1215387" y="3220231"/>
                  <a:ext cx="571079" cy="492309"/>
                </a:xfrm>
                <a:prstGeom prst="hexagon">
                  <a:avLst/>
                </a:prstGeom>
                <a:grp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44" name="Hexagon 443">
                  <a:extLst>
                    <a:ext uri="{FF2B5EF4-FFF2-40B4-BE49-F238E27FC236}">
                      <a16:creationId xmlns:a16="http://schemas.microsoft.com/office/drawing/2014/main" id="{EDF148C1-67EC-4F9F-B202-3F8C0CCD1A30}"/>
                    </a:ext>
                  </a:extLst>
                </p:cNvPr>
                <p:cNvSpPr/>
                <p:nvPr/>
              </p:nvSpPr>
              <p:spPr bwMode="auto">
                <a:xfrm>
                  <a:off x="2264031" y="3220231"/>
                  <a:ext cx="571079" cy="492309"/>
                </a:xfrm>
                <a:prstGeom prst="hexagon">
                  <a:avLst/>
                </a:prstGeom>
                <a:grp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45" name="Hexagon 444">
                  <a:extLst>
                    <a:ext uri="{FF2B5EF4-FFF2-40B4-BE49-F238E27FC236}">
                      <a16:creationId xmlns:a16="http://schemas.microsoft.com/office/drawing/2014/main" id="{F3FAB0F9-1519-4B2A-9280-3A47F3F16F36}"/>
                    </a:ext>
                  </a:extLst>
                </p:cNvPr>
                <p:cNvSpPr/>
                <p:nvPr/>
              </p:nvSpPr>
              <p:spPr bwMode="auto">
                <a:xfrm>
                  <a:off x="3312675" y="3220231"/>
                  <a:ext cx="571079" cy="492309"/>
                </a:xfrm>
                <a:prstGeom prst="hexagon">
                  <a:avLst/>
                </a:prstGeom>
                <a:grp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46" name="Hexagon 445">
                  <a:extLst>
                    <a:ext uri="{FF2B5EF4-FFF2-40B4-BE49-F238E27FC236}">
                      <a16:creationId xmlns:a16="http://schemas.microsoft.com/office/drawing/2014/main" id="{2FD438F0-FD65-47B7-A05F-DDEBE3E2EB0F}"/>
                    </a:ext>
                  </a:extLst>
                </p:cNvPr>
                <p:cNvSpPr/>
                <p:nvPr/>
              </p:nvSpPr>
              <p:spPr bwMode="auto">
                <a:xfrm>
                  <a:off x="4361319" y="3220231"/>
                  <a:ext cx="571079" cy="492309"/>
                </a:xfrm>
                <a:prstGeom prst="hexagon">
                  <a:avLst/>
                </a:prstGeom>
                <a:grp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47" name="Hexagon 446">
                  <a:extLst>
                    <a:ext uri="{FF2B5EF4-FFF2-40B4-BE49-F238E27FC236}">
                      <a16:creationId xmlns:a16="http://schemas.microsoft.com/office/drawing/2014/main" id="{151737DC-0427-4B23-92E7-CEA54D506F86}"/>
                    </a:ext>
                  </a:extLst>
                </p:cNvPr>
                <p:cNvSpPr/>
                <p:nvPr/>
              </p:nvSpPr>
              <p:spPr bwMode="auto">
                <a:xfrm>
                  <a:off x="5409963" y="3220231"/>
                  <a:ext cx="571079" cy="492309"/>
                </a:xfrm>
                <a:prstGeom prst="hexagon">
                  <a:avLst/>
                </a:prstGeom>
                <a:grp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48" name="Hexagon 447">
                  <a:extLst>
                    <a:ext uri="{FF2B5EF4-FFF2-40B4-BE49-F238E27FC236}">
                      <a16:creationId xmlns:a16="http://schemas.microsoft.com/office/drawing/2014/main" id="{EC8FBFC1-3B4A-4270-9274-ED513DA55401}"/>
                    </a:ext>
                  </a:extLst>
                </p:cNvPr>
                <p:cNvSpPr/>
                <p:nvPr/>
              </p:nvSpPr>
              <p:spPr bwMode="auto">
                <a:xfrm>
                  <a:off x="6458607" y="3220231"/>
                  <a:ext cx="571079" cy="492309"/>
                </a:xfrm>
                <a:prstGeom prst="hexagon">
                  <a:avLst/>
                </a:prstGeom>
                <a:grp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49" name="Hexagon 448">
                  <a:extLst>
                    <a:ext uri="{FF2B5EF4-FFF2-40B4-BE49-F238E27FC236}">
                      <a16:creationId xmlns:a16="http://schemas.microsoft.com/office/drawing/2014/main" id="{7652CED4-0618-4123-A876-77D21420D593}"/>
                    </a:ext>
                  </a:extLst>
                </p:cNvPr>
                <p:cNvSpPr/>
                <p:nvPr/>
              </p:nvSpPr>
              <p:spPr bwMode="auto">
                <a:xfrm>
                  <a:off x="7507251" y="3220231"/>
                  <a:ext cx="571079" cy="492309"/>
                </a:xfrm>
                <a:prstGeom prst="hexagon">
                  <a:avLst/>
                </a:prstGeom>
                <a:grp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50" name="Hexagon 449">
                  <a:extLst>
                    <a:ext uri="{FF2B5EF4-FFF2-40B4-BE49-F238E27FC236}">
                      <a16:creationId xmlns:a16="http://schemas.microsoft.com/office/drawing/2014/main" id="{E57286C5-D9D7-4C64-BEC7-E01BC7623BD2}"/>
                    </a:ext>
                  </a:extLst>
                </p:cNvPr>
                <p:cNvSpPr/>
                <p:nvPr/>
              </p:nvSpPr>
              <p:spPr bwMode="auto">
                <a:xfrm>
                  <a:off x="8555895" y="3220231"/>
                  <a:ext cx="571079" cy="492309"/>
                </a:xfrm>
                <a:prstGeom prst="hexagon">
                  <a:avLst/>
                </a:prstGeom>
                <a:grp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51" name="Hexagon 450">
                  <a:extLst>
                    <a:ext uri="{FF2B5EF4-FFF2-40B4-BE49-F238E27FC236}">
                      <a16:creationId xmlns:a16="http://schemas.microsoft.com/office/drawing/2014/main" id="{930E294D-BE15-403C-A969-3E38499EFC59}"/>
                    </a:ext>
                  </a:extLst>
                </p:cNvPr>
                <p:cNvSpPr/>
                <p:nvPr/>
              </p:nvSpPr>
              <p:spPr bwMode="auto">
                <a:xfrm>
                  <a:off x="9604539" y="3220231"/>
                  <a:ext cx="571079" cy="492309"/>
                </a:xfrm>
                <a:prstGeom prst="hexagon">
                  <a:avLst/>
                </a:prstGeom>
                <a:grp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52" name="Hexagon 451">
                  <a:extLst>
                    <a:ext uri="{FF2B5EF4-FFF2-40B4-BE49-F238E27FC236}">
                      <a16:creationId xmlns:a16="http://schemas.microsoft.com/office/drawing/2014/main" id="{ACB6873D-ADA9-4A1A-AACE-EA5C24B6B8B0}"/>
                    </a:ext>
                  </a:extLst>
                </p:cNvPr>
                <p:cNvSpPr/>
                <p:nvPr/>
              </p:nvSpPr>
              <p:spPr bwMode="auto">
                <a:xfrm>
                  <a:off x="10653183" y="3220231"/>
                  <a:ext cx="571079" cy="492309"/>
                </a:xfrm>
                <a:prstGeom prst="hexagon">
                  <a:avLst/>
                </a:prstGeom>
                <a:grp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53" name="Hexagon 452">
                  <a:extLst>
                    <a:ext uri="{FF2B5EF4-FFF2-40B4-BE49-F238E27FC236}">
                      <a16:creationId xmlns:a16="http://schemas.microsoft.com/office/drawing/2014/main" id="{C828B65D-6762-4B8E-9F6D-5DEF87FC4807}"/>
                    </a:ext>
                  </a:extLst>
                </p:cNvPr>
                <p:cNvSpPr/>
                <p:nvPr/>
              </p:nvSpPr>
              <p:spPr bwMode="auto">
                <a:xfrm>
                  <a:off x="11701827" y="3220231"/>
                  <a:ext cx="571079" cy="492309"/>
                </a:xfrm>
                <a:prstGeom prst="hexagon">
                  <a:avLst/>
                </a:prstGeom>
                <a:grp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83" name="Group 282">
                <a:extLst>
                  <a:ext uri="{FF2B5EF4-FFF2-40B4-BE49-F238E27FC236}">
                    <a16:creationId xmlns:a16="http://schemas.microsoft.com/office/drawing/2014/main" id="{F114655E-F8C4-4978-A515-193A2880C806}"/>
                  </a:ext>
                </a:extLst>
              </p:cNvPr>
              <p:cNvGrpSpPr/>
              <p:nvPr/>
            </p:nvGrpSpPr>
            <p:grpSpPr>
              <a:xfrm>
                <a:off x="689478" y="1894404"/>
                <a:ext cx="11057519" cy="492309"/>
                <a:chOff x="689478" y="1894404"/>
                <a:chExt cx="11057519" cy="492309"/>
              </a:xfrm>
            </p:grpSpPr>
            <p:sp>
              <p:nvSpPr>
                <p:cNvPr id="438" name="Hexagon 437">
                  <a:extLst>
                    <a:ext uri="{FF2B5EF4-FFF2-40B4-BE49-F238E27FC236}">
                      <a16:creationId xmlns:a16="http://schemas.microsoft.com/office/drawing/2014/main" id="{C530ABB2-2CD1-498D-BA55-B1388F9AED57}"/>
                    </a:ext>
                  </a:extLst>
                </p:cNvPr>
                <p:cNvSpPr/>
                <p:nvPr/>
              </p:nvSpPr>
              <p:spPr bwMode="auto">
                <a:xfrm>
                  <a:off x="689478" y="189440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39" name="Hexagon 438">
                  <a:extLst>
                    <a:ext uri="{FF2B5EF4-FFF2-40B4-BE49-F238E27FC236}">
                      <a16:creationId xmlns:a16="http://schemas.microsoft.com/office/drawing/2014/main" id="{7271B5DA-4A89-48B5-8EF8-7013303C41BF}"/>
                    </a:ext>
                  </a:extLst>
                </p:cNvPr>
                <p:cNvSpPr/>
                <p:nvPr/>
              </p:nvSpPr>
              <p:spPr bwMode="auto">
                <a:xfrm>
                  <a:off x="4884054" y="189440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40" name="Hexagon 439">
                  <a:extLst>
                    <a:ext uri="{FF2B5EF4-FFF2-40B4-BE49-F238E27FC236}">
                      <a16:creationId xmlns:a16="http://schemas.microsoft.com/office/drawing/2014/main" id="{13106D72-8B7E-494C-9658-A2683CDF1F45}"/>
                    </a:ext>
                  </a:extLst>
                </p:cNvPr>
                <p:cNvSpPr/>
                <p:nvPr/>
              </p:nvSpPr>
              <p:spPr bwMode="auto">
                <a:xfrm>
                  <a:off x="9078630" y="189440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41" name="Hexagon 440">
                  <a:extLst>
                    <a:ext uri="{FF2B5EF4-FFF2-40B4-BE49-F238E27FC236}">
                      <a16:creationId xmlns:a16="http://schemas.microsoft.com/office/drawing/2014/main" id="{6E18328F-954C-46F3-9089-E842AF2975B0}"/>
                    </a:ext>
                  </a:extLst>
                </p:cNvPr>
                <p:cNvSpPr/>
                <p:nvPr/>
              </p:nvSpPr>
              <p:spPr bwMode="auto">
                <a:xfrm>
                  <a:off x="11175918" y="189440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84" name="Group 283">
                <a:extLst>
                  <a:ext uri="{FF2B5EF4-FFF2-40B4-BE49-F238E27FC236}">
                    <a16:creationId xmlns:a16="http://schemas.microsoft.com/office/drawing/2014/main" id="{0B6ECEA6-D337-4CAF-84C7-52746BDBB93E}"/>
                  </a:ext>
                </a:extLst>
              </p:cNvPr>
              <p:cNvGrpSpPr/>
              <p:nvPr/>
            </p:nvGrpSpPr>
            <p:grpSpPr>
              <a:xfrm>
                <a:off x="166743" y="2231934"/>
                <a:ext cx="12106163" cy="492309"/>
                <a:chOff x="166743" y="2231934"/>
                <a:chExt cx="12106163" cy="492309"/>
              </a:xfrm>
            </p:grpSpPr>
            <p:sp>
              <p:nvSpPr>
                <p:cNvPr id="358" name="Hexagon 357">
                  <a:extLst>
                    <a:ext uri="{FF2B5EF4-FFF2-40B4-BE49-F238E27FC236}">
                      <a16:creationId xmlns:a16="http://schemas.microsoft.com/office/drawing/2014/main" id="{068344E5-0FAC-458B-9D5B-10E3C4B96D62}"/>
                    </a:ext>
                  </a:extLst>
                </p:cNvPr>
                <p:cNvSpPr/>
                <p:nvPr/>
              </p:nvSpPr>
              <p:spPr bwMode="auto">
                <a:xfrm>
                  <a:off x="166743" y="223193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30" name="Hexagon 429">
                  <a:extLst>
                    <a:ext uri="{FF2B5EF4-FFF2-40B4-BE49-F238E27FC236}">
                      <a16:creationId xmlns:a16="http://schemas.microsoft.com/office/drawing/2014/main" id="{5F60CBBB-0DFF-4527-A452-98919241CEE6}"/>
                    </a:ext>
                  </a:extLst>
                </p:cNvPr>
                <p:cNvSpPr/>
                <p:nvPr/>
              </p:nvSpPr>
              <p:spPr bwMode="auto">
                <a:xfrm>
                  <a:off x="1215387" y="223193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31" name="Hexagon 430">
                  <a:extLst>
                    <a:ext uri="{FF2B5EF4-FFF2-40B4-BE49-F238E27FC236}">
                      <a16:creationId xmlns:a16="http://schemas.microsoft.com/office/drawing/2014/main" id="{79ED7A62-88C5-4F85-B080-897D82343044}"/>
                    </a:ext>
                  </a:extLst>
                </p:cNvPr>
                <p:cNvSpPr/>
                <p:nvPr/>
              </p:nvSpPr>
              <p:spPr bwMode="auto">
                <a:xfrm>
                  <a:off x="3312675" y="223193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32" name="Hexagon 431">
                  <a:extLst>
                    <a:ext uri="{FF2B5EF4-FFF2-40B4-BE49-F238E27FC236}">
                      <a16:creationId xmlns:a16="http://schemas.microsoft.com/office/drawing/2014/main" id="{718BF235-9F86-4BC5-B33F-F5C2405EB275}"/>
                    </a:ext>
                  </a:extLst>
                </p:cNvPr>
                <p:cNvSpPr/>
                <p:nvPr/>
              </p:nvSpPr>
              <p:spPr bwMode="auto">
                <a:xfrm>
                  <a:off x="4361319" y="223193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33" name="Hexagon 432">
                  <a:extLst>
                    <a:ext uri="{FF2B5EF4-FFF2-40B4-BE49-F238E27FC236}">
                      <a16:creationId xmlns:a16="http://schemas.microsoft.com/office/drawing/2014/main" id="{92ED66AB-C09C-4EDF-A635-83B87AA2C68C}"/>
                    </a:ext>
                  </a:extLst>
                </p:cNvPr>
                <p:cNvSpPr/>
                <p:nvPr/>
              </p:nvSpPr>
              <p:spPr bwMode="auto">
                <a:xfrm>
                  <a:off x="5409963" y="223193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34" name="Hexagon 433">
                  <a:extLst>
                    <a:ext uri="{FF2B5EF4-FFF2-40B4-BE49-F238E27FC236}">
                      <a16:creationId xmlns:a16="http://schemas.microsoft.com/office/drawing/2014/main" id="{9C57D134-B2CF-4C06-AC6B-D6D6BFCA2B7C}"/>
                    </a:ext>
                  </a:extLst>
                </p:cNvPr>
                <p:cNvSpPr/>
                <p:nvPr/>
              </p:nvSpPr>
              <p:spPr bwMode="auto">
                <a:xfrm>
                  <a:off x="8555895" y="223193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35" name="Hexagon 434">
                  <a:extLst>
                    <a:ext uri="{FF2B5EF4-FFF2-40B4-BE49-F238E27FC236}">
                      <a16:creationId xmlns:a16="http://schemas.microsoft.com/office/drawing/2014/main" id="{39822025-32F5-4C42-BBC4-C1C6AA78D94F}"/>
                    </a:ext>
                  </a:extLst>
                </p:cNvPr>
                <p:cNvSpPr/>
                <p:nvPr/>
              </p:nvSpPr>
              <p:spPr bwMode="auto">
                <a:xfrm>
                  <a:off x="9604539" y="223193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36" name="Hexagon 435">
                  <a:extLst>
                    <a:ext uri="{FF2B5EF4-FFF2-40B4-BE49-F238E27FC236}">
                      <a16:creationId xmlns:a16="http://schemas.microsoft.com/office/drawing/2014/main" id="{F88F3875-E467-42E6-81C0-3F2ABF599485}"/>
                    </a:ext>
                  </a:extLst>
                </p:cNvPr>
                <p:cNvSpPr/>
                <p:nvPr/>
              </p:nvSpPr>
              <p:spPr bwMode="auto">
                <a:xfrm>
                  <a:off x="10653183" y="223193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37" name="Hexagon 436">
                  <a:extLst>
                    <a:ext uri="{FF2B5EF4-FFF2-40B4-BE49-F238E27FC236}">
                      <a16:creationId xmlns:a16="http://schemas.microsoft.com/office/drawing/2014/main" id="{ED94D50C-A937-4800-BDB9-F640358E7ECA}"/>
                    </a:ext>
                  </a:extLst>
                </p:cNvPr>
                <p:cNvSpPr/>
                <p:nvPr/>
              </p:nvSpPr>
              <p:spPr bwMode="auto">
                <a:xfrm>
                  <a:off x="11701827" y="223193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89" name="Group 288">
                <a:extLst>
                  <a:ext uri="{FF2B5EF4-FFF2-40B4-BE49-F238E27FC236}">
                    <a16:creationId xmlns:a16="http://schemas.microsoft.com/office/drawing/2014/main" id="{0446FAD8-B156-4F8C-A1B6-46290D3CC2FD}"/>
                  </a:ext>
                </a:extLst>
              </p:cNvPr>
              <p:cNvGrpSpPr/>
              <p:nvPr/>
            </p:nvGrpSpPr>
            <p:grpSpPr>
              <a:xfrm>
                <a:off x="-359166" y="2546046"/>
                <a:ext cx="12106163" cy="492309"/>
                <a:chOff x="-359166" y="2546046"/>
                <a:chExt cx="12106163" cy="492309"/>
              </a:xfrm>
            </p:grpSpPr>
            <p:sp>
              <p:nvSpPr>
                <p:cNvPr id="291" name="Hexagon 290">
                  <a:extLst>
                    <a:ext uri="{FF2B5EF4-FFF2-40B4-BE49-F238E27FC236}">
                      <a16:creationId xmlns:a16="http://schemas.microsoft.com/office/drawing/2014/main" id="{C15B2B2D-967B-485B-A855-5B52A124A831}"/>
                    </a:ext>
                  </a:extLst>
                </p:cNvPr>
                <p:cNvSpPr/>
                <p:nvPr/>
              </p:nvSpPr>
              <p:spPr bwMode="auto">
                <a:xfrm>
                  <a:off x="-359166" y="2546046"/>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92" name="Hexagon 291">
                  <a:extLst>
                    <a:ext uri="{FF2B5EF4-FFF2-40B4-BE49-F238E27FC236}">
                      <a16:creationId xmlns:a16="http://schemas.microsoft.com/office/drawing/2014/main" id="{03E76456-F3BC-456F-8EF1-2777FA11B0E5}"/>
                    </a:ext>
                  </a:extLst>
                </p:cNvPr>
                <p:cNvSpPr/>
                <p:nvPr/>
              </p:nvSpPr>
              <p:spPr bwMode="auto">
                <a:xfrm>
                  <a:off x="689478" y="2546046"/>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93" name="Hexagon 292">
                  <a:extLst>
                    <a:ext uri="{FF2B5EF4-FFF2-40B4-BE49-F238E27FC236}">
                      <a16:creationId xmlns:a16="http://schemas.microsoft.com/office/drawing/2014/main" id="{1D8EA871-EEE2-4C50-BE5B-02478ACC7E47}"/>
                    </a:ext>
                  </a:extLst>
                </p:cNvPr>
                <p:cNvSpPr/>
                <p:nvPr/>
              </p:nvSpPr>
              <p:spPr bwMode="auto">
                <a:xfrm>
                  <a:off x="1738122" y="2546046"/>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94" name="Hexagon 293">
                  <a:extLst>
                    <a:ext uri="{FF2B5EF4-FFF2-40B4-BE49-F238E27FC236}">
                      <a16:creationId xmlns:a16="http://schemas.microsoft.com/office/drawing/2014/main" id="{D9F10EB6-71C2-49F3-AB19-732B5731F530}"/>
                    </a:ext>
                  </a:extLst>
                </p:cNvPr>
                <p:cNvSpPr/>
                <p:nvPr/>
              </p:nvSpPr>
              <p:spPr bwMode="auto">
                <a:xfrm>
                  <a:off x="2786766" y="2546046"/>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98" name="Hexagon 297">
                  <a:extLst>
                    <a:ext uri="{FF2B5EF4-FFF2-40B4-BE49-F238E27FC236}">
                      <a16:creationId xmlns:a16="http://schemas.microsoft.com/office/drawing/2014/main" id="{A307179F-8D52-4F20-9D84-86150AB66549}"/>
                    </a:ext>
                  </a:extLst>
                </p:cNvPr>
                <p:cNvSpPr/>
                <p:nvPr/>
              </p:nvSpPr>
              <p:spPr bwMode="auto">
                <a:xfrm>
                  <a:off x="3835410" y="2546046"/>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06" name="Hexagon 305">
                  <a:extLst>
                    <a:ext uri="{FF2B5EF4-FFF2-40B4-BE49-F238E27FC236}">
                      <a16:creationId xmlns:a16="http://schemas.microsoft.com/office/drawing/2014/main" id="{4D11814B-C464-4D34-9753-DAAB56B8771F}"/>
                    </a:ext>
                  </a:extLst>
                </p:cNvPr>
                <p:cNvSpPr/>
                <p:nvPr/>
              </p:nvSpPr>
              <p:spPr bwMode="auto">
                <a:xfrm>
                  <a:off x="4884054" y="2546046"/>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07" name="Hexagon 306">
                  <a:extLst>
                    <a:ext uri="{FF2B5EF4-FFF2-40B4-BE49-F238E27FC236}">
                      <a16:creationId xmlns:a16="http://schemas.microsoft.com/office/drawing/2014/main" id="{BFFED14C-A3B4-43BD-BC6E-10A6584511B8}"/>
                    </a:ext>
                  </a:extLst>
                </p:cNvPr>
                <p:cNvSpPr/>
                <p:nvPr/>
              </p:nvSpPr>
              <p:spPr bwMode="auto">
                <a:xfrm>
                  <a:off x="5932698" y="2546046"/>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08" name="Hexagon 307">
                  <a:extLst>
                    <a:ext uri="{FF2B5EF4-FFF2-40B4-BE49-F238E27FC236}">
                      <a16:creationId xmlns:a16="http://schemas.microsoft.com/office/drawing/2014/main" id="{94EE3A96-5B5E-4252-B6F9-1C6FB55F3DE7}"/>
                    </a:ext>
                  </a:extLst>
                </p:cNvPr>
                <p:cNvSpPr/>
                <p:nvPr/>
              </p:nvSpPr>
              <p:spPr bwMode="auto">
                <a:xfrm>
                  <a:off x="8029986" y="2546046"/>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16" name="Hexagon 315">
                  <a:extLst>
                    <a:ext uri="{FF2B5EF4-FFF2-40B4-BE49-F238E27FC236}">
                      <a16:creationId xmlns:a16="http://schemas.microsoft.com/office/drawing/2014/main" id="{3814D318-CC12-4EF1-AAF5-E67EB55FF250}"/>
                    </a:ext>
                  </a:extLst>
                </p:cNvPr>
                <p:cNvSpPr/>
                <p:nvPr/>
              </p:nvSpPr>
              <p:spPr bwMode="auto">
                <a:xfrm>
                  <a:off x="9078630" y="2546046"/>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24" name="Hexagon 323">
                  <a:extLst>
                    <a:ext uri="{FF2B5EF4-FFF2-40B4-BE49-F238E27FC236}">
                      <a16:creationId xmlns:a16="http://schemas.microsoft.com/office/drawing/2014/main" id="{D9523DB1-BA59-4E15-882B-85E6119DB862}"/>
                    </a:ext>
                  </a:extLst>
                </p:cNvPr>
                <p:cNvSpPr/>
                <p:nvPr/>
              </p:nvSpPr>
              <p:spPr bwMode="auto">
                <a:xfrm>
                  <a:off x="10127274" y="2546046"/>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57" name="Hexagon 356">
                  <a:extLst>
                    <a:ext uri="{FF2B5EF4-FFF2-40B4-BE49-F238E27FC236}">
                      <a16:creationId xmlns:a16="http://schemas.microsoft.com/office/drawing/2014/main" id="{CFBFD156-5B30-4CE5-AE89-0CDC2F17CE09}"/>
                    </a:ext>
                  </a:extLst>
                </p:cNvPr>
                <p:cNvSpPr/>
                <p:nvPr/>
              </p:nvSpPr>
              <p:spPr bwMode="auto">
                <a:xfrm>
                  <a:off x="11175918" y="2546046"/>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290" name="Hexagon 289">
                <a:extLst>
                  <a:ext uri="{FF2B5EF4-FFF2-40B4-BE49-F238E27FC236}">
                    <a16:creationId xmlns:a16="http://schemas.microsoft.com/office/drawing/2014/main" id="{CD60A910-1CD1-4D63-89E3-4FB8897DB04D}"/>
                  </a:ext>
                </a:extLst>
              </p:cNvPr>
              <p:cNvSpPr/>
              <p:nvPr/>
            </p:nvSpPr>
            <p:spPr bwMode="auto">
              <a:xfrm>
                <a:off x="12224562" y="2546046"/>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grpSp>
      </p:grpSp>
      <p:sp>
        <p:nvSpPr>
          <p:cNvPr id="299" name="Oval 298">
            <a:extLst>
              <a:ext uri="{FF2B5EF4-FFF2-40B4-BE49-F238E27FC236}">
                <a16:creationId xmlns:a16="http://schemas.microsoft.com/office/drawing/2014/main" id="{4F16EEC5-BA3B-4DF6-93B9-90EE3EDE873D}"/>
              </a:ext>
            </a:extLst>
          </p:cNvPr>
          <p:cNvSpPr/>
          <p:nvPr/>
        </p:nvSpPr>
        <p:spPr bwMode="auto">
          <a:xfrm>
            <a:off x="3520822" y="4303312"/>
            <a:ext cx="648226" cy="648226"/>
          </a:xfrm>
          <a:prstGeom prst="ellipse">
            <a:avLst/>
          </a:prstGeom>
          <a:solidFill>
            <a:schemeClr val="bg1"/>
          </a:solid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a:xfrm>
            <a:off x="268928" y="266415"/>
            <a:ext cx="11655840" cy="899537"/>
          </a:xfrm>
        </p:spPr>
        <p:txBody>
          <a:bodyPr/>
          <a:lstStyle/>
          <a:p>
            <a:r>
              <a:rPr lang="en-US" dirty="0">
                <a:solidFill>
                  <a:schemeClr val="tx1"/>
                </a:solidFill>
                <a:cs typeface="Segoe UI Semibold" panose="020B0702040204020203" pitchFamily="34" charset="0"/>
              </a:rPr>
              <a:t>Build: data-aware microservices </a:t>
            </a:r>
          </a:p>
        </p:txBody>
      </p:sp>
      <p:sp>
        <p:nvSpPr>
          <p:cNvPr id="159" name="Rectangle 158">
            <a:extLst>
              <a:ext uri="{FF2B5EF4-FFF2-40B4-BE49-F238E27FC236}">
                <a16:creationId xmlns:a16="http://schemas.microsoft.com/office/drawing/2014/main" id="{9A1DA7B3-79B1-4ADB-ACD7-60E576D851CC}"/>
              </a:ext>
            </a:extLst>
          </p:cNvPr>
          <p:cNvSpPr/>
          <p:nvPr/>
        </p:nvSpPr>
        <p:spPr bwMode="auto">
          <a:xfrm>
            <a:off x="848" y="1645677"/>
            <a:ext cx="12192000" cy="189307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grpSp>
        <p:nvGrpSpPr>
          <p:cNvPr id="3" name="Group 2">
            <a:extLst>
              <a:ext uri="{FF2B5EF4-FFF2-40B4-BE49-F238E27FC236}">
                <a16:creationId xmlns:a16="http://schemas.microsoft.com/office/drawing/2014/main" id="{41846CC4-E8E0-4192-A357-E5D89DE18A20}"/>
              </a:ext>
            </a:extLst>
          </p:cNvPr>
          <p:cNvGrpSpPr/>
          <p:nvPr/>
        </p:nvGrpSpPr>
        <p:grpSpPr>
          <a:xfrm>
            <a:off x="412102" y="2002429"/>
            <a:ext cx="11367796" cy="1323361"/>
            <a:chOff x="420365" y="3479848"/>
            <a:chExt cx="11595744" cy="1349897"/>
          </a:xfrm>
        </p:grpSpPr>
        <p:grpSp>
          <p:nvGrpSpPr>
            <p:cNvPr id="9" name="Group 8">
              <a:extLst>
                <a:ext uri="{FF2B5EF4-FFF2-40B4-BE49-F238E27FC236}">
                  <a16:creationId xmlns:a16="http://schemas.microsoft.com/office/drawing/2014/main" id="{28903D69-B512-4B37-90C7-2595C1FB6E07}"/>
                </a:ext>
              </a:extLst>
            </p:cNvPr>
            <p:cNvGrpSpPr/>
            <p:nvPr/>
          </p:nvGrpSpPr>
          <p:grpSpPr>
            <a:xfrm>
              <a:off x="420365" y="4171103"/>
              <a:ext cx="11595744" cy="658642"/>
              <a:chOff x="420365" y="4085643"/>
              <a:chExt cx="11595744" cy="658642"/>
            </a:xfrm>
          </p:grpSpPr>
          <p:sp>
            <p:nvSpPr>
              <p:cNvPr id="198" name="Text Placeholder 21">
                <a:extLst>
                  <a:ext uri="{FF2B5EF4-FFF2-40B4-BE49-F238E27FC236}">
                    <a16:creationId xmlns:a16="http://schemas.microsoft.com/office/drawing/2014/main" id="{DC95C9B3-C30D-479E-9EE0-09ACA63D3167}"/>
                  </a:ext>
                </a:extLst>
              </p:cNvPr>
              <p:cNvSpPr txBox="1">
                <a:spLocks/>
              </p:cNvSpPr>
              <p:nvPr/>
            </p:nvSpPr>
            <p:spPr>
              <a:xfrm>
                <a:off x="420365" y="4085643"/>
                <a:ext cx="1692265" cy="615553"/>
              </a:xfrm>
              <a:prstGeom prst="rect">
                <a:avLst/>
              </a:prstGeom>
            </p:spPr>
            <p:txBody>
              <a:bodyPr wrap="square" lIns="89642" tIns="89642" rIns="89642" bIns="89642" anchor="t">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gn="ctr">
                  <a:lnSpc>
                    <a:spcPct val="100000"/>
                  </a:lnSpc>
                  <a:defRPr/>
                </a:pPr>
                <a:r>
                  <a:rPr lang="en-US" sz="1372" dirty="0"/>
                  <a:t>Lifecycle Management</a:t>
                </a:r>
              </a:p>
            </p:txBody>
          </p:sp>
          <p:sp>
            <p:nvSpPr>
              <p:cNvPr id="199" name="Text Placeholder 21">
                <a:extLst>
                  <a:ext uri="{FF2B5EF4-FFF2-40B4-BE49-F238E27FC236}">
                    <a16:creationId xmlns:a16="http://schemas.microsoft.com/office/drawing/2014/main" id="{0E1CD134-A07C-4D02-A888-03BD9F183672}"/>
                  </a:ext>
                </a:extLst>
              </p:cNvPr>
              <p:cNvSpPr txBox="1">
                <a:spLocks/>
              </p:cNvSpPr>
              <p:nvPr/>
            </p:nvSpPr>
            <p:spPr>
              <a:xfrm>
                <a:off x="2137203" y="4085643"/>
                <a:ext cx="1692265" cy="615553"/>
              </a:xfrm>
              <a:prstGeom prst="rect">
                <a:avLst/>
              </a:prstGeom>
            </p:spPr>
            <p:txBody>
              <a:bodyPr wrap="square" lIns="89642" tIns="89642" rIns="89642" bIns="89642" anchor="t">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gn="ctr">
                  <a:lnSpc>
                    <a:spcPct val="100000"/>
                  </a:lnSpc>
                  <a:defRPr/>
                </a:pPr>
                <a:r>
                  <a:rPr lang="en-US" sz="1372" dirty="0"/>
                  <a:t>Always On Availability</a:t>
                </a:r>
              </a:p>
            </p:txBody>
          </p:sp>
          <p:sp>
            <p:nvSpPr>
              <p:cNvPr id="200" name="Text Placeholder 21">
                <a:extLst>
                  <a:ext uri="{FF2B5EF4-FFF2-40B4-BE49-F238E27FC236}">
                    <a16:creationId xmlns:a16="http://schemas.microsoft.com/office/drawing/2014/main" id="{8991C98A-8B75-445E-97AF-B2E69A071283}"/>
                  </a:ext>
                </a:extLst>
              </p:cNvPr>
              <p:cNvSpPr txBox="1">
                <a:spLocks/>
              </p:cNvSpPr>
              <p:nvPr/>
            </p:nvSpPr>
            <p:spPr>
              <a:xfrm>
                <a:off x="3669012" y="4085643"/>
                <a:ext cx="1692265" cy="400110"/>
              </a:xfrm>
              <a:prstGeom prst="rect">
                <a:avLst/>
              </a:prstGeom>
            </p:spPr>
            <p:txBody>
              <a:bodyPr wrap="square" lIns="89642" tIns="89642" rIns="89642" bIns="89642" anchor="t">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gn="ctr">
                  <a:lnSpc>
                    <a:spcPct val="100000"/>
                  </a:lnSpc>
                  <a:defRPr/>
                </a:pPr>
                <a:r>
                  <a:rPr lang="en-US" sz="1372" dirty="0"/>
                  <a:t>Orchestration</a:t>
                </a:r>
              </a:p>
            </p:txBody>
          </p:sp>
          <p:sp>
            <p:nvSpPr>
              <p:cNvPr id="201" name="Text Placeholder 21">
                <a:extLst>
                  <a:ext uri="{FF2B5EF4-FFF2-40B4-BE49-F238E27FC236}">
                    <a16:creationId xmlns:a16="http://schemas.microsoft.com/office/drawing/2014/main" id="{333C519D-6B0D-4377-B6D3-C465EF8C15A7}"/>
                  </a:ext>
                </a:extLst>
              </p:cNvPr>
              <p:cNvSpPr txBox="1">
                <a:spLocks/>
              </p:cNvSpPr>
              <p:nvPr/>
            </p:nvSpPr>
            <p:spPr>
              <a:xfrm>
                <a:off x="5505042" y="4085643"/>
                <a:ext cx="1692265" cy="658642"/>
              </a:xfrm>
              <a:prstGeom prst="rect">
                <a:avLst/>
              </a:prstGeom>
            </p:spPr>
            <p:txBody>
              <a:bodyPr wrap="square" lIns="89642" tIns="89642" rIns="89642" bIns="89642" anchor="t">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gn="ctr">
                  <a:lnSpc>
                    <a:spcPct val="100000"/>
                  </a:lnSpc>
                  <a:defRPr/>
                </a:pPr>
                <a:r>
                  <a:rPr lang="en-US" sz="1372" dirty="0"/>
                  <a:t>Programming</a:t>
                </a:r>
              </a:p>
              <a:p>
                <a:pPr lvl="0" algn="ctr">
                  <a:lnSpc>
                    <a:spcPct val="100000"/>
                  </a:lnSpc>
                  <a:defRPr/>
                </a:pPr>
                <a:r>
                  <a:rPr lang="en-US" sz="1372" dirty="0"/>
                  <a:t>Models</a:t>
                </a:r>
              </a:p>
            </p:txBody>
          </p:sp>
          <p:sp>
            <p:nvSpPr>
              <p:cNvPr id="204" name="Text Placeholder 21">
                <a:extLst>
                  <a:ext uri="{FF2B5EF4-FFF2-40B4-BE49-F238E27FC236}">
                    <a16:creationId xmlns:a16="http://schemas.microsoft.com/office/drawing/2014/main" id="{44B53191-EDB6-4D2F-B757-A85A7478B3F1}"/>
                  </a:ext>
                </a:extLst>
              </p:cNvPr>
              <p:cNvSpPr txBox="1">
                <a:spLocks/>
              </p:cNvSpPr>
              <p:nvPr/>
            </p:nvSpPr>
            <p:spPr>
              <a:xfrm>
                <a:off x="7120683" y="4085643"/>
                <a:ext cx="1692265" cy="658642"/>
              </a:xfrm>
              <a:prstGeom prst="rect">
                <a:avLst/>
              </a:prstGeom>
            </p:spPr>
            <p:txBody>
              <a:bodyPr wrap="square" lIns="89642" tIns="89642" rIns="89642" bIns="89642" anchor="t">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gn="ctr">
                  <a:lnSpc>
                    <a:spcPct val="100000"/>
                  </a:lnSpc>
                  <a:defRPr/>
                </a:pPr>
                <a:r>
                  <a:rPr lang="en-US" sz="1372" dirty="0"/>
                  <a:t>Health &amp;</a:t>
                </a:r>
              </a:p>
              <a:p>
                <a:pPr lvl="0" algn="ctr">
                  <a:lnSpc>
                    <a:spcPct val="100000"/>
                  </a:lnSpc>
                  <a:defRPr/>
                </a:pPr>
                <a:r>
                  <a:rPr lang="en-US" sz="1372" dirty="0"/>
                  <a:t>Monitoring</a:t>
                </a:r>
              </a:p>
            </p:txBody>
          </p:sp>
          <p:sp>
            <p:nvSpPr>
              <p:cNvPr id="205" name="Text Placeholder 21">
                <a:extLst>
                  <a:ext uri="{FF2B5EF4-FFF2-40B4-BE49-F238E27FC236}">
                    <a16:creationId xmlns:a16="http://schemas.microsoft.com/office/drawing/2014/main" id="{BEBD94AF-5489-4E3A-AA81-CA44BBF46C9F}"/>
                  </a:ext>
                </a:extLst>
              </p:cNvPr>
              <p:cNvSpPr txBox="1">
                <a:spLocks/>
              </p:cNvSpPr>
              <p:nvPr/>
            </p:nvSpPr>
            <p:spPr>
              <a:xfrm>
                <a:off x="8714607" y="4085643"/>
                <a:ext cx="1692265" cy="658642"/>
              </a:xfrm>
              <a:prstGeom prst="rect">
                <a:avLst/>
              </a:prstGeom>
            </p:spPr>
            <p:txBody>
              <a:bodyPr wrap="square" lIns="89642" tIns="89642" rIns="89642" bIns="89642" anchor="t">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gn="ctr">
                  <a:lnSpc>
                    <a:spcPct val="100000"/>
                  </a:lnSpc>
                  <a:defRPr/>
                </a:pPr>
                <a:r>
                  <a:rPr lang="en-US" sz="1372" dirty="0"/>
                  <a:t>Dev &amp; Ops</a:t>
                </a:r>
              </a:p>
              <a:p>
                <a:pPr lvl="0" algn="ctr">
                  <a:lnSpc>
                    <a:spcPct val="100000"/>
                  </a:lnSpc>
                  <a:defRPr/>
                </a:pPr>
                <a:r>
                  <a:rPr lang="en-US" sz="1372" dirty="0"/>
                  <a:t>Tooling</a:t>
                </a:r>
              </a:p>
            </p:txBody>
          </p:sp>
          <p:sp>
            <p:nvSpPr>
              <p:cNvPr id="206" name="Text Placeholder 21">
                <a:extLst>
                  <a:ext uri="{FF2B5EF4-FFF2-40B4-BE49-F238E27FC236}">
                    <a16:creationId xmlns:a16="http://schemas.microsoft.com/office/drawing/2014/main" id="{65BA9D7D-777F-42AB-99EA-B22549CC333D}"/>
                  </a:ext>
                </a:extLst>
              </p:cNvPr>
              <p:cNvSpPr txBox="1">
                <a:spLocks/>
              </p:cNvSpPr>
              <p:nvPr/>
            </p:nvSpPr>
            <p:spPr>
              <a:xfrm>
                <a:off x="10323844" y="4085643"/>
                <a:ext cx="1692265" cy="658642"/>
              </a:xfrm>
              <a:prstGeom prst="rect">
                <a:avLst/>
              </a:prstGeom>
            </p:spPr>
            <p:txBody>
              <a:bodyPr wrap="square" lIns="89642" tIns="89642" rIns="89642" bIns="89642" anchor="t">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gn="ctr">
                  <a:lnSpc>
                    <a:spcPct val="100000"/>
                  </a:lnSpc>
                  <a:defRPr/>
                </a:pPr>
                <a:r>
                  <a:rPr lang="en-US" sz="1372" dirty="0"/>
                  <a:t>Auto</a:t>
                </a:r>
              </a:p>
              <a:p>
                <a:pPr lvl="0" algn="ctr">
                  <a:lnSpc>
                    <a:spcPct val="100000"/>
                  </a:lnSpc>
                  <a:defRPr/>
                </a:pPr>
                <a:r>
                  <a:rPr lang="en-US" sz="1372" dirty="0"/>
                  <a:t>Scaling</a:t>
                </a:r>
              </a:p>
            </p:txBody>
          </p:sp>
        </p:grpSp>
        <p:grpSp>
          <p:nvGrpSpPr>
            <p:cNvPr id="13" name="Group 12">
              <a:extLst>
                <a:ext uri="{FF2B5EF4-FFF2-40B4-BE49-F238E27FC236}">
                  <a16:creationId xmlns:a16="http://schemas.microsoft.com/office/drawing/2014/main" id="{350B066C-11B5-44BE-944F-96C5C9A8CD11}"/>
                </a:ext>
              </a:extLst>
            </p:cNvPr>
            <p:cNvGrpSpPr/>
            <p:nvPr/>
          </p:nvGrpSpPr>
          <p:grpSpPr>
            <a:xfrm>
              <a:off x="10985303" y="3514618"/>
              <a:ext cx="351932" cy="344300"/>
              <a:chOff x="2378075" y="5489575"/>
              <a:chExt cx="585787" cy="573087"/>
            </a:xfrm>
          </p:grpSpPr>
          <p:sp>
            <p:nvSpPr>
              <p:cNvPr id="10" name="Freeform 5">
                <a:extLst>
                  <a:ext uri="{FF2B5EF4-FFF2-40B4-BE49-F238E27FC236}">
                    <a16:creationId xmlns:a16="http://schemas.microsoft.com/office/drawing/2014/main" id="{4954D20D-58D3-4469-B3CC-BE4852828407}"/>
                  </a:ext>
                </a:extLst>
              </p:cNvPr>
              <p:cNvSpPr>
                <a:spLocks/>
              </p:cNvSpPr>
              <p:nvPr/>
            </p:nvSpPr>
            <p:spPr bwMode="auto">
              <a:xfrm>
                <a:off x="2524125" y="5648325"/>
                <a:ext cx="269875" cy="266700"/>
              </a:xfrm>
              <a:custGeom>
                <a:avLst/>
                <a:gdLst>
                  <a:gd name="T0" fmla="*/ 170 w 170"/>
                  <a:gd name="T1" fmla="*/ 168 h 168"/>
                  <a:gd name="T2" fmla="*/ 170 w 170"/>
                  <a:gd name="T3" fmla="*/ 0 h 168"/>
                  <a:gd name="T4" fmla="*/ 0 w 170"/>
                  <a:gd name="T5" fmla="*/ 0 h 168"/>
                </a:gdLst>
                <a:ahLst/>
                <a:cxnLst>
                  <a:cxn ang="0">
                    <a:pos x="T0" y="T1"/>
                  </a:cxn>
                  <a:cxn ang="0">
                    <a:pos x="T2" y="T3"/>
                  </a:cxn>
                  <a:cxn ang="0">
                    <a:pos x="T4" y="T5"/>
                  </a:cxn>
                </a:cxnLst>
                <a:rect l="0" t="0" r="r" b="b"/>
                <a:pathLst>
                  <a:path w="170" h="168">
                    <a:moveTo>
                      <a:pt x="170" y="168"/>
                    </a:moveTo>
                    <a:lnTo>
                      <a:pt x="170" y="0"/>
                    </a:lnTo>
                    <a:lnTo>
                      <a:pt x="0" y="0"/>
                    </a:lnTo>
                  </a:path>
                </a:pathLst>
              </a:custGeom>
              <a:noFill/>
              <a:ln w="317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1" name="Freeform 6">
                <a:extLst>
                  <a:ext uri="{FF2B5EF4-FFF2-40B4-BE49-F238E27FC236}">
                    <a16:creationId xmlns:a16="http://schemas.microsoft.com/office/drawing/2014/main" id="{6480E805-F039-4A19-90E5-FB0C5D23E411}"/>
                  </a:ext>
                </a:extLst>
              </p:cNvPr>
              <p:cNvSpPr>
                <a:spLocks/>
              </p:cNvSpPr>
              <p:nvPr/>
            </p:nvSpPr>
            <p:spPr bwMode="auto">
              <a:xfrm>
                <a:off x="2400300" y="5489575"/>
                <a:ext cx="563562" cy="558800"/>
              </a:xfrm>
              <a:custGeom>
                <a:avLst/>
                <a:gdLst>
                  <a:gd name="T0" fmla="*/ 48 w 199"/>
                  <a:gd name="T1" fmla="*/ 197 h 197"/>
                  <a:gd name="T2" fmla="*/ 191 w 199"/>
                  <a:gd name="T3" fmla="*/ 197 h 197"/>
                  <a:gd name="T4" fmla="*/ 199 w 199"/>
                  <a:gd name="T5" fmla="*/ 190 h 197"/>
                  <a:gd name="T6" fmla="*/ 199 w 199"/>
                  <a:gd name="T7" fmla="*/ 8 h 197"/>
                  <a:gd name="T8" fmla="*/ 191 w 199"/>
                  <a:gd name="T9" fmla="*/ 0 h 197"/>
                  <a:gd name="T10" fmla="*/ 8 w 199"/>
                  <a:gd name="T11" fmla="*/ 0 h 197"/>
                  <a:gd name="T12" fmla="*/ 0 w 199"/>
                  <a:gd name="T13" fmla="*/ 8 h 197"/>
                  <a:gd name="T14" fmla="*/ 0 w 199"/>
                  <a:gd name="T15" fmla="*/ 150 h 19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9" h="197">
                    <a:moveTo>
                      <a:pt x="48" y="197"/>
                    </a:moveTo>
                    <a:cubicBezTo>
                      <a:pt x="191" y="197"/>
                      <a:pt x="191" y="197"/>
                      <a:pt x="191" y="197"/>
                    </a:cubicBezTo>
                    <a:cubicBezTo>
                      <a:pt x="195" y="197"/>
                      <a:pt x="199" y="194"/>
                      <a:pt x="199" y="190"/>
                    </a:cubicBezTo>
                    <a:cubicBezTo>
                      <a:pt x="199" y="8"/>
                      <a:pt x="199" y="8"/>
                      <a:pt x="199" y="8"/>
                    </a:cubicBezTo>
                    <a:cubicBezTo>
                      <a:pt x="199" y="4"/>
                      <a:pt x="195" y="0"/>
                      <a:pt x="191" y="0"/>
                    </a:cubicBezTo>
                    <a:cubicBezTo>
                      <a:pt x="8" y="0"/>
                      <a:pt x="8" y="0"/>
                      <a:pt x="8" y="0"/>
                    </a:cubicBezTo>
                    <a:cubicBezTo>
                      <a:pt x="4" y="0"/>
                      <a:pt x="0" y="4"/>
                      <a:pt x="0" y="8"/>
                    </a:cubicBezTo>
                    <a:cubicBezTo>
                      <a:pt x="0" y="150"/>
                      <a:pt x="0" y="150"/>
                      <a:pt x="0" y="150"/>
                    </a:cubicBezTo>
                  </a:path>
                </a:pathLst>
              </a:custGeom>
              <a:noFill/>
              <a:ln w="317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2" name="Line 7">
                <a:extLst>
                  <a:ext uri="{FF2B5EF4-FFF2-40B4-BE49-F238E27FC236}">
                    <a16:creationId xmlns:a16="http://schemas.microsoft.com/office/drawing/2014/main" id="{054632BA-D337-4E88-AB0B-4AA839B854B2}"/>
                  </a:ext>
                </a:extLst>
              </p:cNvPr>
              <p:cNvSpPr>
                <a:spLocks noChangeShapeType="1"/>
              </p:cNvSpPr>
              <p:nvPr/>
            </p:nvSpPr>
            <p:spPr bwMode="auto">
              <a:xfrm flipH="1">
                <a:off x="2378075" y="5648325"/>
                <a:ext cx="415925" cy="414337"/>
              </a:xfrm>
              <a:prstGeom prst="line">
                <a:avLst/>
              </a:prstGeom>
              <a:noFill/>
              <a:ln w="317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grpSp>
        <p:sp>
          <p:nvSpPr>
            <p:cNvPr id="33" name="Freeform 23">
              <a:extLst>
                <a:ext uri="{FF2B5EF4-FFF2-40B4-BE49-F238E27FC236}">
                  <a16:creationId xmlns:a16="http://schemas.microsoft.com/office/drawing/2014/main" id="{F1AA933E-44ED-49DD-AC72-A09E9DBFC084}"/>
                </a:ext>
              </a:extLst>
            </p:cNvPr>
            <p:cNvSpPr>
              <a:spLocks/>
            </p:cNvSpPr>
            <p:nvPr/>
          </p:nvSpPr>
          <p:spPr bwMode="auto">
            <a:xfrm>
              <a:off x="9293600" y="3479848"/>
              <a:ext cx="467764" cy="469538"/>
            </a:xfrm>
            <a:custGeom>
              <a:avLst/>
              <a:gdLst>
                <a:gd name="T0" fmla="*/ 284 w 296"/>
                <a:gd name="T1" fmla="*/ 242 h 297"/>
                <a:gd name="T2" fmla="*/ 154 w 296"/>
                <a:gd name="T3" fmla="*/ 112 h 297"/>
                <a:gd name="T4" fmla="*/ 137 w 296"/>
                <a:gd name="T5" fmla="*/ 29 h 297"/>
                <a:gd name="T6" fmla="*/ 54 w 296"/>
                <a:gd name="T7" fmla="*/ 11 h 297"/>
                <a:gd name="T8" fmla="*/ 88 w 296"/>
                <a:gd name="T9" fmla="*/ 45 h 297"/>
                <a:gd name="T10" fmla="*/ 76 w 296"/>
                <a:gd name="T11" fmla="*/ 77 h 297"/>
                <a:gd name="T12" fmla="*/ 45 w 296"/>
                <a:gd name="T13" fmla="*/ 88 h 297"/>
                <a:gd name="T14" fmla="*/ 11 w 296"/>
                <a:gd name="T15" fmla="*/ 54 h 297"/>
                <a:gd name="T16" fmla="*/ 28 w 296"/>
                <a:gd name="T17" fmla="*/ 137 h 297"/>
                <a:gd name="T18" fmla="*/ 111 w 296"/>
                <a:gd name="T19" fmla="*/ 155 h 297"/>
                <a:gd name="T20" fmla="*/ 241 w 296"/>
                <a:gd name="T21" fmla="*/ 285 h 297"/>
                <a:gd name="T22" fmla="*/ 284 w 296"/>
                <a:gd name="T23" fmla="*/ 285 h 297"/>
                <a:gd name="T24" fmla="*/ 284 w 296"/>
                <a:gd name="T25" fmla="*/ 242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96" h="297">
                  <a:moveTo>
                    <a:pt x="284" y="242"/>
                  </a:moveTo>
                  <a:cubicBezTo>
                    <a:pt x="154" y="112"/>
                    <a:pt x="154" y="112"/>
                    <a:pt x="154" y="112"/>
                  </a:cubicBezTo>
                  <a:cubicBezTo>
                    <a:pt x="165" y="84"/>
                    <a:pt x="160" y="51"/>
                    <a:pt x="137" y="29"/>
                  </a:cubicBezTo>
                  <a:cubicBezTo>
                    <a:pt x="115" y="6"/>
                    <a:pt x="82" y="0"/>
                    <a:pt x="54" y="11"/>
                  </a:cubicBezTo>
                  <a:cubicBezTo>
                    <a:pt x="88" y="45"/>
                    <a:pt x="88" y="45"/>
                    <a:pt x="88" y="45"/>
                  </a:cubicBezTo>
                  <a:cubicBezTo>
                    <a:pt x="76" y="77"/>
                    <a:pt x="76" y="77"/>
                    <a:pt x="76" y="77"/>
                  </a:cubicBezTo>
                  <a:cubicBezTo>
                    <a:pt x="45" y="88"/>
                    <a:pt x="45" y="88"/>
                    <a:pt x="45" y="88"/>
                  </a:cubicBezTo>
                  <a:cubicBezTo>
                    <a:pt x="11" y="54"/>
                    <a:pt x="11" y="54"/>
                    <a:pt x="11" y="54"/>
                  </a:cubicBezTo>
                  <a:cubicBezTo>
                    <a:pt x="0" y="82"/>
                    <a:pt x="6" y="115"/>
                    <a:pt x="28" y="137"/>
                  </a:cubicBezTo>
                  <a:cubicBezTo>
                    <a:pt x="51" y="160"/>
                    <a:pt x="84" y="166"/>
                    <a:pt x="111" y="155"/>
                  </a:cubicBezTo>
                  <a:cubicBezTo>
                    <a:pt x="241" y="285"/>
                    <a:pt x="241" y="285"/>
                    <a:pt x="241" y="285"/>
                  </a:cubicBezTo>
                  <a:cubicBezTo>
                    <a:pt x="253" y="297"/>
                    <a:pt x="272" y="297"/>
                    <a:pt x="284" y="285"/>
                  </a:cubicBezTo>
                  <a:cubicBezTo>
                    <a:pt x="296" y="273"/>
                    <a:pt x="296" y="254"/>
                    <a:pt x="284" y="242"/>
                  </a:cubicBezTo>
                  <a:close/>
                </a:path>
              </a:pathLst>
            </a:custGeom>
            <a:noFill/>
            <a:ln w="317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grpSp>
          <p:nvGrpSpPr>
            <p:cNvPr id="232" name="Group 231">
              <a:extLst>
                <a:ext uri="{FF2B5EF4-FFF2-40B4-BE49-F238E27FC236}">
                  <a16:creationId xmlns:a16="http://schemas.microsoft.com/office/drawing/2014/main" id="{FE0A4EFA-375E-4C61-AC1F-DAD8F6019E29}"/>
                </a:ext>
              </a:extLst>
            </p:cNvPr>
            <p:cNvGrpSpPr/>
            <p:nvPr/>
          </p:nvGrpSpPr>
          <p:grpSpPr>
            <a:xfrm>
              <a:off x="4348379" y="3527948"/>
              <a:ext cx="505553" cy="380046"/>
              <a:chOff x="10280651" y="912813"/>
              <a:chExt cx="1138238" cy="855663"/>
            </a:xfrm>
          </p:grpSpPr>
          <p:sp>
            <p:nvSpPr>
              <p:cNvPr id="223" name="Freeform 93">
                <a:extLst>
                  <a:ext uri="{FF2B5EF4-FFF2-40B4-BE49-F238E27FC236}">
                    <a16:creationId xmlns:a16="http://schemas.microsoft.com/office/drawing/2014/main" id="{3235973E-8A1E-47BE-BBF9-DC413651F231}"/>
                  </a:ext>
                </a:extLst>
              </p:cNvPr>
              <p:cNvSpPr>
                <a:spLocks/>
              </p:cNvSpPr>
              <p:nvPr/>
            </p:nvSpPr>
            <p:spPr bwMode="auto">
              <a:xfrm>
                <a:off x="11350626" y="1282700"/>
                <a:ext cx="68263" cy="115888"/>
              </a:xfrm>
              <a:custGeom>
                <a:avLst/>
                <a:gdLst>
                  <a:gd name="T0" fmla="*/ 0 w 43"/>
                  <a:gd name="T1" fmla="*/ 73 h 73"/>
                  <a:gd name="T2" fmla="*/ 43 w 43"/>
                  <a:gd name="T3" fmla="*/ 36 h 73"/>
                  <a:gd name="T4" fmla="*/ 0 w 43"/>
                  <a:gd name="T5" fmla="*/ 0 h 73"/>
                </a:gdLst>
                <a:ahLst/>
                <a:cxnLst>
                  <a:cxn ang="0">
                    <a:pos x="T0" y="T1"/>
                  </a:cxn>
                  <a:cxn ang="0">
                    <a:pos x="T2" y="T3"/>
                  </a:cxn>
                  <a:cxn ang="0">
                    <a:pos x="T4" y="T5"/>
                  </a:cxn>
                </a:cxnLst>
                <a:rect l="0" t="0" r="r" b="b"/>
                <a:pathLst>
                  <a:path w="43" h="73">
                    <a:moveTo>
                      <a:pt x="0" y="73"/>
                    </a:moveTo>
                    <a:lnTo>
                      <a:pt x="43" y="36"/>
                    </a:lnTo>
                    <a:lnTo>
                      <a:pt x="0" y="0"/>
                    </a:lnTo>
                  </a:path>
                </a:pathLst>
              </a:custGeom>
              <a:noFill/>
              <a:ln w="317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24" name="Line 94">
                <a:extLst>
                  <a:ext uri="{FF2B5EF4-FFF2-40B4-BE49-F238E27FC236}">
                    <a16:creationId xmlns:a16="http://schemas.microsoft.com/office/drawing/2014/main" id="{17695EB1-2035-4C8E-A6DC-CD8C3C22EAF0}"/>
                  </a:ext>
                </a:extLst>
              </p:cNvPr>
              <p:cNvSpPr>
                <a:spLocks noChangeShapeType="1"/>
              </p:cNvSpPr>
              <p:nvPr/>
            </p:nvSpPr>
            <p:spPr bwMode="auto">
              <a:xfrm flipH="1">
                <a:off x="10440988" y="1339850"/>
                <a:ext cx="942975" cy="0"/>
              </a:xfrm>
              <a:prstGeom prst="line">
                <a:avLst/>
              </a:prstGeom>
              <a:noFill/>
              <a:ln w="317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25" name="Oval 95">
                <a:extLst>
                  <a:ext uri="{FF2B5EF4-FFF2-40B4-BE49-F238E27FC236}">
                    <a16:creationId xmlns:a16="http://schemas.microsoft.com/office/drawing/2014/main" id="{11026647-F60F-4F2E-BDBA-844F6A520AAC}"/>
                  </a:ext>
                </a:extLst>
              </p:cNvPr>
              <p:cNvSpPr>
                <a:spLocks noChangeArrowheads="1"/>
              </p:cNvSpPr>
              <p:nvPr/>
            </p:nvSpPr>
            <p:spPr bwMode="auto">
              <a:xfrm>
                <a:off x="10280651" y="912813"/>
                <a:ext cx="160338" cy="160338"/>
              </a:xfrm>
              <a:prstGeom prst="ellipse">
                <a:avLst/>
              </a:prstGeom>
              <a:noFill/>
              <a:ln w="317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26" name="Oval 96">
                <a:extLst>
                  <a:ext uri="{FF2B5EF4-FFF2-40B4-BE49-F238E27FC236}">
                    <a16:creationId xmlns:a16="http://schemas.microsoft.com/office/drawing/2014/main" id="{C6C444B5-5E85-4DA0-BB23-CA7CEC6A17B8}"/>
                  </a:ext>
                </a:extLst>
              </p:cNvPr>
              <p:cNvSpPr>
                <a:spLocks noChangeArrowheads="1"/>
              </p:cNvSpPr>
              <p:nvPr/>
            </p:nvSpPr>
            <p:spPr bwMode="auto">
              <a:xfrm>
                <a:off x="10280651" y="1262063"/>
                <a:ext cx="160338" cy="158750"/>
              </a:xfrm>
              <a:prstGeom prst="ellipse">
                <a:avLst/>
              </a:prstGeom>
              <a:noFill/>
              <a:ln w="317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27" name="Oval 97">
                <a:extLst>
                  <a:ext uri="{FF2B5EF4-FFF2-40B4-BE49-F238E27FC236}">
                    <a16:creationId xmlns:a16="http://schemas.microsoft.com/office/drawing/2014/main" id="{A9911F8D-63FC-42F8-B195-FA30DA9D5A97}"/>
                  </a:ext>
                </a:extLst>
              </p:cNvPr>
              <p:cNvSpPr>
                <a:spLocks noChangeArrowheads="1"/>
              </p:cNvSpPr>
              <p:nvPr/>
            </p:nvSpPr>
            <p:spPr bwMode="auto">
              <a:xfrm>
                <a:off x="10280651" y="1611313"/>
                <a:ext cx="160338" cy="157163"/>
              </a:xfrm>
              <a:prstGeom prst="ellipse">
                <a:avLst/>
              </a:prstGeom>
              <a:noFill/>
              <a:ln w="317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28" name="Freeform 98">
                <a:extLst>
                  <a:ext uri="{FF2B5EF4-FFF2-40B4-BE49-F238E27FC236}">
                    <a16:creationId xmlns:a16="http://schemas.microsoft.com/office/drawing/2014/main" id="{60A34E10-618F-4675-9269-9EF9FC5E88D0}"/>
                  </a:ext>
                </a:extLst>
              </p:cNvPr>
              <p:cNvSpPr>
                <a:spLocks/>
              </p:cNvSpPr>
              <p:nvPr/>
            </p:nvSpPr>
            <p:spPr bwMode="auto">
              <a:xfrm>
                <a:off x="10440988" y="992188"/>
                <a:ext cx="515938" cy="163513"/>
              </a:xfrm>
              <a:custGeom>
                <a:avLst/>
                <a:gdLst>
                  <a:gd name="T0" fmla="*/ 0 w 183"/>
                  <a:gd name="T1" fmla="*/ 0 h 58"/>
                  <a:gd name="T2" fmla="*/ 126 w 183"/>
                  <a:gd name="T3" fmla="*/ 0 h 58"/>
                  <a:gd name="T4" fmla="*/ 183 w 183"/>
                  <a:gd name="T5" fmla="*/ 58 h 58"/>
                </a:gdLst>
                <a:ahLst/>
                <a:cxnLst>
                  <a:cxn ang="0">
                    <a:pos x="T0" y="T1"/>
                  </a:cxn>
                  <a:cxn ang="0">
                    <a:pos x="T2" y="T3"/>
                  </a:cxn>
                  <a:cxn ang="0">
                    <a:pos x="T4" y="T5"/>
                  </a:cxn>
                </a:cxnLst>
                <a:rect l="0" t="0" r="r" b="b"/>
                <a:pathLst>
                  <a:path w="183" h="58">
                    <a:moveTo>
                      <a:pt x="0" y="0"/>
                    </a:moveTo>
                    <a:cubicBezTo>
                      <a:pt x="126" y="0"/>
                      <a:pt x="126" y="0"/>
                      <a:pt x="126" y="0"/>
                    </a:cubicBezTo>
                    <a:cubicBezTo>
                      <a:pt x="158" y="0"/>
                      <a:pt x="183" y="26"/>
                      <a:pt x="183" y="58"/>
                    </a:cubicBezTo>
                  </a:path>
                </a:pathLst>
              </a:custGeom>
              <a:noFill/>
              <a:ln w="317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29" name="Freeform 99">
                <a:extLst>
                  <a:ext uri="{FF2B5EF4-FFF2-40B4-BE49-F238E27FC236}">
                    <a16:creationId xmlns:a16="http://schemas.microsoft.com/office/drawing/2014/main" id="{0EFE035B-F33D-45C8-B970-C043DC0ADE9E}"/>
                  </a:ext>
                </a:extLst>
              </p:cNvPr>
              <p:cNvSpPr>
                <a:spLocks/>
              </p:cNvSpPr>
              <p:nvPr/>
            </p:nvSpPr>
            <p:spPr bwMode="auto">
              <a:xfrm>
                <a:off x="10956926" y="1155700"/>
                <a:ext cx="114300" cy="184150"/>
              </a:xfrm>
              <a:custGeom>
                <a:avLst/>
                <a:gdLst>
                  <a:gd name="T0" fmla="*/ 41 w 41"/>
                  <a:gd name="T1" fmla="*/ 65 h 65"/>
                  <a:gd name="T2" fmla="*/ 0 w 41"/>
                  <a:gd name="T3" fmla="*/ 25 h 65"/>
                  <a:gd name="T4" fmla="*/ 0 w 41"/>
                  <a:gd name="T5" fmla="*/ 0 h 65"/>
                </a:gdLst>
                <a:ahLst/>
                <a:cxnLst>
                  <a:cxn ang="0">
                    <a:pos x="T0" y="T1"/>
                  </a:cxn>
                  <a:cxn ang="0">
                    <a:pos x="T2" y="T3"/>
                  </a:cxn>
                  <a:cxn ang="0">
                    <a:pos x="T4" y="T5"/>
                  </a:cxn>
                </a:cxnLst>
                <a:rect l="0" t="0" r="r" b="b"/>
                <a:pathLst>
                  <a:path w="41" h="65">
                    <a:moveTo>
                      <a:pt x="41" y="65"/>
                    </a:moveTo>
                    <a:cubicBezTo>
                      <a:pt x="19" y="65"/>
                      <a:pt x="0" y="47"/>
                      <a:pt x="0" y="25"/>
                    </a:cubicBezTo>
                    <a:cubicBezTo>
                      <a:pt x="0" y="0"/>
                      <a:pt x="0" y="0"/>
                      <a:pt x="0" y="0"/>
                    </a:cubicBezTo>
                  </a:path>
                </a:pathLst>
              </a:custGeom>
              <a:noFill/>
              <a:ln w="317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30" name="Freeform 100">
                <a:extLst>
                  <a:ext uri="{FF2B5EF4-FFF2-40B4-BE49-F238E27FC236}">
                    <a16:creationId xmlns:a16="http://schemas.microsoft.com/office/drawing/2014/main" id="{514DD4A6-74A3-4161-9C09-CD973F1265B9}"/>
                  </a:ext>
                </a:extLst>
              </p:cNvPr>
              <p:cNvSpPr>
                <a:spLocks/>
              </p:cNvSpPr>
              <p:nvPr/>
            </p:nvSpPr>
            <p:spPr bwMode="auto">
              <a:xfrm>
                <a:off x="10440988" y="1525588"/>
                <a:ext cx="515938" cy="163513"/>
              </a:xfrm>
              <a:custGeom>
                <a:avLst/>
                <a:gdLst>
                  <a:gd name="T0" fmla="*/ 0 w 183"/>
                  <a:gd name="T1" fmla="*/ 58 h 58"/>
                  <a:gd name="T2" fmla="*/ 126 w 183"/>
                  <a:gd name="T3" fmla="*/ 58 h 58"/>
                  <a:gd name="T4" fmla="*/ 183 w 183"/>
                  <a:gd name="T5" fmla="*/ 0 h 58"/>
                </a:gdLst>
                <a:ahLst/>
                <a:cxnLst>
                  <a:cxn ang="0">
                    <a:pos x="T0" y="T1"/>
                  </a:cxn>
                  <a:cxn ang="0">
                    <a:pos x="T2" y="T3"/>
                  </a:cxn>
                  <a:cxn ang="0">
                    <a:pos x="T4" y="T5"/>
                  </a:cxn>
                </a:cxnLst>
                <a:rect l="0" t="0" r="r" b="b"/>
                <a:pathLst>
                  <a:path w="183" h="58">
                    <a:moveTo>
                      <a:pt x="0" y="58"/>
                    </a:moveTo>
                    <a:cubicBezTo>
                      <a:pt x="126" y="58"/>
                      <a:pt x="126" y="58"/>
                      <a:pt x="126" y="58"/>
                    </a:cubicBezTo>
                    <a:cubicBezTo>
                      <a:pt x="158" y="58"/>
                      <a:pt x="183" y="32"/>
                      <a:pt x="183" y="0"/>
                    </a:cubicBezTo>
                  </a:path>
                </a:pathLst>
              </a:custGeom>
              <a:noFill/>
              <a:ln w="317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31" name="Freeform 101">
                <a:extLst>
                  <a:ext uri="{FF2B5EF4-FFF2-40B4-BE49-F238E27FC236}">
                    <a16:creationId xmlns:a16="http://schemas.microsoft.com/office/drawing/2014/main" id="{9506EEA9-AC1E-4CB6-BA3D-1EE672A135CF}"/>
                  </a:ext>
                </a:extLst>
              </p:cNvPr>
              <p:cNvSpPr>
                <a:spLocks/>
              </p:cNvSpPr>
              <p:nvPr/>
            </p:nvSpPr>
            <p:spPr bwMode="auto">
              <a:xfrm>
                <a:off x="10956926" y="1339850"/>
                <a:ext cx="114300" cy="185738"/>
              </a:xfrm>
              <a:custGeom>
                <a:avLst/>
                <a:gdLst>
                  <a:gd name="T0" fmla="*/ 41 w 41"/>
                  <a:gd name="T1" fmla="*/ 0 h 66"/>
                  <a:gd name="T2" fmla="*/ 0 w 41"/>
                  <a:gd name="T3" fmla="*/ 41 h 66"/>
                  <a:gd name="T4" fmla="*/ 0 w 41"/>
                  <a:gd name="T5" fmla="*/ 66 h 66"/>
                </a:gdLst>
                <a:ahLst/>
                <a:cxnLst>
                  <a:cxn ang="0">
                    <a:pos x="T0" y="T1"/>
                  </a:cxn>
                  <a:cxn ang="0">
                    <a:pos x="T2" y="T3"/>
                  </a:cxn>
                  <a:cxn ang="0">
                    <a:pos x="T4" y="T5"/>
                  </a:cxn>
                </a:cxnLst>
                <a:rect l="0" t="0" r="r" b="b"/>
                <a:pathLst>
                  <a:path w="41" h="66">
                    <a:moveTo>
                      <a:pt x="41" y="0"/>
                    </a:moveTo>
                    <a:cubicBezTo>
                      <a:pt x="19" y="0"/>
                      <a:pt x="0" y="19"/>
                      <a:pt x="0" y="41"/>
                    </a:cubicBezTo>
                    <a:cubicBezTo>
                      <a:pt x="0" y="66"/>
                      <a:pt x="0" y="66"/>
                      <a:pt x="0" y="66"/>
                    </a:cubicBezTo>
                  </a:path>
                </a:pathLst>
              </a:custGeom>
              <a:noFill/>
              <a:ln w="317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grpSp>
        <p:grpSp>
          <p:nvGrpSpPr>
            <p:cNvPr id="238" name="Group 237">
              <a:extLst>
                <a:ext uri="{FF2B5EF4-FFF2-40B4-BE49-F238E27FC236}">
                  <a16:creationId xmlns:a16="http://schemas.microsoft.com/office/drawing/2014/main" id="{41C5A9E6-615A-41A0-8100-D0197F0F2CB8}"/>
                </a:ext>
              </a:extLst>
            </p:cNvPr>
            <p:cNvGrpSpPr/>
            <p:nvPr/>
          </p:nvGrpSpPr>
          <p:grpSpPr>
            <a:xfrm>
              <a:off x="2782576" y="3517912"/>
              <a:ext cx="430262" cy="431474"/>
              <a:chOff x="5407025" y="5675313"/>
              <a:chExt cx="563562" cy="565150"/>
            </a:xfrm>
          </p:grpSpPr>
          <p:sp>
            <p:nvSpPr>
              <p:cNvPr id="236" name="Freeform 105">
                <a:extLst>
                  <a:ext uri="{FF2B5EF4-FFF2-40B4-BE49-F238E27FC236}">
                    <a16:creationId xmlns:a16="http://schemas.microsoft.com/office/drawing/2014/main" id="{A1598ACE-2403-488C-A990-8A545BAED6A7}"/>
                  </a:ext>
                </a:extLst>
              </p:cNvPr>
              <p:cNvSpPr>
                <a:spLocks/>
              </p:cNvSpPr>
              <p:nvPr/>
            </p:nvSpPr>
            <p:spPr bwMode="auto">
              <a:xfrm>
                <a:off x="5522913" y="5821363"/>
                <a:ext cx="333375" cy="273050"/>
              </a:xfrm>
              <a:custGeom>
                <a:avLst/>
                <a:gdLst>
                  <a:gd name="T0" fmla="*/ 56 w 157"/>
                  <a:gd name="T1" fmla="*/ 129 h 129"/>
                  <a:gd name="T2" fmla="*/ 55 w 157"/>
                  <a:gd name="T3" fmla="*/ 128 h 129"/>
                  <a:gd name="T4" fmla="*/ 1 w 157"/>
                  <a:gd name="T5" fmla="*/ 73 h 129"/>
                  <a:gd name="T6" fmla="*/ 1 w 157"/>
                  <a:gd name="T7" fmla="*/ 70 h 129"/>
                  <a:gd name="T8" fmla="*/ 24 w 157"/>
                  <a:gd name="T9" fmla="*/ 44 h 129"/>
                  <a:gd name="T10" fmla="*/ 26 w 157"/>
                  <a:gd name="T11" fmla="*/ 44 h 129"/>
                  <a:gd name="T12" fmla="*/ 27 w 157"/>
                  <a:gd name="T13" fmla="*/ 44 h 129"/>
                  <a:gd name="T14" fmla="*/ 56 w 157"/>
                  <a:gd name="T15" fmla="*/ 74 h 129"/>
                  <a:gd name="T16" fmla="*/ 130 w 157"/>
                  <a:gd name="T17" fmla="*/ 1 h 129"/>
                  <a:gd name="T18" fmla="*/ 133 w 157"/>
                  <a:gd name="T19" fmla="*/ 1 h 129"/>
                  <a:gd name="T20" fmla="*/ 156 w 157"/>
                  <a:gd name="T21" fmla="*/ 25 h 129"/>
                  <a:gd name="T22" fmla="*/ 157 w 157"/>
                  <a:gd name="T23" fmla="*/ 26 h 129"/>
                  <a:gd name="T24" fmla="*/ 156 w 157"/>
                  <a:gd name="T25" fmla="*/ 28 h 129"/>
                  <a:gd name="T26" fmla="*/ 58 w 157"/>
                  <a:gd name="T27" fmla="*/ 128 h 129"/>
                  <a:gd name="T28" fmla="*/ 56 w 157"/>
                  <a:gd name="T29" fmla="*/ 129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7" h="129">
                    <a:moveTo>
                      <a:pt x="56" y="129"/>
                    </a:moveTo>
                    <a:cubicBezTo>
                      <a:pt x="56" y="129"/>
                      <a:pt x="55" y="128"/>
                      <a:pt x="55" y="128"/>
                    </a:cubicBezTo>
                    <a:cubicBezTo>
                      <a:pt x="1" y="73"/>
                      <a:pt x="1" y="73"/>
                      <a:pt x="1" y="73"/>
                    </a:cubicBezTo>
                    <a:cubicBezTo>
                      <a:pt x="0" y="72"/>
                      <a:pt x="0" y="71"/>
                      <a:pt x="1" y="70"/>
                    </a:cubicBezTo>
                    <a:cubicBezTo>
                      <a:pt x="24" y="44"/>
                      <a:pt x="24" y="44"/>
                      <a:pt x="24" y="44"/>
                    </a:cubicBezTo>
                    <a:cubicBezTo>
                      <a:pt x="24" y="44"/>
                      <a:pt x="25" y="44"/>
                      <a:pt x="26" y="44"/>
                    </a:cubicBezTo>
                    <a:cubicBezTo>
                      <a:pt x="26" y="43"/>
                      <a:pt x="27" y="44"/>
                      <a:pt x="27" y="44"/>
                    </a:cubicBezTo>
                    <a:cubicBezTo>
                      <a:pt x="56" y="74"/>
                      <a:pt x="56" y="74"/>
                      <a:pt x="56" y="74"/>
                    </a:cubicBezTo>
                    <a:cubicBezTo>
                      <a:pt x="130" y="1"/>
                      <a:pt x="130" y="1"/>
                      <a:pt x="130" y="1"/>
                    </a:cubicBezTo>
                    <a:cubicBezTo>
                      <a:pt x="131" y="0"/>
                      <a:pt x="132" y="0"/>
                      <a:pt x="133" y="1"/>
                    </a:cubicBezTo>
                    <a:cubicBezTo>
                      <a:pt x="156" y="25"/>
                      <a:pt x="156" y="25"/>
                      <a:pt x="156" y="25"/>
                    </a:cubicBezTo>
                    <a:cubicBezTo>
                      <a:pt x="156" y="25"/>
                      <a:pt x="157" y="26"/>
                      <a:pt x="157" y="26"/>
                    </a:cubicBezTo>
                    <a:cubicBezTo>
                      <a:pt x="157" y="27"/>
                      <a:pt x="156" y="28"/>
                      <a:pt x="156" y="28"/>
                    </a:cubicBezTo>
                    <a:cubicBezTo>
                      <a:pt x="58" y="128"/>
                      <a:pt x="58" y="128"/>
                      <a:pt x="58" y="128"/>
                    </a:cubicBezTo>
                    <a:cubicBezTo>
                      <a:pt x="58" y="128"/>
                      <a:pt x="57" y="129"/>
                      <a:pt x="56" y="129"/>
                    </a:cubicBezTo>
                    <a:close/>
                  </a:path>
                </a:pathLst>
              </a:custGeom>
              <a:noFill/>
              <a:ln w="317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37" name="Oval 106">
                <a:extLst>
                  <a:ext uri="{FF2B5EF4-FFF2-40B4-BE49-F238E27FC236}">
                    <a16:creationId xmlns:a16="http://schemas.microsoft.com/office/drawing/2014/main" id="{5E67E894-83C5-486D-8042-68F057B56002}"/>
                  </a:ext>
                </a:extLst>
              </p:cNvPr>
              <p:cNvSpPr>
                <a:spLocks noChangeArrowheads="1"/>
              </p:cNvSpPr>
              <p:nvPr/>
            </p:nvSpPr>
            <p:spPr bwMode="auto">
              <a:xfrm>
                <a:off x="5407025" y="5675313"/>
                <a:ext cx="563562" cy="565150"/>
              </a:xfrm>
              <a:prstGeom prst="ellipse">
                <a:avLst/>
              </a:prstGeom>
              <a:noFill/>
              <a:ln w="317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grpSp>
        <p:grpSp>
          <p:nvGrpSpPr>
            <p:cNvPr id="250" name="Group 249">
              <a:extLst>
                <a:ext uri="{FF2B5EF4-FFF2-40B4-BE49-F238E27FC236}">
                  <a16:creationId xmlns:a16="http://schemas.microsoft.com/office/drawing/2014/main" id="{11C78813-5B1C-47C2-A8AA-09AF2777D37C}"/>
                </a:ext>
              </a:extLst>
            </p:cNvPr>
            <p:cNvGrpSpPr/>
            <p:nvPr/>
          </p:nvGrpSpPr>
          <p:grpSpPr>
            <a:xfrm>
              <a:off x="982544" y="3505144"/>
              <a:ext cx="572984" cy="463648"/>
              <a:chOff x="4370388" y="5627687"/>
              <a:chExt cx="657225" cy="531814"/>
            </a:xfrm>
          </p:grpSpPr>
          <p:sp>
            <p:nvSpPr>
              <p:cNvPr id="242" name="Line 110">
                <a:extLst>
                  <a:ext uri="{FF2B5EF4-FFF2-40B4-BE49-F238E27FC236}">
                    <a16:creationId xmlns:a16="http://schemas.microsoft.com/office/drawing/2014/main" id="{73F3B05C-0394-4C75-8C52-9FE7B894B83B}"/>
                  </a:ext>
                </a:extLst>
              </p:cNvPr>
              <p:cNvSpPr>
                <a:spLocks noChangeShapeType="1"/>
              </p:cNvSpPr>
              <p:nvPr/>
            </p:nvSpPr>
            <p:spPr bwMode="auto">
              <a:xfrm flipH="1" flipV="1">
                <a:off x="4829175" y="5843588"/>
                <a:ext cx="101600" cy="96838"/>
              </a:xfrm>
              <a:prstGeom prst="line">
                <a:avLst/>
              </a:prstGeom>
              <a:noFill/>
              <a:ln w="317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43" name="Line 111">
                <a:extLst>
                  <a:ext uri="{FF2B5EF4-FFF2-40B4-BE49-F238E27FC236}">
                    <a16:creationId xmlns:a16="http://schemas.microsoft.com/office/drawing/2014/main" id="{E9275B25-EC2E-44F4-8AA6-7B7CD1D66033}"/>
                  </a:ext>
                </a:extLst>
              </p:cNvPr>
              <p:cNvSpPr>
                <a:spLocks noChangeShapeType="1"/>
              </p:cNvSpPr>
              <p:nvPr/>
            </p:nvSpPr>
            <p:spPr bwMode="auto">
              <a:xfrm flipV="1">
                <a:off x="4933950" y="5838825"/>
                <a:ext cx="93663" cy="101600"/>
              </a:xfrm>
              <a:prstGeom prst="line">
                <a:avLst/>
              </a:prstGeom>
              <a:noFill/>
              <a:ln w="317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44" name="Freeform 112">
                <a:extLst>
                  <a:ext uri="{FF2B5EF4-FFF2-40B4-BE49-F238E27FC236}">
                    <a16:creationId xmlns:a16="http://schemas.microsoft.com/office/drawing/2014/main" id="{F4F5FC4E-C95C-476D-9D43-98105A4B648D}"/>
                  </a:ext>
                </a:extLst>
              </p:cNvPr>
              <p:cNvSpPr>
                <a:spLocks/>
              </p:cNvSpPr>
              <p:nvPr/>
            </p:nvSpPr>
            <p:spPr bwMode="auto">
              <a:xfrm>
                <a:off x="4505325" y="5627687"/>
                <a:ext cx="441325" cy="303213"/>
              </a:xfrm>
              <a:custGeom>
                <a:avLst/>
                <a:gdLst>
                  <a:gd name="T0" fmla="*/ 0 w 211"/>
                  <a:gd name="T1" fmla="*/ 60 h 144"/>
                  <a:gd name="T2" fmla="*/ 9 w 211"/>
                  <a:gd name="T3" fmla="*/ 49 h 144"/>
                  <a:gd name="T4" fmla="*/ 170 w 211"/>
                  <a:gd name="T5" fmla="*/ 43 h 144"/>
                  <a:gd name="T6" fmla="*/ 205 w 211"/>
                  <a:gd name="T7" fmla="*/ 144 h 144"/>
                </a:gdLst>
                <a:ahLst/>
                <a:cxnLst>
                  <a:cxn ang="0">
                    <a:pos x="T0" y="T1"/>
                  </a:cxn>
                  <a:cxn ang="0">
                    <a:pos x="T2" y="T3"/>
                  </a:cxn>
                  <a:cxn ang="0">
                    <a:pos x="T4" y="T5"/>
                  </a:cxn>
                  <a:cxn ang="0">
                    <a:pos x="T6" y="T7"/>
                  </a:cxn>
                </a:cxnLst>
                <a:rect l="0" t="0" r="r" b="b"/>
                <a:pathLst>
                  <a:path w="211" h="144">
                    <a:moveTo>
                      <a:pt x="0" y="60"/>
                    </a:moveTo>
                    <a:cubicBezTo>
                      <a:pt x="3" y="56"/>
                      <a:pt x="6" y="53"/>
                      <a:pt x="9" y="49"/>
                    </a:cubicBezTo>
                    <a:cubicBezTo>
                      <a:pt x="52" y="3"/>
                      <a:pt x="124" y="0"/>
                      <a:pt x="170" y="43"/>
                    </a:cubicBezTo>
                    <a:cubicBezTo>
                      <a:pt x="199" y="70"/>
                      <a:pt x="211" y="108"/>
                      <a:pt x="205" y="144"/>
                    </a:cubicBezTo>
                  </a:path>
                </a:pathLst>
              </a:custGeom>
              <a:noFill/>
              <a:ln w="317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45" name="Freeform 113">
                <a:extLst>
                  <a:ext uri="{FF2B5EF4-FFF2-40B4-BE49-F238E27FC236}">
                    <a16:creationId xmlns:a16="http://schemas.microsoft.com/office/drawing/2014/main" id="{586485E6-D847-4771-85E6-BD020A8C0F30}"/>
                  </a:ext>
                </a:extLst>
              </p:cNvPr>
              <p:cNvSpPr>
                <a:spLocks/>
              </p:cNvSpPr>
              <p:nvPr/>
            </p:nvSpPr>
            <p:spPr bwMode="auto">
              <a:xfrm>
                <a:off x="4452938" y="5862638"/>
                <a:ext cx="246063" cy="271463"/>
              </a:xfrm>
              <a:custGeom>
                <a:avLst/>
                <a:gdLst>
                  <a:gd name="T0" fmla="*/ 118 w 118"/>
                  <a:gd name="T1" fmla="*/ 129 h 129"/>
                  <a:gd name="T2" fmla="*/ 40 w 118"/>
                  <a:gd name="T3" fmla="*/ 98 h 129"/>
                  <a:gd name="T4" fmla="*/ 5 w 118"/>
                  <a:gd name="T5" fmla="*/ 0 h 129"/>
                </a:gdLst>
                <a:ahLst/>
                <a:cxnLst>
                  <a:cxn ang="0">
                    <a:pos x="T0" y="T1"/>
                  </a:cxn>
                  <a:cxn ang="0">
                    <a:pos x="T2" y="T3"/>
                  </a:cxn>
                  <a:cxn ang="0">
                    <a:pos x="T4" y="T5"/>
                  </a:cxn>
                </a:cxnLst>
                <a:rect l="0" t="0" r="r" b="b"/>
                <a:pathLst>
                  <a:path w="118" h="129">
                    <a:moveTo>
                      <a:pt x="118" y="129"/>
                    </a:moveTo>
                    <a:cubicBezTo>
                      <a:pt x="90" y="129"/>
                      <a:pt x="62" y="119"/>
                      <a:pt x="40" y="98"/>
                    </a:cubicBezTo>
                    <a:cubicBezTo>
                      <a:pt x="12" y="72"/>
                      <a:pt x="0" y="35"/>
                      <a:pt x="5" y="0"/>
                    </a:cubicBezTo>
                  </a:path>
                </a:pathLst>
              </a:custGeom>
              <a:noFill/>
              <a:ln w="317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46" name="Line 114">
                <a:extLst>
                  <a:ext uri="{FF2B5EF4-FFF2-40B4-BE49-F238E27FC236}">
                    <a16:creationId xmlns:a16="http://schemas.microsoft.com/office/drawing/2014/main" id="{C1B3F7CB-C109-461C-BA85-73547DD3B476}"/>
                  </a:ext>
                </a:extLst>
              </p:cNvPr>
              <p:cNvSpPr>
                <a:spLocks noChangeShapeType="1"/>
              </p:cNvSpPr>
              <p:nvPr/>
            </p:nvSpPr>
            <p:spPr bwMode="auto">
              <a:xfrm>
                <a:off x="4465638" y="5848350"/>
                <a:ext cx="103188" cy="96838"/>
              </a:xfrm>
              <a:prstGeom prst="line">
                <a:avLst/>
              </a:prstGeom>
              <a:noFill/>
              <a:ln w="317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47" name="Line 115">
                <a:extLst>
                  <a:ext uri="{FF2B5EF4-FFF2-40B4-BE49-F238E27FC236}">
                    <a16:creationId xmlns:a16="http://schemas.microsoft.com/office/drawing/2014/main" id="{44386A67-105F-4777-8C71-7E4B40B29382}"/>
                  </a:ext>
                </a:extLst>
              </p:cNvPr>
              <p:cNvSpPr>
                <a:spLocks noChangeShapeType="1"/>
              </p:cNvSpPr>
              <p:nvPr/>
            </p:nvSpPr>
            <p:spPr bwMode="auto">
              <a:xfrm flipH="1">
                <a:off x="4370388" y="5848350"/>
                <a:ext cx="93663" cy="103188"/>
              </a:xfrm>
              <a:prstGeom prst="line">
                <a:avLst/>
              </a:prstGeom>
              <a:noFill/>
              <a:ln w="317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48" name="Freeform 116">
                <a:extLst>
                  <a:ext uri="{FF2B5EF4-FFF2-40B4-BE49-F238E27FC236}">
                    <a16:creationId xmlns:a16="http://schemas.microsoft.com/office/drawing/2014/main" id="{8FDF0EE7-01EC-4C67-9BEF-D1172F7539BD}"/>
                  </a:ext>
                </a:extLst>
              </p:cNvPr>
              <p:cNvSpPr>
                <a:spLocks/>
              </p:cNvSpPr>
              <p:nvPr/>
            </p:nvSpPr>
            <p:spPr bwMode="auto">
              <a:xfrm>
                <a:off x="4451350" y="5859463"/>
                <a:ext cx="433388" cy="300038"/>
              </a:xfrm>
              <a:custGeom>
                <a:avLst/>
                <a:gdLst>
                  <a:gd name="T0" fmla="*/ 208 w 208"/>
                  <a:gd name="T1" fmla="*/ 88 h 143"/>
                  <a:gd name="T2" fmla="*/ 203 w 208"/>
                  <a:gd name="T3" fmla="*/ 94 h 143"/>
                  <a:gd name="T4" fmla="*/ 42 w 208"/>
                  <a:gd name="T5" fmla="*/ 101 h 143"/>
                  <a:gd name="T6" fmla="*/ 6 w 208"/>
                  <a:gd name="T7" fmla="*/ 0 h 143"/>
                </a:gdLst>
                <a:ahLst/>
                <a:cxnLst>
                  <a:cxn ang="0">
                    <a:pos x="T0" y="T1"/>
                  </a:cxn>
                  <a:cxn ang="0">
                    <a:pos x="T2" y="T3"/>
                  </a:cxn>
                  <a:cxn ang="0">
                    <a:pos x="T4" y="T5"/>
                  </a:cxn>
                  <a:cxn ang="0">
                    <a:pos x="T6" y="T7"/>
                  </a:cxn>
                </a:cxnLst>
                <a:rect l="0" t="0" r="r" b="b"/>
                <a:pathLst>
                  <a:path w="208" h="143">
                    <a:moveTo>
                      <a:pt x="208" y="88"/>
                    </a:moveTo>
                    <a:cubicBezTo>
                      <a:pt x="206" y="90"/>
                      <a:pt x="204" y="92"/>
                      <a:pt x="203" y="94"/>
                    </a:cubicBezTo>
                    <a:cubicBezTo>
                      <a:pt x="160" y="140"/>
                      <a:pt x="88" y="143"/>
                      <a:pt x="42" y="101"/>
                    </a:cubicBezTo>
                    <a:cubicBezTo>
                      <a:pt x="13" y="74"/>
                      <a:pt x="0" y="36"/>
                      <a:pt x="6" y="0"/>
                    </a:cubicBezTo>
                  </a:path>
                </a:pathLst>
              </a:custGeom>
              <a:noFill/>
              <a:ln w="317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49" name="Freeform 117">
                <a:extLst>
                  <a:ext uri="{FF2B5EF4-FFF2-40B4-BE49-F238E27FC236}">
                    <a16:creationId xmlns:a16="http://schemas.microsoft.com/office/drawing/2014/main" id="{56A4EA1C-42BF-43F8-B831-59EB3D7A5573}"/>
                  </a:ext>
                </a:extLst>
              </p:cNvPr>
              <p:cNvSpPr>
                <a:spLocks/>
              </p:cNvSpPr>
              <p:nvPr/>
            </p:nvSpPr>
            <p:spPr bwMode="auto">
              <a:xfrm>
                <a:off x="4695825" y="5653088"/>
                <a:ext cx="247650" cy="273050"/>
              </a:xfrm>
              <a:custGeom>
                <a:avLst/>
                <a:gdLst>
                  <a:gd name="T0" fmla="*/ 0 w 119"/>
                  <a:gd name="T1" fmla="*/ 1 h 130"/>
                  <a:gd name="T2" fmla="*/ 79 w 119"/>
                  <a:gd name="T3" fmla="*/ 31 h 130"/>
                  <a:gd name="T4" fmla="*/ 115 w 119"/>
                  <a:gd name="T5" fmla="*/ 130 h 130"/>
                </a:gdLst>
                <a:ahLst/>
                <a:cxnLst>
                  <a:cxn ang="0">
                    <a:pos x="T0" y="T1"/>
                  </a:cxn>
                  <a:cxn ang="0">
                    <a:pos x="T2" y="T3"/>
                  </a:cxn>
                  <a:cxn ang="0">
                    <a:pos x="T4" y="T5"/>
                  </a:cxn>
                </a:cxnLst>
                <a:rect l="0" t="0" r="r" b="b"/>
                <a:pathLst>
                  <a:path w="119" h="130">
                    <a:moveTo>
                      <a:pt x="0" y="1"/>
                    </a:moveTo>
                    <a:cubicBezTo>
                      <a:pt x="28" y="0"/>
                      <a:pt x="56" y="10"/>
                      <a:pt x="79" y="31"/>
                    </a:cubicBezTo>
                    <a:cubicBezTo>
                      <a:pt x="107" y="57"/>
                      <a:pt x="119" y="94"/>
                      <a:pt x="115" y="130"/>
                    </a:cubicBezTo>
                  </a:path>
                </a:pathLst>
              </a:custGeom>
              <a:noFill/>
              <a:ln w="317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grpSp>
        <p:sp>
          <p:nvSpPr>
            <p:cNvPr id="17" name="Freeform 5">
              <a:extLst>
                <a:ext uri="{FF2B5EF4-FFF2-40B4-BE49-F238E27FC236}">
                  <a16:creationId xmlns:a16="http://schemas.microsoft.com/office/drawing/2014/main" id="{6DE071DF-F005-44DA-9BE7-219369D06A2C}"/>
                </a:ext>
              </a:extLst>
            </p:cNvPr>
            <p:cNvSpPr>
              <a:spLocks/>
            </p:cNvSpPr>
            <p:nvPr/>
          </p:nvSpPr>
          <p:spPr bwMode="auto">
            <a:xfrm>
              <a:off x="7710239" y="3527373"/>
              <a:ext cx="513096" cy="413785"/>
            </a:xfrm>
            <a:custGeom>
              <a:avLst/>
              <a:gdLst>
                <a:gd name="T0" fmla="*/ 148 w 296"/>
                <a:gd name="T1" fmla="*/ 237 h 238"/>
                <a:gd name="T2" fmla="*/ 8 w 296"/>
                <a:gd name="T3" fmla="*/ 104 h 238"/>
                <a:gd name="T4" fmla="*/ 0 w 296"/>
                <a:gd name="T5" fmla="*/ 70 h 238"/>
                <a:gd name="T6" fmla="*/ 78 w 296"/>
                <a:gd name="T7" fmla="*/ 0 h 238"/>
                <a:gd name="T8" fmla="*/ 148 w 296"/>
                <a:gd name="T9" fmla="*/ 40 h 238"/>
                <a:gd name="T10" fmla="*/ 218 w 296"/>
                <a:gd name="T11" fmla="*/ 0 h 238"/>
                <a:gd name="T12" fmla="*/ 296 w 296"/>
                <a:gd name="T13" fmla="*/ 70 h 238"/>
                <a:gd name="T14" fmla="*/ 288 w 296"/>
                <a:gd name="T15" fmla="*/ 104 h 238"/>
                <a:gd name="T16" fmla="*/ 149 w 296"/>
                <a:gd name="T17" fmla="*/ 237 h 238"/>
                <a:gd name="T18" fmla="*/ 148 w 296"/>
                <a:gd name="T19" fmla="*/ 238 h 238"/>
                <a:gd name="T20" fmla="*/ 148 w 296"/>
                <a:gd name="T21" fmla="*/ 237 h 238"/>
                <a:gd name="T22" fmla="*/ 148 w 296"/>
                <a:gd name="T23" fmla="*/ 237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6" h="238">
                  <a:moveTo>
                    <a:pt x="148" y="237"/>
                  </a:moveTo>
                  <a:cubicBezTo>
                    <a:pt x="137" y="230"/>
                    <a:pt x="30" y="155"/>
                    <a:pt x="8" y="104"/>
                  </a:cubicBezTo>
                  <a:cubicBezTo>
                    <a:pt x="4" y="94"/>
                    <a:pt x="0" y="81"/>
                    <a:pt x="0" y="70"/>
                  </a:cubicBezTo>
                  <a:cubicBezTo>
                    <a:pt x="0" y="31"/>
                    <a:pt x="35" y="0"/>
                    <a:pt x="78" y="0"/>
                  </a:cubicBezTo>
                  <a:cubicBezTo>
                    <a:pt x="109" y="0"/>
                    <a:pt x="136" y="17"/>
                    <a:pt x="148" y="40"/>
                  </a:cubicBezTo>
                  <a:cubicBezTo>
                    <a:pt x="161" y="17"/>
                    <a:pt x="188" y="0"/>
                    <a:pt x="218" y="0"/>
                  </a:cubicBezTo>
                  <a:cubicBezTo>
                    <a:pt x="261" y="0"/>
                    <a:pt x="296" y="31"/>
                    <a:pt x="296" y="70"/>
                  </a:cubicBezTo>
                  <a:cubicBezTo>
                    <a:pt x="296" y="81"/>
                    <a:pt x="292" y="94"/>
                    <a:pt x="288" y="104"/>
                  </a:cubicBezTo>
                  <a:cubicBezTo>
                    <a:pt x="266" y="155"/>
                    <a:pt x="159" y="230"/>
                    <a:pt x="149" y="237"/>
                  </a:cubicBezTo>
                  <a:cubicBezTo>
                    <a:pt x="148" y="238"/>
                    <a:pt x="148" y="238"/>
                    <a:pt x="148" y="238"/>
                  </a:cubicBezTo>
                  <a:cubicBezTo>
                    <a:pt x="148" y="237"/>
                    <a:pt x="148" y="237"/>
                    <a:pt x="148" y="237"/>
                  </a:cubicBezTo>
                  <a:cubicBezTo>
                    <a:pt x="148" y="237"/>
                    <a:pt x="148" y="237"/>
                    <a:pt x="148" y="237"/>
                  </a:cubicBezTo>
                  <a:close/>
                </a:path>
              </a:pathLst>
            </a:custGeom>
            <a:noFill/>
            <a:ln w="317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grpSp>
          <p:nvGrpSpPr>
            <p:cNvPr id="149" name="Group 148">
              <a:extLst>
                <a:ext uri="{FF2B5EF4-FFF2-40B4-BE49-F238E27FC236}">
                  <a16:creationId xmlns:a16="http://schemas.microsoft.com/office/drawing/2014/main" id="{6A5E801A-0121-49D5-AFC6-5C2F0992AC6E}"/>
                </a:ext>
              </a:extLst>
            </p:cNvPr>
            <p:cNvGrpSpPr/>
            <p:nvPr/>
          </p:nvGrpSpPr>
          <p:grpSpPr>
            <a:xfrm>
              <a:off x="6149002" y="3503828"/>
              <a:ext cx="468623" cy="464963"/>
              <a:chOff x="3400426" y="2743200"/>
              <a:chExt cx="812800" cy="806450"/>
            </a:xfrm>
          </p:grpSpPr>
          <p:sp>
            <p:nvSpPr>
              <p:cNvPr id="151" name="Freeform 37">
                <a:extLst>
                  <a:ext uri="{FF2B5EF4-FFF2-40B4-BE49-F238E27FC236}">
                    <a16:creationId xmlns:a16="http://schemas.microsoft.com/office/drawing/2014/main" id="{783BF16D-B3C9-496D-AC4B-41936B1E3AE4}"/>
                  </a:ext>
                </a:extLst>
              </p:cNvPr>
              <p:cNvSpPr>
                <a:spLocks/>
              </p:cNvSpPr>
              <p:nvPr/>
            </p:nvSpPr>
            <p:spPr bwMode="auto">
              <a:xfrm>
                <a:off x="3400426" y="2743200"/>
                <a:ext cx="812800" cy="806450"/>
              </a:xfrm>
              <a:custGeom>
                <a:avLst/>
                <a:gdLst>
                  <a:gd name="T0" fmla="*/ 148 w 288"/>
                  <a:gd name="T1" fmla="*/ 246 h 285"/>
                  <a:gd name="T2" fmla="*/ 171 w 288"/>
                  <a:gd name="T3" fmla="*/ 285 h 285"/>
                  <a:gd name="T4" fmla="*/ 201 w 288"/>
                  <a:gd name="T5" fmla="*/ 273 h 285"/>
                  <a:gd name="T6" fmla="*/ 199 w 288"/>
                  <a:gd name="T7" fmla="*/ 227 h 285"/>
                  <a:gd name="T8" fmla="*/ 213 w 288"/>
                  <a:gd name="T9" fmla="*/ 219 h 285"/>
                  <a:gd name="T10" fmla="*/ 256 w 288"/>
                  <a:gd name="T11" fmla="*/ 233 h 285"/>
                  <a:gd name="T12" fmla="*/ 271 w 288"/>
                  <a:gd name="T13" fmla="*/ 207 h 285"/>
                  <a:gd name="T14" fmla="*/ 240 w 288"/>
                  <a:gd name="T15" fmla="*/ 172 h 285"/>
                  <a:gd name="T16" fmla="*/ 246 w 288"/>
                  <a:gd name="T17" fmla="*/ 157 h 285"/>
                  <a:gd name="T18" fmla="*/ 288 w 288"/>
                  <a:gd name="T19" fmla="*/ 140 h 285"/>
                  <a:gd name="T20" fmla="*/ 282 w 288"/>
                  <a:gd name="T21" fmla="*/ 110 h 285"/>
                  <a:gd name="T22" fmla="*/ 236 w 288"/>
                  <a:gd name="T23" fmla="*/ 103 h 285"/>
                  <a:gd name="T24" fmla="*/ 231 w 288"/>
                  <a:gd name="T25" fmla="*/ 88 h 285"/>
                  <a:gd name="T26" fmla="*/ 252 w 288"/>
                  <a:gd name="T27" fmla="*/ 48 h 285"/>
                  <a:gd name="T28" fmla="*/ 227 w 288"/>
                  <a:gd name="T29" fmla="*/ 29 h 285"/>
                  <a:gd name="T30" fmla="*/ 189 w 288"/>
                  <a:gd name="T31" fmla="*/ 53 h 285"/>
                  <a:gd name="T32" fmla="*/ 175 w 288"/>
                  <a:gd name="T33" fmla="*/ 45 h 285"/>
                  <a:gd name="T34" fmla="*/ 168 w 288"/>
                  <a:gd name="T35" fmla="*/ 2 h 285"/>
                  <a:gd name="T36" fmla="*/ 134 w 288"/>
                  <a:gd name="T37" fmla="*/ 2 h 285"/>
                  <a:gd name="T38" fmla="*/ 120 w 288"/>
                  <a:gd name="T39" fmla="*/ 46 h 285"/>
                  <a:gd name="T40" fmla="*/ 106 w 288"/>
                  <a:gd name="T41" fmla="*/ 48 h 285"/>
                  <a:gd name="T42" fmla="*/ 65 w 288"/>
                  <a:gd name="T43" fmla="*/ 15 h 285"/>
                  <a:gd name="T44" fmla="*/ 42 w 288"/>
                  <a:gd name="T45" fmla="*/ 37 h 285"/>
                  <a:gd name="T46" fmla="*/ 62 w 288"/>
                  <a:gd name="T47" fmla="*/ 85 h 285"/>
                  <a:gd name="T48" fmla="*/ 53 w 288"/>
                  <a:gd name="T49" fmla="*/ 96 h 285"/>
                  <a:gd name="T50" fmla="*/ 7 w 288"/>
                  <a:gd name="T51" fmla="*/ 97 h 285"/>
                  <a:gd name="T52" fmla="*/ 3 w 288"/>
                  <a:gd name="T53" fmla="*/ 128 h 285"/>
                  <a:gd name="T54" fmla="*/ 43 w 288"/>
                  <a:gd name="T55" fmla="*/ 150 h 285"/>
                  <a:gd name="T56" fmla="*/ 42 w 288"/>
                  <a:gd name="T57" fmla="*/ 165 h 285"/>
                  <a:gd name="T58" fmla="*/ 10 w 288"/>
                  <a:gd name="T59" fmla="*/ 196 h 285"/>
                  <a:gd name="T60" fmla="*/ 25 w 288"/>
                  <a:gd name="T61" fmla="*/ 223 h 285"/>
                  <a:gd name="T62" fmla="*/ 70 w 288"/>
                  <a:gd name="T63" fmla="*/ 213 h 285"/>
                  <a:gd name="T64" fmla="*/ 81 w 288"/>
                  <a:gd name="T65" fmla="*/ 225 h 285"/>
                  <a:gd name="T66" fmla="*/ 74 w 288"/>
                  <a:gd name="T67" fmla="*/ 270 h 285"/>
                  <a:gd name="T68" fmla="*/ 103 w 288"/>
                  <a:gd name="T69" fmla="*/ 280 h 285"/>
                  <a:gd name="T70" fmla="*/ 132 w 288"/>
                  <a:gd name="T71" fmla="*/ 243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88" h="285">
                    <a:moveTo>
                      <a:pt x="144" y="244"/>
                    </a:moveTo>
                    <a:cubicBezTo>
                      <a:pt x="145" y="244"/>
                      <a:pt x="147" y="245"/>
                      <a:pt x="148" y="246"/>
                    </a:cubicBezTo>
                    <a:cubicBezTo>
                      <a:pt x="168" y="283"/>
                      <a:pt x="168" y="283"/>
                      <a:pt x="168" y="283"/>
                    </a:cubicBezTo>
                    <a:cubicBezTo>
                      <a:pt x="169" y="285"/>
                      <a:pt x="170" y="285"/>
                      <a:pt x="171" y="285"/>
                    </a:cubicBezTo>
                    <a:cubicBezTo>
                      <a:pt x="198" y="276"/>
                      <a:pt x="198" y="276"/>
                      <a:pt x="198" y="276"/>
                    </a:cubicBezTo>
                    <a:cubicBezTo>
                      <a:pt x="199" y="276"/>
                      <a:pt x="201" y="274"/>
                      <a:pt x="201" y="273"/>
                    </a:cubicBezTo>
                    <a:cubicBezTo>
                      <a:pt x="197" y="231"/>
                      <a:pt x="197" y="231"/>
                      <a:pt x="197" y="231"/>
                    </a:cubicBezTo>
                    <a:cubicBezTo>
                      <a:pt x="197" y="229"/>
                      <a:pt x="198" y="228"/>
                      <a:pt x="199" y="227"/>
                    </a:cubicBezTo>
                    <a:cubicBezTo>
                      <a:pt x="200" y="226"/>
                      <a:pt x="207" y="221"/>
                      <a:pt x="209" y="220"/>
                    </a:cubicBezTo>
                    <a:cubicBezTo>
                      <a:pt x="210" y="219"/>
                      <a:pt x="211" y="219"/>
                      <a:pt x="213" y="219"/>
                    </a:cubicBezTo>
                    <a:cubicBezTo>
                      <a:pt x="253" y="235"/>
                      <a:pt x="253" y="235"/>
                      <a:pt x="253" y="235"/>
                    </a:cubicBezTo>
                    <a:cubicBezTo>
                      <a:pt x="253" y="235"/>
                      <a:pt x="255" y="234"/>
                      <a:pt x="256" y="233"/>
                    </a:cubicBezTo>
                    <a:cubicBezTo>
                      <a:pt x="271" y="210"/>
                      <a:pt x="271" y="210"/>
                      <a:pt x="271" y="210"/>
                    </a:cubicBezTo>
                    <a:cubicBezTo>
                      <a:pt x="272" y="208"/>
                      <a:pt x="272" y="207"/>
                      <a:pt x="271" y="207"/>
                    </a:cubicBezTo>
                    <a:cubicBezTo>
                      <a:pt x="241" y="176"/>
                      <a:pt x="241" y="176"/>
                      <a:pt x="241" y="176"/>
                    </a:cubicBezTo>
                    <a:cubicBezTo>
                      <a:pt x="240" y="175"/>
                      <a:pt x="240" y="174"/>
                      <a:pt x="240" y="172"/>
                    </a:cubicBezTo>
                    <a:cubicBezTo>
                      <a:pt x="241" y="170"/>
                      <a:pt x="242" y="162"/>
                      <a:pt x="243" y="160"/>
                    </a:cubicBezTo>
                    <a:cubicBezTo>
                      <a:pt x="243" y="159"/>
                      <a:pt x="244" y="157"/>
                      <a:pt x="246" y="157"/>
                    </a:cubicBezTo>
                    <a:cubicBezTo>
                      <a:pt x="286" y="143"/>
                      <a:pt x="286" y="143"/>
                      <a:pt x="286" y="143"/>
                    </a:cubicBezTo>
                    <a:cubicBezTo>
                      <a:pt x="287" y="143"/>
                      <a:pt x="288" y="141"/>
                      <a:pt x="288" y="140"/>
                    </a:cubicBezTo>
                    <a:cubicBezTo>
                      <a:pt x="284" y="112"/>
                      <a:pt x="284" y="112"/>
                      <a:pt x="284" y="112"/>
                    </a:cubicBezTo>
                    <a:cubicBezTo>
                      <a:pt x="284" y="111"/>
                      <a:pt x="283" y="110"/>
                      <a:pt x="282" y="110"/>
                    </a:cubicBezTo>
                    <a:cubicBezTo>
                      <a:pt x="240" y="106"/>
                      <a:pt x="240" y="106"/>
                      <a:pt x="240" y="106"/>
                    </a:cubicBezTo>
                    <a:cubicBezTo>
                      <a:pt x="238" y="106"/>
                      <a:pt x="237" y="105"/>
                      <a:pt x="236" y="103"/>
                    </a:cubicBezTo>
                    <a:cubicBezTo>
                      <a:pt x="236" y="101"/>
                      <a:pt x="232" y="94"/>
                      <a:pt x="231" y="92"/>
                    </a:cubicBezTo>
                    <a:cubicBezTo>
                      <a:pt x="230" y="91"/>
                      <a:pt x="230" y="89"/>
                      <a:pt x="231" y="88"/>
                    </a:cubicBezTo>
                    <a:cubicBezTo>
                      <a:pt x="253" y="51"/>
                      <a:pt x="253" y="51"/>
                      <a:pt x="253" y="51"/>
                    </a:cubicBezTo>
                    <a:cubicBezTo>
                      <a:pt x="254" y="50"/>
                      <a:pt x="252" y="49"/>
                      <a:pt x="252" y="48"/>
                    </a:cubicBezTo>
                    <a:cubicBezTo>
                      <a:pt x="232" y="29"/>
                      <a:pt x="232" y="29"/>
                      <a:pt x="232" y="29"/>
                    </a:cubicBezTo>
                    <a:cubicBezTo>
                      <a:pt x="231" y="29"/>
                      <a:pt x="230" y="28"/>
                      <a:pt x="227" y="29"/>
                    </a:cubicBezTo>
                    <a:cubicBezTo>
                      <a:pt x="193" y="52"/>
                      <a:pt x="193" y="52"/>
                      <a:pt x="193" y="52"/>
                    </a:cubicBezTo>
                    <a:cubicBezTo>
                      <a:pt x="192" y="53"/>
                      <a:pt x="191" y="53"/>
                      <a:pt x="189" y="53"/>
                    </a:cubicBezTo>
                    <a:cubicBezTo>
                      <a:pt x="187" y="52"/>
                      <a:pt x="180" y="49"/>
                      <a:pt x="178" y="48"/>
                    </a:cubicBezTo>
                    <a:cubicBezTo>
                      <a:pt x="177" y="48"/>
                      <a:pt x="176" y="47"/>
                      <a:pt x="175" y="45"/>
                    </a:cubicBezTo>
                    <a:cubicBezTo>
                      <a:pt x="168" y="3"/>
                      <a:pt x="168" y="3"/>
                      <a:pt x="168" y="3"/>
                    </a:cubicBezTo>
                    <a:cubicBezTo>
                      <a:pt x="168" y="2"/>
                      <a:pt x="168" y="2"/>
                      <a:pt x="168" y="2"/>
                    </a:cubicBezTo>
                    <a:cubicBezTo>
                      <a:pt x="167" y="1"/>
                      <a:pt x="138" y="0"/>
                      <a:pt x="138" y="0"/>
                    </a:cubicBezTo>
                    <a:cubicBezTo>
                      <a:pt x="138" y="0"/>
                      <a:pt x="135" y="1"/>
                      <a:pt x="134" y="2"/>
                    </a:cubicBezTo>
                    <a:cubicBezTo>
                      <a:pt x="123" y="43"/>
                      <a:pt x="123" y="43"/>
                      <a:pt x="123" y="43"/>
                    </a:cubicBezTo>
                    <a:cubicBezTo>
                      <a:pt x="123" y="44"/>
                      <a:pt x="121" y="45"/>
                      <a:pt x="120" y="46"/>
                    </a:cubicBezTo>
                    <a:cubicBezTo>
                      <a:pt x="117" y="47"/>
                      <a:pt x="114" y="47"/>
                      <a:pt x="110" y="48"/>
                    </a:cubicBezTo>
                    <a:cubicBezTo>
                      <a:pt x="109" y="49"/>
                      <a:pt x="107" y="49"/>
                      <a:pt x="106" y="48"/>
                    </a:cubicBezTo>
                    <a:cubicBezTo>
                      <a:pt x="69" y="16"/>
                      <a:pt x="69" y="16"/>
                      <a:pt x="69" y="16"/>
                    </a:cubicBezTo>
                    <a:cubicBezTo>
                      <a:pt x="68" y="15"/>
                      <a:pt x="66" y="15"/>
                      <a:pt x="65" y="15"/>
                    </a:cubicBezTo>
                    <a:cubicBezTo>
                      <a:pt x="43" y="32"/>
                      <a:pt x="43" y="32"/>
                      <a:pt x="43" y="32"/>
                    </a:cubicBezTo>
                    <a:cubicBezTo>
                      <a:pt x="42" y="33"/>
                      <a:pt x="41" y="35"/>
                      <a:pt x="42" y="37"/>
                    </a:cubicBezTo>
                    <a:cubicBezTo>
                      <a:pt x="62" y="80"/>
                      <a:pt x="62" y="80"/>
                      <a:pt x="62" y="80"/>
                    </a:cubicBezTo>
                    <a:cubicBezTo>
                      <a:pt x="63" y="82"/>
                      <a:pt x="63" y="83"/>
                      <a:pt x="62" y="85"/>
                    </a:cubicBezTo>
                    <a:cubicBezTo>
                      <a:pt x="60" y="88"/>
                      <a:pt x="59" y="90"/>
                      <a:pt x="57" y="93"/>
                    </a:cubicBezTo>
                    <a:cubicBezTo>
                      <a:pt x="56" y="94"/>
                      <a:pt x="54" y="96"/>
                      <a:pt x="53" y="96"/>
                    </a:cubicBezTo>
                    <a:cubicBezTo>
                      <a:pt x="53" y="96"/>
                      <a:pt x="10" y="95"/>
                      <a:pt x="10" y="95"/>
                    </a:cubicBezTo>
                    <a:cubicBezTo>
                      <a:pt x="8" y="95"/>
                      <a:pt x="7" y="96"/>
                      <a:pt x="7" y="97"/>
                    </a:cubicBezTo>
                    <a:cubicBezTo>
                      <a:pt x="1" y="124"/>
                      <a:pt x="1" y="124"/>
                      <a:pt x="1" y="124"/>
                    </a:cubicBezTo>
                    <a:cubicBezTo>
                      <a:pt x="0" y="126"/>
                      <a:pt x="2" y="127"/>
                      <a:pt x="3" y="128"/>
                    </a:cubicBezTo>
                    <a:cubicBezTo>
                      <a:pt x="40" y="146"/>
                      <a:pt x="40" y="146"/>
                      <a:pt x="40" y="146"/>
                    </a:cubicBezTo>
                    <a:cubicBezTo>
                      <a:pt x="42" y="147"/>
                      <a:pt x="43" y="148"/>
                      <a:pt x="43" y="150"/>
                    </a:cubicBezTo>
                    <a:cubicBezTo>
                      <a:pt x="43" y="152"/>
                      <a:pt x="44" y="160"/>
                      <a:pt x="44" y="162"/>
                    </a:cubicBezTo>
                    <a:cubicBezTo>
                      <a:pt x="44" y="163"/>
                      <a:pt x="43" y="164"/>
                      <a:pt x="42" y="165"/>
                    </a:cubicBezTo>
                    <a:cubicBezTo>
                      <a:pt x="10" y="192"/>
                      <a:pt x="10" y="192"/>
                      <a:pt x="10" y="192"/>
                    </a:cubicBezTo>
                    <a:cubicBezTo>
                      <a:pt x="10" y="192"/>
                      <a:pt x="9" y="193"/>
                      <a:pt x="10" y="196"/>
                    </a:cubicBezTo>
                    <a:cubicBezTo>
                      <a:pt x="22" y="221"/>
                      <a:pt x="22" y="221"/>
                      <a:pt x="22" y="221"/>
                    </a:cubicBezTo>
                    <a:cubicBezTo>
                      <a:pt x="23" y="222"/>
                      <a:pt x="24" y="223"/>
                      <a:pt x="25" y="223"/>
                    </a:cubicBezTo>
                    <a:cubicBezTo>
                      <a:pt x="66" y="212"/>
                      <a:pt x="66" y="212"/>
                      <a:pt x="66" y="212"/>
                    </a:cubicBezTo>
                    <a:cubicBezTo>
                      <a:pt x="68" y="211"/>
                      <a:pt x="69" y="212"/>
                      <a:pt x="70" y="213"/>
                    </a:cubicBezTo>
                    <a:cubicBezTo>
                      <a:pt x="72" y="214"/>
                      <a:pt x="78" y="220"/>
                      <a:pt x="79" y="221"/>
                    </a:cubicBezTo>
                    <a:cubicBezTo>
                      <a:pt x="80" y="222"/>
                      <a:pt x="81" y="224"/>
                      <a:pt x="81" y="225"/>
                    </a:cubicBezTo>
                    <a:cubicBezTo>
                      <a:pt x="72" y="267"/>
                      <a:pt x="72" y="267"/>
                      <a:pt x="72" y="267"/>
                    </a:cubicBezTo>
                    <a:cubicBezTo>
                      <a:pt x="72" y="268"/>
                      <a:pt x="73" y="269"/>
                      <a:pt x="74" y="270"/>
                    </a:cubicBezTo>
                    <a:cubicBezTo>
                      <a:pt x="100" y="281"/>
                      <a:pt x="100" y="281"/>
                      <a:pt x="100" y="281"/>
                    </a:cubicBezTo>
                    <a:cubicBezTo>
                      <a:pt x="101" y="281"/>
                      <a:pt x="103" y="281"/>
                      <a:pt x="103" y="280"/>
                    </a:cubicBezTo>
                    <a:cubicBezTo>
                      <a:pt x="128" y="245"/>
                      <a:pt x="128" y="245"/>
                      <a:pt x="128" y="245"/>
                    </a:cubicBezTo>
                    <a:cubicBezTo>
                      <a:pt x="129" y="244"/>
                      <a:pt x="131" y="243"/>
                      <a:pt x="132" y="243"/>
                    </a:cubicBezTo>
                    <a:cubicBezTo>
                      <a:pt x="136" y="244"/>
                      <a:pt x="144" y="244"/>
                      <a:pt x="144" y="244"/>
                    </a:cubicBezTo>
                    <a:close/>
                  </a:path>
                </a:pathLst>
              </a:custGeom>
              <a:noFill/>
              <a:ln w="317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53" name="Freeform 38">
                <a:extLst>
                  <a:ext uri="{FF2B5EF4-FFF2-40B4-BE49-F238E27FC236}">
                    <a16:creationId xmlns:a16="http://schemas.microsoft.com/office/drawing/2014/main" id="{B25160A7-50E5-49AC-BA0A-9442FC28B307}"/>
                  </a:ext>
                </a:extLst>
              </p:cNvPr>
              <p:cNvSpPr>
                <a:spLocks/>
              </p:cNvSpPr>
              <p:nvPr/>
            </p:nvSpPr>
            <p:spPr bwMode="auto">
              <a:xfrm>
                <a:off x="3665538" y="3008313"/>
                <a:ext cx="282575" cy="277812"/>
              </a:xfrm>
              <a:custGeom>
                <a:avLst/>
                <a:gdLst>
                  <a:gd name="T0" fmla="*/ 50 w 100"/>
                  <a:gd name="T1" fmla="*/ 0 h 98"/>
                  <a:gd name="T2" fmla="*/ 21 w 100"/>
                  <a:gd name="T3" fmla="*/ 9 h 98"/>
                  <a:gd name="T4" fmla="*/ 2 w 100"/>
                  <a:gd name="T5" fmla="*/ 42 h 98"/>
                  <a:gd name="T6" fmla="*/ 11 w 100"/>
                  <a:gd name="T7" fmla="*/ 78 h 98"/>
                  <a:gd name="T8" fmla="*/ 44 w 100"/>
                  <a:gd name="T9" fmla="*/ 97 h 98"/>
                  <a:gd name="T10" fmla="*/ 80 w 100"/>
                  <a:gd name="T11" fmla="*/ 87 h 98"/>
                  <a:gd name="T12" fmla="*/ 99 w 100"/>
                  <a:gd name="T13" fmla="*/ 55 h 98"/>
                  <a:gd name="T14" fmla="*/ 89 w 100"/>
                  <a:gd name="T15" fmla="*/ 19 h 98"/>
                  <a:gd name="T16" fmla="*/ 89 w 100"/>
                  <a:gd name="T17" fmla="*/ 19 h 98"/>
                  <a:gd name="T18" fmla="*/ 57 w 100"/>
                  <a:gd name="T19" fmla="*/ 0 h 98"/>
                  <a:gd name="T20" fmla="*/ 50 w 100"/>
                  <a:gd name="T21"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0" h="98">
                    <a:moveTo>
                      <a:pt x="50" y="0"/>
                    </a:moveTo>
                    <a:cubicBezTo>
                      <a:pt x="40" y="0"/>
                      <a:pt x="30" y="3"/>
                      <a:pt x="21" y="9"/>
                    </a:cubicBezTo>
                    <a:cubicBezTo>
                      <a:pt x="10" y="17"/>
                      <a:pt x="4" y="28"/>
                      <a:pt x="2" y="42"/>
                    </a:cubicBezTo>
                    <a:cubicBezTo>
                      <a:pt x="0" y="54"/>
                      <a:pt x="4" y="68"/>
                      <a:pt x="11" y="78"/>
                    </a:cubicBezTo>
                    <a:cubicBezTo>
                      <a:pt x="21" y="90"/>
                      <a:pt x="34" y="95"/>
                      <a:pt x="44" y="97"/>
                    </a:cubicBezTo>
                    <a:cubicBezTo>
                      <a:pt x="53" y="98"/>
                      <a:pt x="67" y="97"/>
                      <a:pt x="80" y="87"/>
                    </a:cubicBezTo>
                    <a:cubicBezTo>
                      <a:pt x="92" y="78"/>
                      <a:pt x="97" y="65"/>
                      <a:pt x="99" y="55"/>
                    </a:cubicBezTo>
                    <a:cubicBezTo>
                      <a:pt x="100" y="46"/>
                      <a:pt x="99" y="31"/>
                      <a:pt x="89" y="19"/>
                    </a:cubicBezTo>
                    <a:cubicBezTo>
                      <a:pt x="89" y="19"/>
                      <a:pt x="89" y="19"/>
                      <a:pt x="89" y="19"/>
                    </a:cubicBezTo>
                    <a:cubicBezTo>
                      <a:pt x="82" y="9"/>
                      <a:pt x="70" y="2"/>
                      <a:pt x="57" y="0"/>
                    </a:cubicBezTo>
                    <a:cubicBezTo>
                      <a:pt x="55" y="0"/>
                      <a:pt x="52" y="0"/>
                      <a:pt x="50" y="0"/>
                    </a:cubicBezTo>
                    <a:close/>
                  </a:path>
                </a:pathLst>
              </a:custGeom>
              <a:noFill/>
              <a:ln w="317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grpSp>
      </p:grpSp>
      <p:sp>
        <p:nvSpPr>
          <p:cNvPr id="45" name="Freeform: Shape 44">
            <a:extLst>
              <a:ext uri="{FF2B5EF4-FFF2-40B4-BE49-F238E27FC236}">
                <a16:creationId xmlns:a16="http://schemas.microsoft.com/office/drawing/2014/main" id="{B927CBF1-328D-49EB-809C-84388FD6AC96}"/>
              </a:ext>
            </a:extLst>
          </p:cNvPr>
          <p:cNvSpPr/>
          <p:nvPr/>
        </p:nvSpPr>
        <p:spPr bwMode="auto">
          <a:xfrm>
            <a:off x="415636" y="3947062"/>
            <a:ext cx="11360728" cy="217960"/>
          </a:xfrm>
          <a:custGeom>
            <a:avLst/>
            <a:gdLst>
              <a:gd name="connsiteX0" fmla="*/ 0 w 7816645"/>
              <a:gd name="connsiteY0" fmla="*/ 1474839 h 1873045"/>
              <a:gd name="connsiteX1" fmla="*/ 0 w 7816645"/>
              <a:gd name="connsiteY1" fmla="*/ 0 h 1873045"/>
              <a:gd name="connsiteX2" fmla="*/ 7816645 w 7816645"/>
              <a:gd name="connsiteY2" fmla="*/ 0 h 1873045"/>
              <a:gd name="connsiteX3" fmla="*/ 7816645 w 7816645"/>
              <a:gd name="connsiteY3" fmla="*/ 1873045 h 1873045"/>
              <a:gd name="connsiteX0" fmla="*/ 3807 w 7816645"/>
              <a:gd name="connsiteY0" fmla="*/ 1699370 h 1873045"/>
              <a:gd name="connsiteX1" fmla="*/ 0 w 7816645"/>
              <a:gd name="connsiteY1" fmla="*/ 0 h 1873045"/>
              <a:gd name="connsiteX2" fmla="*/ 7816645 w 7816645"/>
              <a:gd name="connsiteY2" fmla="*/ 0 h 1873045"/>
              <a:gd name="connsiteX3" fmla="*/ 7816645 w 7816645"/>
              <a:gd name="connsiteY3" fmla="*/ 1873045 h 1873045"/>
              <a:gd name="connsiteX0" fmla="*/ 0 w 7824260"/>
              <a:gd name="connsiteY0" fmla="*/ 1699370 h 1873045"/>
              <a:gd name="connsiteX1" fmla="*/ 7615 w 7824260"/>
              <a:gd name="connsiteY1" fmla="*/ 0 h 1873045"/>
              <a:gd name="connsiteX2" fmla="*/ 7824260 w 7824260"/>
              <a:gd name="connsiteY2" fmla="*/ 0 h 1873045"/>
              <a:gd name="connsiteX3" fmla="*/ 7824260 w 7824260"/>
              <a:gd name="connsiteY3" fmla="*/ 1873045 h 1873045"/>
              <a:gd name="connsiteX0" fmla="*/ 4268 w 7817107"/>
              <a:gd name="connsiteY0" fmla="*/ 1683333 h 1873045"/>
              <a:gd name="connsiteX1" fmla="*/ 462 w 7817107"/>
              <a:gd name="connsiteY1" fmla="*/ 0 h 1873045"/>
              <a:gd name="connsiteX2" fmla="*/ 7817107 w 7817107"/>
              <a:gd name="connsiteY2" fmla="*/ 0 h 1873045"/>
              <a:gd name="connsiteX3" fmla="*/ 7817107 w 7817107"/>
              <a:gd name="connsiteY3" fmla="*/ 1873045 h 1873045"/>
              <a:gd name="connsiteX0" fmla="*/ 4268 w 7817107"/>
              <a:gd name="connsiteY0" fmla="*/ 1683333 h 1683333"/>
              <a:gd name="connsiteX1" fmla="*/ 462 w 7817107"/>
              <a:gd name="connsiteY1" fmla="*/ 0 h 1683333"/>
              <a:gd name="connsiteX2" fmla="*/ 7817107 w 7817107"/>
              <a:gd name="connsiteY2" fmla="*/ 0 h 1683333"/>
              <a:gd name="connsiteX3" fmla="*/ 7809492 w 7817107"/>
              <a:gd name="connsiteY3" fmla="*/ 1664555 h 1683333"/>
              <a:gd name="connsiteX0" fmla="*/ 4268 w 7817838"/>
              <a:gd name="connsiteY0" fmla="*/ 1683333 h 1683333"/>
              <a:gd name="connsiteX1" fmla="*/ 462 w 7817838"/>
              <a:gd name="connsiteY1" fmla="*/ 0 h 1683333"/>
              <a:gd name="connsiteX2" fmla="*/ 7817107 w 7817838"/>
              <a:gd name="connsiteY2" fmla="*/ 0 h 1683333"/>
              <a:gd name="connsiteX3" fmla="*/ 7817106 w 7817838"/>
              <a:gd name="connsiteY3" fmla="*/ 1664555 h 1683333"/>
              <a:gd name="connsiteX0" fmla="*/ 4268 w 7817107"/>
              <a:gd name="connsiteY0" fmla="*/ 1683333 h 1683333"/>
              <a:gd name="connsiteX1" fmla="*/ 462 w 7817107"/>
              <a:gd name="connsiteY1" fmla="*/ 0 h 1683333"/>
              <a:gd name="connsiteX2" fmla="*/ 7817107 w 7817107"/>
              <a:gd name="connsiteY2" fmla="*/ 0 h 1683333"/>
              <a:gd name="connsiteX3" fmla="*/ 7805685 w 7817107"/>
              <a:gd name="connsiteY3" fmla="*/ 1648518 h 1683333"/>
              <a:gd name="connsiteX0" fmla="*/ 4268 w 7817839"/>
              <a:gd name="connsiteY0" fmla="*/ 1683333 h 1683333"/>
              <a:gd name="connsiteX1" fmla="*/ 462 w 7817839"/>
              <a:gd name="connsiteY1" fmla="*/ 0 h 1683333"/>
              <a:gd name="connsiteX2" fmla="*/ 7817107 w 7817839"/>
              <a:gd name="connsiteY2" fmla="*/ 0 h 1683333"/>
              <a:gd name="connsiteX3" fmla="*/ 7817107 w 7817839"/>
              <a:gd name="connsiteY3" fmla="*/ 1616445 h 1683333"/>
              <a:gd name="connsiteX0" fmla="*/ 4268 w 7817107"/>
              <a:gd name="connsiteY0" fmla="*/ 1683333 h 1683333"/>
              <a:gd name="connsiteX1" fmla="*/ 462 w 7817107"/>
              <a:gd name="connsiteY1" fmla="*/ 0 h 1683333"/>
              <a:gd name="connsiteX2" fmla="*/ 7817107 w 7817107"/>
              <a:gd name="connsiteY2" fmla="*/ 0 h 1683333"/>
              <a:gd name="connsiteX3" fmla="*/ 7809494 w 7817107"/>
              <a:gd name="connsiteY3" fmla="*/ 1616445 h 1683333"/>
              <a:gd name="connsiteX0" fmla="*/ 4268 w 7821377"/>
              <a:gd name="connsiteY0" fmla="*/ 1683333 h 1683333"/>
              <a:gd name="connsiteX1" fmla="*/ 462 w 7821377"/>
              <a:gd name="connsiteY1" fmla="*/ 0 h 1683333"/>
              <a:gd name="connsiteX2" fmla="*/ 7817107 w 7821377"/>
              <a:gd name="connsiteY2" fmla="*/ 0 h 1683333"/>
              <a:gd name="connsiteX3" fmla="*/ 7820916 w 7821377"/>
              <a:gd name="connsiteY3" fmla="*/ 1616445 h 1683333"/>
              <a:gd name="connsiteX0" fmla="*/ 4268 w 7817107"/>
              <a:gd name="connsiteY0" fmla="*/ 1683333 h 1683333"/>
              <a:gd name="connsiteX1" fmla="*/ 462 w 7817107"/>
              <a:gd name="connsiteY1" fmla="*/ 0 h 1683333"/>
              <a:gd name="connsiteX2" fmla="*/ 7817107 w 7817107"/>
              <a:gd name="connsiteY2" fmla="*/ 0 h 1683333"/>
              <a:gd name="connsiteX3" fmla="*/ 7813302 w 7817107"/>
              <a:gd name="connsiteY3" fmla="*/ 1616445 h 1683333"/>
              <a:gd name="connsiteX0" fmla="*/ 4268 w 7817841"/>
              <a:gd name="connsiteY0" fmla="*/ 1683333 h 1696637"/>
              <a:gd name="connsiteX1" fmla="*/ 462 w 7817841"/>
              <a:gd name="connsiteY1" fmla="*/ 0 h 1696637"/>
              <a:gd name="connsiteX2" fmla="*/ 7817107 w 7817841"/>
              <a:gd name="connsiteY2" fmla="*/ 0 h 1696637"/>
              <a:gd name="connsiteX3" fmla="*/ 7817109 w 7817841"/>
              <a:gd name="connsiteY3" fmla="*/ 1696637 h 1696637"/>
              <a:gd name="connsiteX0" fmla="*/ 0 w 7823185"/>
              <a:gd name="connsiteY0" fmla="*/ 1683333 h 1696637"/>
              <a:gd name="connsiteX1" fmla="*/ 5806 w 7823185"/>
              <a:gd name="connsiteY1" fmla="*/ 0 h 1696637"/>
              <a:gd name="connsiteX2" fmla="*/ 7822451 w 7823185"/>
              <a:gd name="connsiteY2" fmla="*/ 0 h 1696637"/>
              <a:gd name="connsiteX3" fmla="*/ 7822453 w 7823185"/>
              <a:gd name="connsiteY3" fmla="*/ 1696637 h 1696637"/>
              <a:gd name="connsiteX0" fmla="*/ 4268 w 7817841"/>
              <a:gd name="connsiteY0" fmla="*/ 1683333 h 1696637"/>
              <a:gd name="connsiteX1" fmla="*/ 462 w 7817841"/>
              <a:gd name="connsiteY1" fmla="*/ 0 h 1696637"/>
              <a:gd name="connsiteX2" fmla="*/ 7817107 w 7817841"/>
              <a:gd name="connsiteY2" fmla="*/ 0 h 1696637"/>
              <a:gd name="connsiteX3" fmla="*/ 7817109 w 7817841"/>
              <a:gd name="connsiteY3" fmla="*/ 1696637 h 1696637"/>
              <a:gd name="connsiteX0" fmla="*/ 0 w 7819981"/>
              <a:gd name="connsiteY0" fmla="*/ 1683333 h 1696637"/>
              <a:gd name="connsiteX1" fmla="*/ 2602 w 7819981"/>
              <a:gd name="connsiteY1" fmla="*/ 0 h 1696637"/>
              <a:gd name="connsiteX2" fmla="*/ 7819247 w 7819981"/>
              <a:gd name="connsiteY2" fmla="*/ 0 h 1696637"/>
              <a:gd name="connsiteX3" fmla="*/ 7819249 w 7819981"/>
              <a:gd name="connsiteY3" fmla="*/ 1696637 h 1696637"/>
              <a:gd name="connsiteX0" fmla="*/ 4268 w 7817841"/>
              <a:gd name="connsiteY0" fmla="*/ 1683333 h 1696637"/>
              <a:gd name="connsiteX1" fmla="*/ 462 w 7817841"/>
              <a:gd name="connsiteY1" fmla="*/ 0 h 1696637"/>
              <a:gd name="connsiteX2" fmla="*/ 7817107 w 7817841"/>
              <a:gd name="connsiteY2" fmla="*/ 0 h 1696637"/>
              <a:gd name="connsiteX3" fmla="*/ 7817109 w 7817841"/>
              <a:gd name="connsiteY3" fmla="*/ 1696637 h 1696637"/>
              <a:gd name="connsiteX0" fmla="*/ 1271 w 7818048"/>
              <a:gd name="connsiteY0" fmla="*/ 1662974 h 1696637"/>
              <a:gd name="connsiteX1" fmla="*/ 669 w 7818048"/>
              <a:gd name="connsiteY1" fmla="*/ 0 h 1696637"/>
              <a:gd name="connsiteX2" fmla="*/ 7817314 w 7818048"/>
              <a:gd name="connsiteY2" fmla="*/ 0 h 1696637"/>
              <a:gd name="connsiteX3" fmla="*/ 7817316 w 7818048"/>
              <a:gd name="connsiteY3" fmla="*/ 1696637 h 1696637"/>
            </a:gdLst>
            <a:ahLst/>
            <a:cxnLst>
              <a:cxn ang="0">
                <a:pos x="connsiteX0" y="connsiteY0"/>
              </a:cxn>
              <a:cxn ang="0">
                <a:pos x="connsiteX1" y="connsiteY1"/>
              </a:cxn>
              <a:cxn ang="0">
                <a:pos x="connsiteX2" y="connsiteY2"/>
              </a:cxn>
              <a:cxn ang="0">
                <a:pos x="connsiteX3" y="connsiteY3"/>
              </a:cxn>
            </a:cxnLst>
            <a:rect l="l" t="t" r="r" b="b"/>
            <a:pathLst>
              <a:path w="7818048" h="1696637">
                <a:moveTo>
                  <a:pt x="1271" y="1662974"/>
                </a:moveTo>
                <a:cubicBezTo>
                  <a:pt x="3809" y="1096517"/>
                  <a:pt x="-1869" y="566457"/>
                  <a:pt x="669" y="0"/>
                </a:cubicBezTo>
                <a:lnTo>
                  <a:pt x="7817314" y="0"/>
                </a:lnTo>
                <a:cubicBezTo>
                  <a:pt x="7814776" y="554852"/>
                  <a:pt x="7819854" y="1141785"/>
                  <a:pt x="7817316" y="1696637"/>
                </a:cubicBezTo>
              </a:path>
            </a:pathLst>
          </a:custGeom>
          <a:noFill/>
          <a:ln w="19050">
            <a:solidFill>
              <a:srgbClr val="002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7880" tIns="43940" rIns="87880" bIns="43940" numCol="1" spcCol="0" rtlCol="0" fromWordArt="0" anchor="ctr" anchorCtr="0" forceAA="0" compatLnSpc="1">
            <a:prstTxWarp prst="textNoShape">
              <a:avLst/>
            </a:prstTxWarp>
            <a:noAutofit/>
          </a:bodyPr>
          <a:lstStyle/>
          <a:p>
            <a:pPr algn="ctr"/>
            <a:endParaRPr lang="en-US" sz="1730"/>
          </a:p>
        </p:txBody>
      </p:sp>
      <p:sp>
        <p:nvSpPr>
          <p:cNvPr id="216" name="Rectangle 215">
            <a:extLst>
              <a:ext uri="{FF2B5EF4-FFF2-40B4-BE49-F238E27FC236}">
                <a16:creationId xmlns:a16="http://schemas.microsoft.com/office/drawing/2014/main" id="{F1F46DBC-30CB-4CC4-A233-77995C5E25D1}"/>
              </a:ext>
            </a:extLst>
          </p:cNvPr>
          <p:cNvSpPr/>
          <p:nvPr/>
        </p:nvSpPr>
        <p:spPr bwMode="auto">
          <a:xfrm>
            <a:off x="58144" y="1645677"/>
            <a:ext cx="12192000" cy="189307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17" name="Text Placeholder 21">
            <a:extLst>
              <a:ext uri="{FF2B5EF4-FFF2-40B4-BE49-F238E27FC236}">
                <a16:creationId xmlns:a16="http://schemas.microsoft.com/office/drawing/2014/main" id="{B2B5D285-1A87-41FF-9548-688ECB46412D}"/>
              </a:ext>
            </a:extLst>
          </p:cNvPr>
          <p:cNvSpPr txBox="1">
            <a:spLocks/>
          </p:cNvSpPr>
          <p:nvPr/>
        </p:nvSpPr>
        <p:spPr>
          <a:xfrm>
            <a:off x="465189" y="2585170"/>
            <a:ext cx="1658999" cy="603453"/>
          </a:xfrm>
          <a:prstGeom prst="rect">
            <a:avLst/>
          </a:prstGeom>
        </p:spPr>
        <p:txBody>
          <a:bodyPr wrap="square" lIns="89642" tIns="89642" rIns="89642" bIns="89642" anchor="t">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gn="ctr">
              <a:lnSpc>
                <a:spcPct val="100000"/>
              </a:lnSpc>
              <a:defRPr/>
            </a:pPr>
            <a:r>
              <a:rPr lang="en-US" sz="1372" dirty="0"/>
              <a:t>Programming Models</a:t>
            </a:r>
          </a:p>
        </p:txBody>
      </p:sp>
      <p:sp>
        <p:nvSpPr>
          <p:cNvPr id="218" name="Text Placeholder 21">
            <a:extLst>
              <a:ext uri="{FF2B5EF4-FFF2-40B4-BE49-F238E27FC236}">
                <a16:creationId xmlns:a16="http://schemas.microsoft.com/office/drawing/2014/main" id="{5F9BAF7A-764A-49A1-AD76-1ECE265DF2B3}"/>
              </a:ext>
            </a:extLst>
          </p:cNvPr>
          <p:cNvSpPr txBox="1">
            <a:spLocks/>
          </p:cNvSpPr>
          <p:nvPr/>
        </p:nvSpPr>
        <p:spPr>
          <a:xfrm>
            <a:off x="2084725" y="2585170"/>
            <a:ext cx="1658999" cy="603453"/>
          </a:xfrm>
          <a:prstGeom prst="rect">
            <a:avLst/>
          </a:prstGeom>
        </p:spPr>
        <p:txBody>
          <a:bodyPr wrap="square" lIns="89642" tIns="89642" rIns="89642" bIns="89642" anchor="t">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gn="ctr">
              <a:lnSpc>
                <a:spcPct val="100000"/>
              </a:lnSpc>
              <a:defRPr/>
            </a:pPr>
            <a:r>
              <a:rPr lang="en-US" sz="1372" dirty="0"/>
              <a:t>Dev &amp; Ops </a:t>
            </a:r>
            <a:br>
              <a:rPr lang="en-US" sz="1372" dirty="0"/>
            </a:br>
            <a:r>
              <a:rPr lang="en-US" sz="1372" dirty="0"/>
              <a:t>Tooling</a:t>
            </a:r>
          </a:p>
        </p:txBody>
      </p:sp>
      <p:sp>
        <p:nvSpPr>
          <p:cNvPr id="219" name="Text Placeholder 21">
            <a:extLst>
              <a:ext uri="{FF2B5EF4-FFF2-40B4-BE49-F238E27FC236}">
                <a16:creationId xmlns:a16="http://schemas.microsoft.com/office/drawing/2014/main" id="{691B2474-6CED-439D-A035-4A4D7D81A306}"/>
              </a:ext>
            </a:extLst>
          </p:cNvPr>
          <p:cNvSpPr txBox="1">
            <a:spLocks/>
          </p:cNvSpPr>
          <p:nvPr/>
        </p:nvSpPr>
        <p:spPr>
          <a:xfrm>
            <a:off x="3704261" y="2585169"/>
            <a:ext cx="1658999" cy="392245"/>
          </a:xfrm>
          <a:prstGeom prst="rect">
            <a:avLst/>
          </a:prstGeom>
        </p:spPr>
        <p:txBody>
          <a:bodyPr wrap="square" lIns="89642" tIns="89642" rIns="89642" bIns="89642" anchor="t">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gn="ctr">
              <a:lnSpc>
                <a:spcPct val="100000"/>
              </a:lnSpc>
              <a:defRPr/>
            </a:pPr>
            <a:r>
              <a:rPr lang="en-US" sz="1372" dirty="0"/>
              <a:t>Orchestration</a:t>
            </a:r>
          </a:p>
        </p:txBody>
      </p:sp>
      <p:sp>
        <p:nvSpPr>
          <p:cNvPr id="220" name="Text Placeholder 21">
            <a:extLst>
              <a:ext uri="{FF2B5EF4-FFF2-40B4-BE49-F238E27FC236}">
                <a16:creationId xmlns:a16="http://schemas.microsoft.com/office/drawing/2014/main" id="{0CFB7950-581D-49BF-B412-E8EDAA7F8963}"/>
              </a:ext>
            </a:extLst>
          </p:cNvPr>
          <p:cNvSpPr txBox="1">
            <a:spLocks/>
          </p:cNvSpPr>
          <p:nvPr/>
        </p:nvSpPr>
        <p:spPr>
          <a:xfrm>
            <a:off x="5323797" y="2585170"/>
            <a:ext cx="1658999" cy="603453"/>
          </a:xfrm>
          <a:prstGeom prst="rect">
            <a:avLst/>
          </a:prstGeom>
        </p:spPr>
        <p:txBody>
          <a:bodyPr wrap="square" lIns="89642" tIns="89642" rIns="89642" bIns="89642" anchor="t">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gn="ctr">
              <a:lnSpc>
                <a:spcPct val="100000"/>
              </a:lnSpc>
              <a:defRPr/>
            </a:pPr>
            <a:r>
              <a:rPr lang="en-US" sz="1372" dirty="0"/>
              <a:t>Lifecycle Management</a:t>
            </a:r>
          </a:p>
        </p:txBody>
      </p:sp>
      <p:sp>
        <p:nvSpPr>
          <p:cNvPr id="221" name="Text Placeholder 21">
            <a:extLst>
              <a:ext uri="{FF2B5EF4-FFF2-40B4-BE49-F238E27FC236}">
                <a16:creationId xmlns:a16="http://schemas.microsoft.com/office/drawing/2014/main" id="{0DEA2DC7-3F59-4ED3-BC19-8CDBB8353CE7}"/>
              </a:ext>
            </a:extLst>
          </p:cNvPr>
          <p:cNvSpPr txBox="1">
            <a:spLocks/>
          </p:cNvSpPr>
          <p:nvPr/>
        </p:nvSpPr>
        <p:spPr>
          <a:xfrm>
            <a:off x="6943333" y="2585170"/>
            <a:ext cx="1658999" cy="645694"/>
          </a:xfrm>
          <a:prstGeom prst="rect">
            <a:avLst/>
          </a:prstGeom>
        </p:spPr>
        <p:txBody>
          <a:bodyPr wrap="square" lIns="89642" tIns="89642" rIns="89642" bIns="89642" anchor="t">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gn="ctr">
              <a:lnSpc>
                <a:spcPct val="100000"/>
              </a:lnSpc>
              <a:defRPr/>
            </a:pPr>
            <a:r>
              <a:rPr lang="en-US" sz="1372" dirty="0"/>
              <a:t>Health &amp;</a:t>
            </a:r>
          </a:p>
          <a:p>
            <a:pPr lvl="0" algn="ctr">
              <a:lnSpc>
                <a:spcPct val="100000"/>
              </a:lnSpc>
              <a:defRPr/>
            </a:pPr>
            <a:r>
              <a:rPr lang="en-US" sz="1372" dirty="0"/>
              <a:t>Monitoring</a:t>
            </a:r>
          </a:p>
        </p:txBody>
      </p:sp>
      <p:sp>
        <p:nvSpPr>
          <p:cNvPr id="222" name="Text Placeholder 21">
            <a:extLst>
              <a:ext uri="{FF2B5EF4-FFF2-40B4-BE49-F238E27FC236}">
                <a16:creationId xmlns:a16="http://schemas.microsoft.com/office/drawing/2014/main" id="{710D472B-28E1-4A67-9E09-9662FB4EA1EF}"/>
              </a:ext>
            </a:extLst>
          </p:cNvPr>
          <p:cNvSpPr txBox="1">
            <a:spLocks/>
          </p:cNvSpPr>
          <p:nvPr/>
        </p:nvSpPr>
        <p:spPr>
          <a:xfrm>
            <a:off x="8562868" y="2585170"/>
            <a:ext cx="1658999" cy="856902"/>
          </a:xfrm>
          <a:prstGeom prst="rect">
            <a:avLst/>
          </a:prstGeom>
        </p:spPr>
        <p:txBody>
          <a:bodyPr wrap="square" lIns="89642" tIns="89642" rIns="89642" bIns="89642" anchor="t">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gn="ctr">
              <a:lnSpc>
                <a:spcPct val="100000"/>
              </a:lnSpc>
              <a:defRPr/>
            </a:pPr>
            <a:r>
              <a:rPr lang="en-US" sz="1372" dirty="0"/>
              <a:t>Always On Availability</a:t>
            </a:r>
          </a:p>
          <a:p>
            <a:pPr lvl="0" algn="ctr">
              <a:lnSpc>
                <a:spcPct val="100000"/>
              </a:lnSpc>
              <a:defRPr/>
            </a:pPr>
            <a:endParaRPr lang="en-US" sz="1372" dirty="0"/>
          </a:p>
        </p:txBody>
      </p:sp>
      <p:sp>
        <p:nvSpPr>
          <p:cNvPr id="233" name="Text Placeholder 21">
            <a:extLst>
              <a:ext uri="{FF2B5EF4-FFF2-40B4-BE49-F238E27FC236}">
                <a16:creationId xmlns:a16="http://schemas.microsoft.com/office/drawing/2014/main" id="{FF021D88-B8A1-4F31-A944-401C88153680}"/>
              </a:ext>
            </a:extLst>
          </p:cNvPr>
          <p:cNvSpPr txBox="1">
            <a:spLocks/>
          </p:cNvSpPr>
          <p:nvPr/>
        </p:nvSpPr>
        <p:spPr>
          <a:xfrm>
            <a:off x="10182406" y="2585170"/>
            <a:ext cx="1658999" cy="645694"/>
          </a:xfrm>
          <a:prstGeom prst="rect">
            <a:avLst/>
          </a:prstGeom>
        </p:spPr>
        <p:txBody>
          <a:bodyPr wrap="square" lIns="89642" tIns="89642" rIns="89642" bIns="89642" anchor="t">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gn="ctr">
              <a:lnSpc>
                <a:spcPct val="100000"/>
              </a:lnSpc>
              <a:defRPr/>
            </a:pPr>
            <a:r>
              <a:rPr lang="en-US" sz="1372" dirty="0"/>
              <a:t>Auto</a:t>
            </a:r>
          </a:p>
          <a:p>
            <a:pPr lvl="0" algn="ctr">
              <a:lnSpc>
                <a:spcPct val="100000"/>
              </a:lnSpc>
              <a:defRPr/>
            </a:pPr>
            <a:r>
              <a:rPr lang="en-US" sz="1372" dirty="0"/>
              <a:t>Scaling</a:t>
            </a:r>
          </a:p>
        </p:txBody>
      </p:sp>
      <p:grpSp>
        <p:nvGrpSpPr>
          <p:cNvPr id="234" name="Group 233">
            <a:extLst>
              <a:ext uri="{FF2B5EF4-FFF2-40B4-BE49-F238E27FC236}">
                <a16:creationId xmlns:a16="http://schemas.microsoft.com/office/drawing/2014/main" id="{8AF2B83C-FACA-41B4-9D3C-092B64FF1750}"/>
              </a:ext>
            </a:extLst>
          </p:cNvPr>
          <p:cNvGrpSpPr/>
          <p:nvPr/>
        </p:nvGrpSpPr>
        <p:grpSpPr>
          <a:xfrm>
            <a:off x="10839398" y="2087061"/>
            <a:ext cx="345014" cy="337532"/>
            <a:chOff x="2378075" y="5489575"/>
            <a:chExt cx="585787" cy="573087"/>
          </a:xfrm>
        </p:grpSpPr>
        <p:sp>
          <p:nvSpPr>
            <p:cNvPr id="274" name="Freeform 5">
              <a:extLst>
                <a:ext uri="{FF2B5EF4-FFF2-40B4-BE49-F238E27FC236}">
                  <a16:creationId xmlns:a16="http://schemas.microsoft.com/office/drawing/2014/main" id="{5A56E1C9-8380-416F-84C9-C72C42AA4CD8}"/>
                </a:ext>
              </a:extLst>
            </p:cNvPr>
            <p:cNvSpPr>
              <a:spLocks/>
            </p:cNvSpPr>
            <p:nvPr/>
          </p:nvSpPr>
          <p:spPr bwMode="auto">
            <a:xfrm>
              <a:off x="2524125" y="5648325"/>
              <a:ext cx="269875" cy="266700"/>
            </a:xfrm>
            <a:custGeom>
              <a:avLst/>
              <a:gdLst>
                <a:gd name="T0" fmla="*/ 170 w 170"/>
                <a:gd name="T1" fmla="*/ 168 h 168"/>
                <a:gd name="T2" fmla="*/ 170 w 170"/>
                <a:gd name="T3" fmla="*/ 0 h 168"/>
                <a:gd name="T4" fmla="*/ 0 w 170"/>
                <a:gd name="T5" fmla="*/ 0 h 168"/>
              </a:gdLst>
              <a:ahLst/>
              <a:cxnLst>
                <a:cxn ang="0">
                  <a:pos x="T0" y="T1"/>
                </a:cxn>
                <a:cxn ang="0">
                  <a:pos x="T2" y="T3"/>
                </a:cxn>
                <a:cxn ang="0">
                  <a:pos x="T4" y="T5"/>
                </a:cxn>
              </a:cxnLst>
              <a:rect l="0" t="0" r="r" b="b"/>
              <a:pathLst>
                <a:path w="170" h="168">
                  <a:moveTo>
                    <a:pt x="170" y="168"/>
                  </a:moveTo>
                  <a:lnTo>
                    <a:pt x="170" y="0"/>
                  </a:lnTo>
                  <a:lnTo>
                    <a:pt x="0" y="0"/>
                  </a:ln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75" name="Freeform 6">
              <a:extLst>
                <a:ext uri="{FF2B5EF4-FFF2-40B4-BE49-F238E27FC236}">
                  <a16:creationId xmlns:a16="http://schemas.microsoft.com/office/drawing/2014/main" id="{5EAC541B-D9CE-4032-A42F-045893954C13}"/>
                </a:ext>
              </a:extLst>
            </p:cNvPr>
            <p:cNvSpPr>
              <a:spLocks/>
            </p:cNvSpPr>
            <p:nvPr/>
          </p:nvSpPr>
          <p:spPr bwMode="auto">
            <a:xfrm>
              <a:off x="2400300" y="5489575"/>
              <a:ext cx="563562" cy="558800"/>
            </a:xfrm>
            <a:custGeom>
              <a:avLst/>
              <a:gdLst>
                <a:gd name="T0" fmla="*/ 48 w 199"/>
                <a:gd name="T1" fmla="*/ 197 h 197"/>
                <a:gd name="T2" fmla="*/ 191 w 199"/>
                <a:gd name="T3" fmla="*/ 197 h 197"/>
                <a:gd name="T4" fmla="*/ 199 w 199"/>
                <a:gd name="T5" fmla="*/ 190 h 197"/>
                <a:gd name="T6" fmla="*/ 199 w 199"/>
                <a:gd name="T7" fmla="*/ 8 h 197"/>
                <a:gd name="T8" fmla="*/ 191 w 199"/>
                <a:gd name="T9" fmla="*/ 0 h 197"/>
                <a:gd name="T10" fmla="*/ 8 w 199"/>
                <a:gd name="T11" fmla="*/ 0 h 197"/>
                <a:gd name="T12" fmla="*/ 0 w 199"/>
                <a:gd name="T13" fmla="*/ 8 h 197"/>
                <a:gd name="T14" fmla="*/ 0 w 199"/>
                <a:gd name="T15" fmla="*/ 150 h 19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9" h="197">
                  <a:moveTo>
                    <a:pt x="48" y="197"/>
                  </a:moveTo>
                  <a:cubicBezTo>
                    <a:pt x="191" y="197"/>
                    <a:pt x="191" y="197"/>
                    <a:pt x="191" y="197"/>
                  </a:cubicBezTo>
                  <a:cubicBezTo>
                    <a:pt x="195" y="197"/>
                    <a:pt x="199" y="194"/>
                    <a:pt x="199" y="190"/>
                  </a:cubicBezTo>
                  <a:cubicBezTo>
                    <a:pt x="199" y="8"/>
                    <a:pt x="199" y="8"/>
                    <a:pt x="199" y="8"/>
                  </a:cubicBezTo>
                  <a:cubicBezTo>
                    <a:pt x="199" y="4"/>
                    <a:pt x="195" y="0"/>
                    <a:pt x="191" y="0"/>
                  </a:cubicBezTo>
                  <a:cubicBezTo>
                    <a:pt x="8" y="0"/>
                    <a:pt x="8" y="0"/>
                    <a:pt x="8" y="0"/>
                  </a:cubicBezTo>
                  <a:cubicBezTo>
                    <a:pt x="4" y="0"/>
                    <a:pt x="0" y="4"/>
                    <a:pt x="0" y="8"/>
                  </a:cubicBezTo>
                  <a:cubicBezTo>
                    <a:pt x="0" y="150"/>
                    <a:pt x="0" y="150"/>
                    <a:pt x="0" y="150"/>
                  </a:cubicBez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76" name="Line 7">
              <a:extLst>
                <a:ext uri="{FF2B5EF4-FFF2-40B4-BE49-F238E27FC236}">
                  <a16:creationId xmlns:a16="http://schemas.microsoft.com/office/drawing/2014/main" id="{4B431587-2622-421E-82C0-9C3C187FF46D}"/>
                </a:ext>
              </a:extLst>
            </p:cNvPr>
            <p:cNvSpPr>
              <a:spLocks noChangeShapeType="1"/>
            </p:cNvSpPr>
            <p:nvPr/>
          </p:nvSpPr>
          <p:spPr bwMode="auto">
            <a:xfrm flipH="1">
              <a:off x="2378075" y="5648325"/>
              <a:ext cx="415925" cy="414337"/>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grpSp>
      <p:grpSp>
        <p:nvGrpSpPr>
          <p:cNvPr id="235" name="Group 234">
            <a:extLst>
              <a:ext uri="{FF2B5EF4-FFF2-40B4-BE49-F238E27FC236}">
                <a16:creationId xmlns:a16="http://schemas.microsoft.com/office/drawing/2014/main" id="{778598DB-0C67-4183-B9E1-6006007A44EB}"/>
              </a:ext>
            </a:extLst>
          </p:cNvPr>
          <p:cNvGrpSpPr/>
          <p:nvPr/>
        </p:nvGrpSpPr>
        <p:grpSpPr>
          <a:xfrm>
            <a:off x="4285953" y="2069539"/>
            <a:ext cx="495615" cy="372575"/>
            <a:chOff x="10280651" y="912813"/>
            <a:chExt cx="1138238" cy="855663"/>
          </a:xfrm>
        </p:grpSpPr>
        <p:sp>
          <p:nvSpPr>
            <p:cNvPr id="265" name="Freeform 93">
              <a:extLst>
                <a:ext uri="{FF2B5EF4-FFF2-40B4-BE49-F238E27FC236}">
                  <a16:creationId xmlns:a16="http://schemas.microsoft.com/office/drawing/2014/main" id="{0C70971A-84DA-4FB1-9762-3ECB2E23F38E}"/>
                </a:ext>
              </a:extLst>
            </p:cNvPr>
            <p:cNvSpPr>
              <a:spLocks/>
            </p:cNvSpPr>
            <p:nvPr/>
          </p:nvSpPr>
          <p:spPr bwMode="auto">
            <a:xfrm>
              <a:off x="11350626" y="1282700"/>
              <a:ext cx="68263" cy="115888"/>
            </a:xfrm>
            <a:custGeom>
              <a:avLst/>
              <a:gdLst>
                <a:gd name="T0" fmla="*/ 0 w 43"/>
                <a:gd name="T1" fmla="*/ 73 h 73"/>
                <a:gd name="T2" fmla="*/ 43 w 43"/>
                <a:gd name="T3" fmla="*/ 36 h 73"/>
                <a:gd name="T4" fmla="*/ 0 w 43"/>
                <a:gd name="T5" fmla="*/ 0 h 73"/>
              </a:gdLst>
              <a:ahLst/>
              <a:cxnLst>
                <a:cxn ang="0">
                  <a:pos x="T0" y="T1"/>
                </a:cxn>
                <a:cxn ang="0">
                  <a:pos x="T2" y="T3"/>
                </a:cxn>
                <a:cxn ang="0">
                  <a:pos x="T4" y="T5"/>
                </a:cxn>
              </a:cxnLst>
              <a:rect l="0" t="0" r="r" b="b"/>
              <a:pathLst>
                <a:path w="43" h="73">
                  <a:moveTo>
                    <a:pt x="0" y="73"/>
                  </a:moveTo>
                  <a:lnTo>
                    <a:pt x="43" y="36"/>
                  </a:lnTo>
                  <a:lnTo>
                    <a:pt x="0" y="0"/>
                  </a:ln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66" name="Line 94">
              <a:extLst>
                <a:ext uri="{FF2B5EF4-FFF2-40B4-BE49-F238E27FC236}">
                  <a16:creationId xmlns:a16="http://schemas.microsoft.com/office/drawing/2014/main" id="{B2EAF37E-B1CD-4280-985B-FC6016D2E864}"/>
                </a:ext>
              </a:extLst>
            </p:cNvPr>
            <p:cNvSpPr>
              <a:spLocks noChangeShapeType="1"/>
            </p:cNvSpPr>
            <p:nvPr/>
          </p:nvSpPr>
          <p:spPr bwMode="auto">
            <a:xfrm flipH="1">
              <a:off x="10440988" y="1339850"/>
              <a:ext cx="942975" cy="0"/>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67" name="Oval 95">
              <a:extLst>
                <a:ext uri="{FF2B5EF4-FFF2-40B4-BE49-F238E27FC236}">
                  <a16:creationId xmlns:a16="http://schemas.microsoft.com/office/drawing/2014/main" id="{F0447E71-B832-4729-8640-3D52B5378283}"/>
                </a:ext>
              </a:extLst>
            </p:cNvPr>
            <p:cNvSpPr>
              <a:spLocks noChangeArrowheads="1"/>
            </p:cNvSpPr>
            <p:nvPr/>
          </p:nvSpPr>
          <p:spPr bwMode="auto">
            <a:xfrm>
              <a:off x="10280651" y="912813"/>
              <a:ext cx="160338" cy="160338"/>
            </a:xfrm>
            <a:prstGeom prst="ellipse">
              <a:avLst/>
            </a:pr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68" name="Oval 96">
              <a:extLst>
                <a:ext uri="{FF2B5EF4-FFF2-40B4-BE49-F238E27FC236}">
                  <a16:creationId xmlns:a16="http://schemas.microsoft.com/office/drawing/2014/main" id="{1B284375-6582-4E19-832B-DBF1E5E56ED3}"/>
                </a:ext>
              </a:extLst>
            </p:cNvPr>
            <p:cNvSpPr>
              <a:spLocks noChangeArrowheads="1"/>
            </p:cNvSpPr>
            <p:nvPr/>
          </p:nvSpPr>
          <p:spPr bwMode="auto">
            <a:xfrm>
              <a:off x="10280651" y="1262063"/>
              <a:ext cx="160338" cy="158750"/>
            </a:xfrm>
            <a:prstGeom prst="ellipse">
              <a:avLst/>
            </a:pr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69" name="Oval 97">
              <a:extLst>
                <a:ext uri="{FF2B5EF4-FFF2-40B4-BE49-F238E27FC236}">
                  <a16:creationId xmlns:a16="http://schemas.microsoft.com/office/drawing/2014/main" id="{14D6ED04-C324-4819-8ED3-5026983A3669}"/>
                </a:ext>
              </a:extLst>
            </p:cNvPr>
            <p:cNvSpPr>
              <a:spLocks noChangeArrowheads="1"/>
            </p:cNvSpPr>
            <p:nvPr/>
          </p:nvSpPr>
          <p:spPr bwMode="auto">
            <a:xfrm>
              <a:off x="10280651" y="1611313"/>
              <a:ext cx="160338" cy="157163"/>
            </a:xfrm>
            <a:prstGeom prst="ellipse">
              <a:avLst/>
            </a:pr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70" name="Freeform 98">
              <a:extLst>
                <a:ext uri="{FF2B5EF4-FFF2-40B4-BE49-F238E27FC236}">
                  <a16:creationId xmlns:a16="http://schemas.microsoft.com/office/drawing/2014/main" id="{91C6C9C9-A556-43FC-8BC0-61F21D0EDC66}"/>
                </a:ext>
              </a:extLst>
            </p:cNvPr>
            <p:cNvSpPr>
              <a:spLocks/>
            </p:cNvSpPr>
            <p:nvPr/>
          </p:nvSpPr>
          <p:spPr bwMode="auto">
            <a:xfrm>
              <a:off x="10440988" y="992188"/>
              <a:ext cx="515938" cy="163513"/>
            </a:xfrm>
            <a:custGeom>
              <a:avLst/>
              <a:gdLst>
                <a:gd name="T0" fmla="*/ 0 w 183"/>
                <a:gd name="T1" fmla="*/ 0 h 58"/>
                <a:gd name="T2" fmla="*/ 126 w 183"/>
                <a:gd name="T3" fmla="*/ 0 h 58"/>
                <a:gd name="T4" fmla="*/ 183 w 183"/>
                <a:gd name="T5" fmla="*/ 58 h 58"/>
              </a:gdLst>
              <a:ahLst/>
              <a:cxnLst>
                <a:cxn ang="0">
                  <a:pos x="T0" y="T1"/>
                </a:cxn>
                <a:cxn ang="0">
                  <a:pos x="T2" y="T3"/>
                </a:cxn>
                <a:cxn ang="0">
                  <a:pos x="T4" y="T5"/>
                </a:cxn>
              </a:cxnLst>
              <a:rect l="0" t="0" r="r" b="b"/>
              <a:pathLst>
                <a:path w="183" h="58">
                  <a:moveTo>
                    <a:pt x="0" y="0"/>
                  </a:moveTo>
                  <a:cubicBezTo>
                    <a:pt x="126" y="0"/>
                    <a:pt x="126" y="0"/>
                    <a:pt x="126" y="0"/>
                  </a:cubicBezTo>
                  <a:cubicBezTo>
                    <a:pt x="158" y="0"/>
                    <a:pt x="183" y="26"/>
                    <a:pt x="183" y="58"/>
                  </a:cubicBez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71" name="Freeform 99">
              <a:extLst>
                <a:ext uri="{FF2B5EF4-FFF2-40B4-BE49-F238E27FC236}">
                  <a16:creationId xmlns:a16="http://schemas.microsoft.com/office/drawing/2014/main" id="{C62A074D-B145-436A-BD26-7E1CD13BE891}"/>
                </a:ext>
              </a:extLst>
            </p:cNvPr>
            <p:cNvSpPr>
              <a:spLocks/>
            </p:cNvSpPr>
            <p:nvPr/>
          </p:nvSpPr>
          <p:spPr bwMode="auto">
            <a:xfrm>
              <a:off x="10956926" y="1155700"/>
              <a:ext cx="114300" cy="184150"/>
            </a:xfrm>
            <a:custGeom>
              <a:avLst/>
              <a:gdLst>
                <a:gd name="T0" fmla="*/ 41 w 41"/>
                <a:gd name="T1" fmla="*/ 65 h 65"/>
                <a:gd name="T2" fmla="*/ 0 w 41"/>
                <a:gd name="T3" fmla="*/ 25 h 65"/>
                <a:gd name="T4" fmla="*/ 0 w 41"/>
                <a:gd name="T5" fmla="*/ 0 h 65"/>
              </a:gdLst>
              <a:ahLst/>
              <a:cxnLst>
                <a:cxn ang="0">
                  <a:pos x="T0" y="T1"/>
                </a:cxn>
                <a:cxn ang="0">
                  <a:pos x="T2" y="T3"/>
                </a:cxn>
                <a:cxn ang="0">
                  <a:pos x="T4" y="T5"/>
                </a:cxn>
              </a:cxnLst>
              <a:rect l="0" t="0" r="r" b="b"/>
              <a:pathLst>
                <a:path w="41" h="65">
                  <a:moveTo>
                    <a:pt x="41" y="65"/>
                  </a:moveTo>
                  <a:cubicBezTo>
                    <a:pt x="19" y="65"/>
                    <a:pt x="0" y="47"/>
                    <a:pt x="0" y="25"/>
                  </a:cubicBezTo>
                  <a:cubicBezTo>
                    <a:pt x="0" y="0"/>
                    <a:pt x="0" y="0"/>
                    <a:pt x="0" y="0"/>
                  </a:cubicBez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72" name="Freeform 100">
              <a:extLst>
                <a:ext uri="{FF2B5EF4-FFF2-40B4-BE49-F238E27FC236}">
                  <a16:creationId xmlns:a16="http://schemas.microsoft.com/office/drawing/2014/main" id="{D80319AA-5A05-46F5-94D4-735A2F786F6C}"/>
                </a:ext>
              </a:extLst>
            </p:cNvPr>
            <p:cNvSpPr>
              <a:spLocks/>
            </p:cNvSpPr>
            <p:nvPr/>
          </p:nvSpPr>
          <p:spPr bwMode="auto">
            <a:xfrm>
              <a:off x="10440988" y="1525588"/>
              <a:ext cx="515938" cy="163513"/>
            </a:xfrm>
            <a:custGeom>
              <a:avLst/>
              <a:gdLst>
                <a:gd name="T0" fmla="*/ 0 w 183"/>
                <a:gd name="T1" fmla="*/ 58 h 58"/>
                <a:gd name="T2" fmla="*/ 126 w 183"/>
                <a:gd name="T3" fmla="*/ 58 h 58"/>
                <a:gd name="T4" fmla="*/ 183 w 183"/>
                <a:gd name="T5" fmla="*/ 0 h 58"/>
              </a:gdLst>
              <a:ahLst/>
              <a:cxnLst>
                <a:cxn ang="0">
                  <a:pos x="T0" y="T1"/>
                </a:cxn>
                <a:cxn ang="0">
                  <a:pos x="T2" y="T3"/>
                </a:cxn>
                <a:cxn ang="0">
                  <a:pos x="T4" y="T5"/>
                </a:cxn>
              </a:cxnLst>
              <a:rect l="0" t="0" r="r" b="b"/>
              <a:pathLst>
                <a:path w="183" h="58">
                  <a:moveTo>
                    <a:pt x="0" y="58"/>
                  </a:moveTo>
                  <a:cubicBezTo>
                    <a:pt x="126" y="58"/>
                    <a:pt x="126" y="58"/>
                    <a:pt x="126" y="58"/>
                  </a:cubicBezTo>
                  <a:cubicBezTo>
                    <a:pt x="158" y="58"/>
                    <a:pt x="183" y="32"/>
                    <a:pt x="183" y="0"/>
                  </a:cubicBez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73" name="Freeform 101">
              <a:extLst>
                <a:ext uri="{FF2B5EF4-FFF2-40B4-BE49-F238E27FC236}">
                  <a16:creationId xmlns:a16="http://schemas.microsoft.com/office/drawing/2014/main" id="{7F6D01B2-589F-4BED-BE2F-3F6C39339638}"/>
                </a:ext>
              </a:extLst>
            </p:cNvPr>
            <p:cNvSpPr>
              <a:spLocks/>
            </p:cNvSpPr>
            <p:nvPr/>
          </p:nvSpPr>
          <p:spPr bwMode="auto">
            <a:xfrm>
              <a:off x="10956926" y="1339850"/>
              <a:ext cx="114300" cy="185738"/>
            </a:xfrm>
            <a:custGeom>
              <a:avLst/>
              <a:gdLst>
                <a:gd name="T0" fmla="*/ 41 w 41"/>
                <a:gd name="T1" fmla="*/ 0 h 66"/>
                <a:gd name="T2" fmla="*/ 0 w 41"/>
                <a:gd name="T3" fmla="*/ 41 h 66"/>
                <a:gd name="T4" fmla="*/ 0 w 41"/>
                <a:gd name="T5" fmla="*/ 66 h 66"/>
              </a:gdLst>
              <a:ahLst/>
              <a:cxnLst>
                <a:cxn ang="0">
                  <a:pos x="T0" y="T1"/>
                </a:cxn>
                <a:cxn ang="0">
                  <a:pos x="T2" y="T3"/>
                </a:cxn>
                <a:cxn ang="0">
                  <a:pos x="T4" y="T5"/>
                </a:cxn>
              </a:cxnLst>
              <a:rect l="0" t="0" r="r" b="b"/>
              <a:pathLst>
                <a:path w="41" h="66">
                  <a:moveTo>
                    <a:pt x="41" y="0"/>
                  </a:moveTo>
                  <a:cubicBezTo>
                    <a:pt x="19" y="0"/>
                    <a:pt x="0" y="19"/>
                    <a:pt x="0" y="41"/>
                  </a:cubicBezTo>
                  <a:cubicBezTo>
                    <a:pt x="0" y="66"/>
                    <a:pt x="0" y="66"/>
                    <a:pt x="0" y="66"/>
                  </a:cubicBez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grpSp>
      <p:grpSp>
        <p:nvGrpSpPr>
          <p:cNvPr id="239" name="Group 238">
            <a:extLst>
              <a:ext uri="{FF2B5EF4-FFF2-40B4-BE49-F238E27FC236}">
                <a16:creationId xmlns:a16="http://schemas.microsoft.com/office/drawing/2014/main" id="{FA01C8BC-F29B-4271-95D0-E6C8BDB5DED1}"/>
              </a:ext>
            </a:extLst>
          </p:cNvPr>
          <p:cNvGrpSpPr/>
          <p:nvPr/>
        </p:nvGrpSpPr>
        <p:grpSpPr>
          <a:xfrm>
            <a:off x="9160370" y="2066606"/>
            <a:ext cx="421804" cy="422992"/>
            <a:chOff x="5407025" y="5675313"/>
            <a:chExt cx="563562" cy="565150"/>
          </a:xfrm>
        </p:grpSpPr>
        <p:sp>
          <p:nvSpPr>
            <p:cNvPr id="263" name="Freeform 105">
              <a:extLst>
                <a:ext uri="{FF2B5EF4-FFF2-40B4-BE49-F238E27FC236}">
                  <a16:creationId xmlns:a16="http://schemas.microsoft.com/office/drawing/2014/main" id="{A42C7221-31E0-4515-B346-D087D9DC5C25}"/>
                </a:ext>
              </a:extLst>
            </p:cNvPr>
            <p:cNvSpPr>
              <a:spLocks/>
            </p:cNvSpPr>
            <p:nvPr/>
          </p:nvSpPr>
          <p:spPr bwMode="auto">
            <a:xfrm>
              <a:off x="5522913" y="5821363"/>
              <a:ext cx="333375" cy="273050"/>
            </a:xfrm>
            <a:custGeom>
              <a:avLst/>
              <a:gdLst>
                <a:gd name="T0" fmla="*/ 56 w 157"/>
                <a:gd name="T1" fmla="*/ 129 h 129"/>
                <a:gd name="T2" fmla="*/ 55 w 157"/>
                <a:gd name="T3" fmla="*/ 128 h 129"/>
                <a:gd name="T4" fmla="*/ 1 w 157"/>
                <a:gd name="T5" fmla="*/ 73 h 129"/>
                <a:gd name="T6" fmla="*/ 1 w 157"/>
                <a:gd name="T7" fmla="*/ 70 h 129"/>
                <a:gd name="T8" fmla="*/ 24 w 157"/>
                <a:gd name="T9" fmla="*/ 44 h 129"/>
                <a:gd name="T10" fmla="*/ 26 w 157"/>
                <a:gd name="T11" fmla="*/ 44 h 129"/>
                <a:gd name="T12" fmla="*/ 27 w 157"/>
                <a:gd name="T13" fmla="*/ 44 h 129"/>
                <a:gd name="T14" fmla="*/ 56 w 157"/>
                <a:gd name="T15" fmla="*/ 74 h 129"/>
                <a:gd name="T16" fmla="*/ 130 w 157"/>
                <a:gd name="T17" fmla="*/ 1 h 129"/>
                <a:gd name="T18" fmla="*/ 133 w 157"/>
                <a:gd name="T19" fmla="*/ 1 h 129"/>
                <a:gd name="T20" fmla="*/ 156 w 157"/>
                <a:gd name="T21" fmla="*/ 25 h 129"/>
                <a:gd name="T22" fmla="*/ 157 w 157"/>
                <a:gd name="T23" fmla="*/ 26 h 129"/>
                <a:gd name="T24" fmla="*/ 156 w 157"/>
                <a:gd name="T25" fmla="*/ 28 h 129"/>
                <a:gd name="T26" fmla="*/ 58 w 157"/>
                <a:gd name="T27" fmla="*/ 128 h 129"/>
                <a:gd name="T28" fmla="*/ 56 w 157"/>
                <a:gd name="T29" fmla="*/ 129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7" h="129">
                  <a:moveTo>
                    <a:pt x="56" y="129"/>
                  </a:moveTo>
                  <a:cubicBezTo>
                    <a:pt x="56" y="129"/>
                    <a:pt x="55" y="128"/>
                    <a:pt x="55" y="128"/>
                  </a:cubicBezTo>
                  <a:cubicBezTo>
                    <a:pt x="1" y="73"/>
                    <a:pt x="1" y="73"/>
                    <a:pt x="1" y="73"/>
                  </a:cubicBezTo>
                  <a:cubicBezTo>
                    <a:pt x="0" y="72"/>
                    <a:pt x="0" y="71"/>
                    <a:pt x="1" y="70"/>
                  </a:cubicBezTo>
                  <a:cubicBezTo>
                    <a:pt x="24" y="44"/>
                    <a:pt x="24" y="44"/>
                    <a:pt x="24" y="44"/>
                  </a:cubicBezTo>
                  <a:cubicBezTo>
                    <a:pt x="24" y="44"/>
                    <a:pt x="25" y="44"/>
                    <a:pt x="26" y="44"/>
                  </a:cubicBezTo>
                  <a:cubicBezTo>
                    <a:pt x="26" y="43"/>
                    <a:pt x="27" y="44"/>
                    <a:pt x="27" y="44"/>
                  </a:cubicBezTo>
                  <a:cubicBezTo>
                    <a:pt x="56" y="74"/>
                    <a:pt x="56" y="74"/>
                    <a:pt x="56" y="74"/>
                  </a:cubicBezTo>
                  <a:cubicBezTo>
                    <a:pt x="130" y="1"/>
                    <a:pt x="130" y="1"/>
                    <a:pt x="130" y="1"/>
                  </a:cubicBezTo>
                  <a:cubicBezTo>
                    <a:pt x="131" y="0"/>
                    <a:pt x="132" y="0"/>
                    <a:pt x="133" y="1"/>
                  </a:cubicBezTo>
                  <a:cubicBezTo>
                    <a:pt x="156" y="25"/>
                    <a:pt x="156" y="25"/>
                    <a:pt x="156" y="25"/>
                  </a:cubicBezTo>
                  <a:cubicBezTo>
                    <a:pt x="156" y="25"/>
                    <a:pt x="157" y="26"/>
                    <a:pt x="157" y="26"/>
                  </a:cubicBezTo>
                  <a:cubicBezTo>
                    <a:pt x="157" y="27"/>
                    <a:pt x="156" y="28"/>
                    <a:pt x="156" y="28"/>
                  </a:cubicBezTo>
                  <a:cubicBezTo>
                    <a:pt x="58" y="128"/>
                    <a:pt x="58" y="128"/>
                    <a:pt x="58" y="128"/>
                  </a:cubicBezTo>
                  <a:cubicBezTo>
                    <a:pt x="58" y="128"/>
                    <a:pt x="57" y="129"/>
                    <a:pt x="56" y="129"/>
                  </a:cubicBezTo>
                  <a:close/>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64" name="Oval 106">
              <a:extLst>
                <a:ext uri="{FF2B5EF4-FFF2-40B4-BE49-F238E27FC236}">
                  <a16:creationId xmlns:a16="http://schemas.microsoft.com/office/drawing/2014/main" id="{E259C690-2D48-44F4-AE8D-64F792DBD19D}"/>
                </a:ext>
              </a:extLst>
            </p:cNvPr>
            <p:cNvSpPr>
              <a:spLocks noChangeArrowheads="1"/>
            </p:cNvSpPr>
            <p:nvPr/>
          </p:nvSpPr>
          <p:spPr bwMode="auto">
            <a:xfrm>
              <a:off x="5407025" y="5675313"/>
              <a:ext cx="563562" cy="565150"/>
            </a:xfrm>
            <a:prstGeom prst="ellipse">
              <a:avLst/>
            </a:pr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grpSp>
      <p:grpSp>
        <p:nvGrpSpPr>
          <p:cNvPr id="240" name="Group 239">
            <a:extLst>
              <a:ext uri="{FF2B5EF4-FFF2-40B4-BE49-F238E27FC236}">
                <a16:creationId xmlns:a16="http://schemas.microsoft.com/office/drawing/2014/main" id="{77FC5ECE-4227-43E8-92DB-136CEA89D6A3}"/>
              </a:ext>
            </a:extLst>
          </p:cNvPr>
          <p:cNvGrpSpPr/>
          <p:nvPr/>
        </p:nvGrpSpPr>
        <p:grpSpPr>
          <a:xfrm>
            <a:off x="5881542" y="2029205"/>
            <a:ext cx="561720" cy="454534"/>
            <a:chOff x="4370388" y="5627687"/>
            <a:chExt cx="657225" cy="531814"/>
          </a:xfrm>
        </p:grpSpPr>
        <p:sp>
          <p:nvSpPr>
            <p:cNvPr id="255" name="Line 110">
              <a:extLst>
                <a:ext uri="{FF2B5EF4-FFF2-40B4-BE49-F238E27FC236}">
                  <a16:creationId xmlns:a16="http://schemas.microsoft.com/office/drawing/2014/main" id="{6DFE5D28-31FF-4B2A-935F-66EAB0CB421E}"/>
                </a:ext>
              </a:extLst>
            </p:cNvPr>
            <p:cNvSpPr>
              <a:spLocks noChangeShapeType="1"/>
            </p:cNvSpPr>
            <p:nvPr/>
          </p:nvSpPr>
          <p:spPr bwMode="auto">
            <a:xfrm flipH="1" flipV="1">
              <a:off x="4829175" y="5843588"/>
              <a:ext cx="101600" cy="96838"/>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56" name="Line 111">
              <a:extLst>
                <a:ext uri="{FF2B5EF4-FFF2-40B4-BE49-F238E27FC236}">
                  <a16:creationId xmlns:a16="http://schemas.microsoft.com/office/drawing/2014/main" id="{861E950A-5B69-4FB1-85BC-503CFB9D201B}"/>
                </a:ext>
              </a:extLst>
            </p:cNvPr>
            <p:cNvSpPr>
              <a:spLocks noChangeShapeType="1"/>
            </p:cNvSpPr>
            <p:nvPr/>
          </p:nvSpPr>
          <p:spPr bwMode="auto">
            <a:xfrm flipV="1">
              <a:off x="4933950" y="5838825"/>
              <a:ext cx="93663" cy="101600"/>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57" name="Freeform 112">
              <a:extLst>
                <a:ext uri="{FF2B5EF4-FFF2-40B4-BE49-F238E27FC236}">
                  <a16:creationId xmlns:a16="http://schemas.microsoft.com/office/drawing/2014/main" id="{ED66D442-C526-4F86-AE0D-D694E784E326}"/>
                </a:ext>
              </a:extLst>
            </p:cNvPr>
            <p:cNvSpPr>
              <a:spLocks/>
            </p:cNvSpPr>
            <p:nvPr/>
          </p:nvSpPr>
          <p:spPr bwMode="auto">
            <a:xfrm>
              <a:off x="4505325" y="5627687"/>
              <a:ext cx="441325" cy="303213"/>
            </a:xfrm>
            <a:custGeom>
              <a:avLst/>
              <a:gdLst>
                <a:gd name="T0" fmla="*/ 0 w 211"/>
                <a:gd name="T1" fmla="*/ 60 h 144"/>
                <a:gd name="T2" fmla="*/ 9 w 211"/>
                <a:gd name="T3" fmla="*/ 49 h 144"/>
                <a:gd name="T4" fmla="*/ 170 w 211"/>
                <a:gd name="T5" fmla="*/ 43 h 144"/>
                <a:gd name="T6" fmla="*/ 205 w 211"/>
                <a:gd name="T7" fmla="*/ 144 h 144"/>
              </a:gdLst>
              <a:ahLst/>
              <a:cxnLst>
                <a:cxn ang="0">
                  <a:pos x="T0" y="T1"/>
                </a:cxn>
                <a:cxn ang="0">
                  <a:pos x="T2" y="T3"/>
                </a:cxn>
                <a:cxn ang="0">
                  <a:pos x="T4" y="T5"/>
                </a:cxn>
                <a:cxn ang="0">
                  <a:pos x="T6" y="T7"/>
                </a:cxn>
              </a:cxnLst>
              <a:rect l="0" t="0" r="r" b="b"/>
              <a:pathLst>
                <a:path w="211" h="144">
                  <a:moveTo>
                    <a:pt x="0" y="60"/>
                  </a:moveTo>
                  <a:cubicBezTo>
                    <a:pt x="3" y="56"/>
                    <a:pt x="6" y="53"/>
                    <a:pt x="9" y="49"/>
                  </a:cubicBezTo>
                  <a:cubicBezTo>
                    <a:pt x="52" y="3"/>
                    <a:pt x="124" y="0"/>
                    <a:pt x="170" y="43"/>
                  </a:cubicBezTo>
                  <a:cubicBezTo>
                    <a:pt x="199" y="70"/>
                    <a:pt x="211" y="108"/>
                    <a:pt x="205" y="144"/>
                  </a:cubicBez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58" name="Freeform 113">
              <a:extLst>
                <a:ext uri="{FF2B5EF4-FFF2-40B4-BE49-F238E27FC236}">
                  <a16:creationId xmlns:a16="http://schemas.microsoft.com/office/drawing/2014/main" id="{17758EA6-76EA-4532-A4E6-2BED7167D3C9}"/>
                </a:ext>
              </a:extLst>
            </p:cNvPr>
            <p:cNvSpPr>
              <a:spLocks/>
            </p:cNvSpPr>
            <p:nvPr/>
          </p:nvSpPr>
          <p:spPr bwMode="auto">
            <a:xfrm>
              <a:off x="4452938" y="5862638"/>
              <a:ext cx="246063" cy="271463"/>
            </a:xfrm>
            <a:custGeom>
              <a:avLst/>
              <a:gdLst>
                <a:gd name="T0" fmla="*/ 118 w 118"/>
                <a:gd name="T1" fmla="*/ 129 h 129"/>
                <a:gd name="T2" fmla="*/ 40 w 118"/>
                <a:gd name="T3" fmla="*/ 98 h 129"/>
                <a:gd name="T4" fmla="*/ 5 w 118"/>
                <a:gd name="T5" fmla="*/ 0 h 129"/>
              </a:gdLst>
              <a:ahLst/>
              <a:cxnLst>
                <a:cxn ang="0">
                  <a:pos x="T0" y="T1"/>
                </a:cxn>
                <a:cxn ang="0">
                  <a:pos x="T2" y="T3"/>
                </a:cxn>
                <a:cxn ang="0">
                  <a:pos x="T4" y="T5"/>
                </a:cxn>
              </a:cxnLst>
              <a:rect l="0" t="0" r="r" b="b"/>
              <a:pathLst>
                <a:path w="118" h="129">
                  <a:moveTo>
                    <a:pt x="118" y="129"/>
                  </a:moveTo>
                  <a:cubicBezTo>
                    <a:pt x="90" y="129"/>
                    <a:pt x="62" y="119"/>
                    <a:pt x="40" y="98"/>
                  </a:cubicBezTo>
                  <a:cubicBezTo>
                    <a:pt x="12" y="72"/>
                    <a:pt x="0" y="35"/>
                    <a:pt x="5" y="0"/>
                  </a:cubicBez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59" name="Line 114">
              <a:extLst>
                <a:ext uri="{FF2B5EF4-FFF2-40B4-BE49-F238E27FC236}">
                  <a16:creationId xmlns:a16="http://schemas.microsoft.com/office/drawing/2014/main" id="{BE0EB074-A86E-41F0-A53D-30834D464F45}"/>
                </a:ext>
              </a:extLst>
            </p:cNvPr>
            <p:cNvSpPr>
              <a:spLocks noChangeShapeType="1"/>
            </p:cNvSpPr>
            <p:nvPr/>
          </p:nvSpPr>
          <p:spPr bwMode="auto">
            <a:xfrm>
              <a:off x="4465638" y="5848350"/>
              <a:ext cx="103188" cy="96838"/>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60" name="Line 115">
              <a:extLst>
                <a:ext uri="{FF2B5EF4-FFF2-40B4-BE49-F238E27FC236}">
                  <a16:creationId xmlns:a16="http://schemas.microsoft.com/office/drawing/2014/main" id="{1A4A8346-68E3-4374-800E-A7D07871A518}"/>
                </a:ext>
              </a:extLst>
            </p:cNvPr>
            <p:cNvSpPr>
              <a:spLocks noChangeShapeType="1"/>
            </p:cNvSpPr>
            <p:nvPr/>
          </p:nvSpPr>
          <p:spPr bwMode="auto">
            <a:xfrm flipH="1">
              <a:off x="4370388" y="5848350"/>
              <a:ext cx="93663" cy="103188"/>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61" name="Freeform 116">
              <a:extLst>
                <a:ext uri="{FF2B5EF4-FFF2-40B4-BE49-F238E27FC236}">
                  <a16:creationId xmlns:a16="http://schemas.microsoft.com/office/drawing/2014/main" id="{1720D344-CACC-4E17-A706-8D49FFB550ED}"/>
                </a:ext>
              </a:extLst>
            </p:cNvPr>
            <p:cNvSpPr>
              <a:spLocks/>
            </p:cNvSpPr>
            <p:nvPr/>
          </p:nvSpPr>
          <p:spPr bwMode="auto">
            <a:xfrm>
              <a:off x="4451350" y="5859463"/>
              <a:ext cx="433388" cy="300038"/>
            </a:xfrm>
            <a:custGeom>
              <a:avLst/>
              <a:gdLst>
                <a:gd name="T0" fmla="*/ 208 w 208"/>
                <a:gd name="T1" fmla="*/ 88 h 143"/>
                <a:gd name="T2" fmla="*/ 203 w 208"/>
                <a:gd name="T3" fmla="*/ 94 h 143"/>
                <a:gd name="T4" fmla="*/ 42 w 208"/>
                <a:gd name="T5" fmla="*/ 101 h 143"/>
                <a:gd name="T6" fmla="*/ 6 w 208"/>
                <a:gd name="T7" fmla="*/ 0 h 143"/>
              </a:gdLst>
              <a:ahLst/>
              <a:cxnLst>
                <a:cxn ang="0">
                  <a:pos x="T0" y="T1"/>
                </a:cxn>
                <a:cxn ang="0">
                  <a:pos x="T2" y="T3"/>
                </a:cxn>
                <a:cxn ang="0">
                  <a:pos x="T4" y="T5"/>
                </a:cxn>
                <a:cxn ang="0">
                  <a:pos x="T6" y="T7"/>
                </a:cxn>
              </a:cxnLst>
              <a:rect l="0" t="0" r="r" b="b"/>
              <a:pathLst>
                <a:path w="208" h="143">
                  <a:moveTo>
                    <a:pt x="208" y="88"/>
                  </a:moveTo>
                  <a:cubicBezTo>
                    <a:pt x="206" y="90"/>
                    <a:pt x="204" y="92"/>
                    <a:pt x="203" y="94"/>
                  </a:cubicBezTo>
                  <a:cubicBezTo>
                    <a:pt x="160" y="140"/>
                    <a:pt x="88" y="143"/>
                    <a:pt x="42" y="101"/>
                  </a:cubicBezTo>
                  <a:cubicBezTo>
                    <a:pt x="13" y="74"/>
                    <a:pt x="0" y="36"/>
                    <a:pt x="6" y="0"/>
                  </a:cubicBez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62" name="Freeform 117">
              <a:extLst>
                <a:ext uri="{FF2B5EF4-FFF2-40B4-BE49-F238E27FC236}">
                  <a16:creationId xmlns:a16="http://schemas.microsoft.com/office/drawing/2014/main" id="{52C82171-0939-45F7-A441-9205B9A75111}"/>
                </a:ext>
              </a:extLst>
            </p:cNvPr>
            <p:cNvSpPr>
              <a:spLocks/>
            </p:cNvSpPr>
            <p:nvPr/>
          </p:nvSpPr>
          <p:spPr bwMode="auto">
            <a:xfrm>
              <a:off x="4695825" y="5653088"/>
              <a:ext cx="247650" cy="273050"/>
            </a:xfrm>
            <a:custGeom>
              <a:avLst/>
              <a:gdLst>
                <a:gd name="T0" fmla="*/ 0 w 119"/>
                <a:gd name="T1" fmla="*/ 1 h 130"/>
                <a:gd name="T2" fmla="*/ 79 w 119"/>
                <a:gd name="T3" fmla="*/ 31 h 130"/>
                <a:gd name="T4" fmla="*/ 115 w 119"/>
                <a:gd name="T5" fmla="*/ 130 h 130"/>
              </a:gdLst>
              <a:ahLst/>
              <a:cxnLst>
                <a:cxn ang="0">
                  <a:pos x="T0" y="T1"/>
                </a:cxn>
                <a:cxn ang="0">
                  <a:pos x="T2" y="T3"/>
                </a:cxn>
                <a:cxn ang="0">
                  <a:pos x="T4" y="T5"/>
                </a:cxn>
              </a:cxnLst>
              <a:rect l="0" t="0" r="r" b="b"/>
              <a:pathLst>
                <a:path w="119" h="130">
                  <a:moveTo>
                    <a:pt x="0" y="1"/>
                  </a:moveTo>
                  <a:cubicBezTo>
                    <a:pt x="28" y="0"/>
                    <a:pt x="56" y="10"/>
                    <a:pt x="79" y="31"/>
                  </a:cubicBezTo>
                  <a:cubicBezTo>
                    <a:pt x="107" y="57"/>
                    <a:pt x="119" y="94"/>
                    <a:pt x="115" y="130"/>
                  </a:cubicBez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grpSp>
      <p:sp>
        <p:nvSpPr>
          <p:cNvPr id="241" name="Freeform 5">
            <a:extLst>
              <a:ext uri="{FF2B5EF4-FFF2-40B4-BE49-F238E27FC236}">
                <a16:creationId xmlns:a16="http://schemas.microsoft.com/office/drawing/2014/main" id="{E8FC47B1-BD5C-4C1C-9591-4E9EB2A5A1D6}"/>
              </a:ext>
            </a:extLst>
          </p:cNvPr>
          <p:cNvSpPr>
            <a:spLocks/>
          </p:cNvSpPr>
          <p:nvPr/>
        </p:nvSpPr>
        <p:spPr bwMode="auto">
          <a:xfrm>
            <a:off x="7521326" y="2053002"/>
            <a:ext cx="503010" cy="405651"/>
          </a:xfrm>
          <a:custGeom>
            <a:avLst/>
            <a:gdLst>
              <a:gd name="T0" fmla="*/ 148 w 296"/>
              <a:gd name="T1" fmla="*/ 237 h 238"/>
              <a:gd name="T2" fmla="*/ 8 w 296"/>
              <a:gd name="T3" fmla="*/ 104 h 238"/>
              <a:gd name="T4" fmla="*/ 0 w 296"/>
              <a:gd name="T5" fmla="*/ 70 h 238"/>
              <a:gd name="T6" fmla="*/ 78 w 296"/>
              <a:gd name="T7" fmla="*/ 0 h 238"/>
              <a:gd name="T8" fmla="*/ 148 w 296"/>
              <a:gd name="T9" fmla="*/ 40 h 238"/>
              <a:gd name="T10" fmla="*/ 218 w 296"/>
              <a:gd name="T11" fmla="*/ 0 h 238"/>
              <a:gd name="T12" fmla="*/ 296 w 296"/>
              <a:gd name="T13" fmla="*/ 70 h 238"/>
              <a:gd name="T14" fmla="*/ 288 w 296"/>
              <a:gd name="T15" fmla="*/ 104 h 238"/>
              <a:gd name="T16" fmla="*/ 149 w 296"/>
              <a:gd name="T17" fmla="*/ 237 h 238"/>
              <a:gd name="T18" fmla="*/ 148 w 296"/>
              <a:gd name="T19" fmla="*/ 238 h 238"/>
              <a:gd name="T20" fmla="*/ 148 w 296"/>
              <a:gd name="T21" fmla="*/ 237 h 238"/>
              <a:gd name="T22" fmla="*/ 148 w 296"/>
              <a:gd name="T23" fmla="*/ 237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6" h="238">
                <a:moveTo>
                  <a:pt x="148" y="237"/>
                </a:moveTo>
                <a:cubicBezTo>
                  <a:pt x="137" y="230"/>
                  <a:pt x="30" y="155"/>
                  <a:pt x="8" y="104"/>
                </a:cubicBezTo>
                <a:cubicBezTo>
                  <a:pt x="4" y="94"/>
                  <a:pt x="0" y="81"/>
                  <a:pt x="0" y="70"/>
                </a:cubicBezTo>
                <a:cubicBezTo>
                  <a:pt x="0" y="31"/>
                  <a:pt x="35" y="0"/>
                  <a:pt x="78" y="0"/>
                </a:cubicBezTo>
                <a:cubicBezTo>
                  <a:pt x="109" y="0"/>
                  <a:pt x="136" y="17"/>
                  <a:pt x="148" y="40"/>
                </a:cubicBezTo>
                <a:cubicBezTo>
                  <a:pt x="161" y="17"/>
                  <a:pt x="188" y="0"/>
                  <a:pt x="218" y="0"/>
                </a:cubicBezTo>
                <a:cubicBezTo>
                  <a:pt x="261" y="0"/>
                  <a:pt x="296" y="31"/>
                  <a:pt x="296" y="70"/>
                </a:cubicBezTo>
                <a:cubicBezTo>
                  <a:pt x="296" y="81"/>
                  <a:pt x="292" y="94"/>
                  <a:pt x="288" y="104"/>
                </a:cubicBezTo>
                <a:cubicBezTo>
                  <a:pt x="266" y="155"/>
                  <a:pt x="159" y="230"/>
                  <a:pt x="149" y="237"/>
                </a:cubicBezTo>
                <a:cubicBezTo>
                  <a:pt x="148" y="238"/>
                  <a:pt x="148" y="238"/>
                  <a:pt x="148" y="238"/>
                </a:cubicBezTo>
                <a:cubicBezTo>
                  <a:pt x="148" y="237"/>
                  <a:pt x="148" y="237"/>
                  <a:pt x="148" y="237"/>
                </a:cubicBezTo>
                <a:cubicBezTo>
                  <a:pt x="148" y="237"/>
                  <a:pt x="148" y="237"/>
                  <a:pt x="148" y="237"/>
                </a:cubicBezTo>
                <a:close/>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grpSp>
        <p:nvGrpSpPr>
          <p:cNvPr id="251" name="Group 250">
            <a:extLst>
              <a:ext uri="{FF2B5EF4-FFF2-40B4-BE49-F238E27FC236}">
                <a16:creationId xmlns:a16="http://schemas.microsoft.com/office/drawing/2014/main" id="{028E4B5B-F884-4D45-A01F-85BBC91D3319}"/>
              </a:ext>
            </a:extLst>
          </p:cNvPr>
          <p:cNvGrpSpPr/>
          <p:nvPr/>
        </p:nvGrpSpPr>
        <p:grpSpPr>
          <a:xfrm>
            <a:off x="1032507" y="2059800"/>
            <a:ext cx="459411" cy="455823"/>
            <a:chOff x="3400426" y="2743200"/>
            <a:chExt cx="812800" cy="806450"/>
          </a:xfrm>
        </p:grpSpPr>
        <p:sp>
          <p:nvSpPr>
            <p:cNvPr id="253" name="Freeform 37">
              <a:extLst>
                <a:ext uri="{FF2B5EF4-FFF2-40B4-BE49-F238E27FC236}">
                  <a16:creationId xmlns:a16="http://schemas.microsoft.com/office/drawing/2014/main" id="{3E55DF9C-D527-4522-A1A7-E0C05A686A59}"/>
                </a:ext>
              </a:extLst>
            </p:cNvPr>
            <p:cNvSpPr>
              <a:spLocks/>
            </p:cNvSpPr>
            <p:nvPr/>
          </p:nvSpPr>
          <p:spPr bwMode="auto">
            <a:xfrm>
              <a:off x="3400426" y="2743200"/>
              <a:ext cx="812800" cy="806450"/>
            </a:xfrm>
            <a:custGeom>
              <a:avLst/>
              <a:gdLst>
                <a:gd name="T0" fmla="*/ 148 w 288"/>
                <a:gd name="T1" fmla="*/ 246 h 285"/>
                <a:gd name="T2" fmla="*/ 171 w 288"/>
                <a:gd name="T3" fmla="*/ 285 h 285"/>
                <a:gd name="T4" fmla="*/ 201 w 288"/>
                <a:gd name="T5" fmla="*/ 273 h 285"/>
                <a:gd name="T6" fmla="*/ 199 w 288"/>
                <a:gd name="T7" fmla="*/ 227 h 285"/>
                <a:gd name="T8" fmla="*/ 213 w 288"/>
                <a:gd name="T9" fmla="*/ 219 h 285"/>
                <a:gd name="T10" fmla="*/ 256 w 288"/>
                <a:gd name="T11" fmla="*/ 233 h 285"/>
                <a:gd name="T12" fmla="*/ 271 w 288"/>
                <a:gd name="T13" fmla="*/ 207 h 285"/>
                <a:gd name="T14" fmla="*/ 240 w 288"/>
                <a:gd name="T15" fmla="*/ 172 h 285"/>
                <a:gd name="T16" fmla="*/ 246 w 288"/>
                <a:gd name="T17" fmla="*/ 157 h 285"/>
                <a:gd name="T18" fmla="*/ 288 w 288"/>
                <a:gd name="T19" fmla="*/ 140 h 285"/>
                <a:gd name="T20" fmla="*/ 282 w 288"/>
                <a:gd name="T21" fmla="*/ 110 h 285"/>
                <a:gd name="T22" fmla="*/ 236 w 288"/>
                <a:gd name="T23" fmla="*/ 103 h 285"/>
                <a:gd name="T24" fmla="*/ 231 w 288"/>
                <a:gd name="T25" fmla="*/ 88 h 285"/>
                <a:gd name="T26" fmla="*/ 252 w 288"/>
                <a:gd name="T27" fmla="*/ 48 h 285"/>
                <a:gd name="T28" fmla="*/ 227 w 288"/>
                <a:gd name="T29" fmla="*/ 29 h 285"/>
                <a:gd name="T30" fmla="*/ 189 w 288"/>
                <a:gd name="T31" fmla="*/ 53 h 285"/>
                <a:gd name="T32" fmla="*/ 175 w 288"/>
                <a:gd name="T33" fmla="*/ 45 h 285"/>
                <a:gd name="T34" fmla="*/ 168 w 288"/>
                <a:gd name="T35" fmla="*/ 2 h 285"/>
                <a:gd name="T36" fmla="*/ 134 w 288"/>
                <a:gd name="T37" fmla="*/ 2 h 285"/>
                <a:gd name="T38" fmla="*/ 120 w 288"/>
                <a:gd name="T39" fmla="*/ 46 h 285"/>
                <a:gd name="T40" fmla="*/ 106 w 288"/>
                <a:gd name="T41" fmla="*/ 48 h 285"/>
                <a:gd name="T42" fmla="*/ 65 w 288"/>
                <a:gd name="T43" fmla="*/ 15 h 285"/>
                <a:gd name="T44" fmla="*/ 42 w 288"/>
                <a:gd name="T45" fmla="*/ 37 h 285"/>
                <a:gd name="T46" fmla="*/ 62 w 288"/>
                <a:gd name="T47" fmla="*/ 85 h 285"/>
                <a:gd name="T48" fmla="*/ 53 w 288"/>
                <a:gd name="T49" fmla="*/ 96 h 285"/>
                <a:gd name="T50" fmla="*/ 7 w 288"/>
                <a:gd name="T51" fmla="*/ 97 h 285"/>
                <a:gd name="T52" fmla="*/ 3 w 288"/>
                <a:gd name="T53" fmla="*/ 128 h 285"/>
                <a:gd name="T54" fmla="*/ 43 w 288"/>
                <a:gd name="T55" fmla="*/ 150 h 285"/>
                <a:gd name="T56" fmla="*/ 42 w 288"/>
                <a:gd name="T57" fmla="*/ 165 h 285"/>
                <a:gd name="T58" fmla="*/ 10 w 288"/>
                <a:gd name="T59" fmla="*/ 196 h 285"/>
                <a:gd name="T60" fmla="*/ 25 w 288"/>
                <a:gd name="T61" fmla="*/ 223 h 285"/>
                <a:gd name="T62" fmla="*/ 70 w 288"/>
                <a:gd name="T63" fmla="*/ 213 h 285"/>
                <a:gd name="T64" fmla="*/ 81 w 288"/>
                <a:gd name="T65" fmla="*/ 225 h 285"/>
                <a:gd name="T66" fmla="*/ 74 w 288"/>
                <a:gd name="T67" fmla="*/ 270 h 285"/>
                <a:gd name="T68" fmla="*/ 103 w 288"/>
                <a:gd name="T69" fmla="*/ 280 h 285"/>
                <a:gd name="T70" fmla="*/ 132 w 288"/>
                <a:gd name="T71" fmla="*/ 243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88" h="285">
                  <a:moveTo>
                    <a:pt x="144" y="244"/>
                  </a:moveTo>
                  <a:cubicBezTo>
                    <a:pt x="145" y="244"/>
                    <a:pt x="147" y="245"/>
                    <a:pt x="148" y="246"/>
                  </a:cubicBezTo>
                  <a:cubicBezTo>
                    <a:pt x="168" y="283"/>
                    <a:pt x="168" y="283"/>
                    <a:pt x="168" y="283"/>
                  </a:cubicBezTo>
                  <a:cubicBezTo>
                    <a:pt x="169" y="285"/>
                    <a:pt x="170" y="285"/>
                    <a:pt x="171" y="285"/>
                  </a:cubicBezTo>
                  <a:cubicBezTo>
                    <a:pt x="198" y="276"/>
                    <a:pt x="198" y="276"/>
                    <a:pt x="198" y="276"/>
                  </a:cubicBezTo>
                  <a:cubicBezTo>
                    <a:pt x="199" y="276"/>
                    <a:pt x="201" y="274"/>
                    <a:pt x="201" y="273"/>
                  </a:cubicBezTo>
                  <a:cubicBezTo>
                    <a:pt x="197" y="231"/>
                    <a:pt x="197" y="231"/>
                    <a:pt x="197" y="231"/>
                  </a:cubicBezTo>
                  <a:cubicBezTo>
                    <a:pt x="197" y="229"/>
                    <a:pt x="198" y="228"/>
                    <a:pt x="199" y="227"/>
                  </a:cubicBezTo>
                  <a:cubicBezTo>
                    <a:pt x="200" y="226"/>
                    <a:pt x="207" y="221"/>
                    <a:pt x="209" y="220"/>
                  </a:cubicBezTo>
                  <a:cubicBezTo>
                    <a:pt x="210" y="219"/>
                    <a:pt x="211" y="219"/>
                    <a:pt x="213" y="219"/>
                  </a:cubicBezTo>
                  <a:cubicBezTo>
                    <a:pt x="253" y="235"/>
                    <a:pt x="253" y="235"/>
                    <a:pt x="253" y="235"/>
                  </a:cubicBezTo>
                  <a:cubicBezTo>
                    <a:pt x="253" y="235"/>
                    <a:pt x="255" y="234"/>
                    <a:pt x="256" y="233"/>
                  </a:cubicBezTo>
                  <a:cubicBezTo>
                    <a:pt x="271" y="210"/>
                    <a:pt x="271" y="210"/>
                    <a:pt x="271" y="210"/>
                  </a:cubicBezTo>
                  <a:cubicBezTo>
                    <a:pt x="272" y="208"/>
                    <a:pt x="272" y="207"/>
                    <a:pt x="271" y="207"/>
                  </a:cubicBezTo>
                  <a:cubicBezTo>
                    <a:pt x="241" y="176"/>
                    <a:pt x="241" y="176"/>
                    <a:pt x="241" y="176"/>
                  </a:cubicBezTo>
                  <a:cubicBezTo>
                    <a:pt x="240" y="175"/>
                    <a:pt x="240" y="174"/>
                    <a:pt x="240" y="172"/>
                  </a:cubicBezTo>
                  <a:cubicBezTo>
                    <a:pt x="241" y="170"/>
                    <a:pt x="242" y="162"/>
                    <a:pt x="243" y="160"/>
                  </a:cubicBezTo>
                  <a:cubicBezTo>
                    <a:pt x="243" y="159"/>
                    <a:pt x="244" y="157"/>
                    <a:pt x="246" y="157"/>
                  </a:cubicBezTo>
                  <a:cubicBezTo>
                    <a:pt x="286" y="143"/>
                    <a:pt x="286" y="143"/>
                    <a:pt x="286" y="143"/>
                  </a:cubicBezTo>
                  <a:cubicBezTo>
                    <a:pt x="287" y="143"/>
                    <a:pt x="288" y="141"/>
                    <a:pt x="288" y="140"/>
                  </a:cubicBezTo>
                  <a:cubicBezTo>
                    <a:pt x="284" y="112"/>
                    <a:pt x="284" y="112"/>
                    <a:pt x="284" y="112"/>
                  </a:cubicBezTo>
                  <a:cubicBezTo>
                    <a:pt x="284" y="111"/>
                    <a:pt x="283" y="110"/>
                    <a:pt x="282" y="110"/>
                  </a:cubicBezTo>
                  <a:cubicBezTo>
                    <a:pt x="240" y="106"/>
                    <a:pt x="240" y="106"/>
                    <a:pt x="240" y="106"/>
                  </a:cubicBezTo>
                  <a:cubicBezTo>
                    <a:pt x="238" y="106"/>
                    <a:pt x="237" y="105"/>
                    <a:pt x="236" y="103"/>
                  </a:cubicBezTo>
                  <a:cubicBezTo>
                    <a:pt x="236" y="101"/>
                    <a:pt x="232" y="94"/>
                    <a:pt x="231" y="92"/>
                  </a:cubicBezTo>
                  <a:cubicBezTo>
                    <a:pt x="230" y="91"/>
                    <a:pt x="230" y="89"/>
                    <a:pt x="231" y="88"/>
                  </a:cubicBezTo>
                  <a:cubicBezTo>
                    <a:pt x="253" y="51"/>
                    <a:pt x="253" y="51"/>
                    <a:pt x="253" y="51"/>
                  </a:cubicBezTo>
                  <a:cubicBezTo>
                    <a:pt x="254" y="50"/>
                    <a:pt x="252" y="49"/>
                    <a:pt x="252" y="48"/>
                  </a:cubicBezTo>
                  <a:cubicBezTo>
                    <a:pt x="232" y="29"/>
                    <a:pt x="232" y="29"/>
                    <a:pt x="232" y="29"/>
                  </a:cubicBezTo>
                  <a:cubicBezTo>
                    <a:pt x="231" y="29"/>
                    <a:pt x="230" y="28"/>
                    <a:pt x="227" y="29"/>
                  </a:cubicBezTo>
                  <a:cubicBezTo>
                    <a:pt x="193" y="52"/>
                    <a:pt x="193" y="52"/>
                    <a:pt x="193" y="52"/>
                  </a:cubicBezTo>
                  <a:cubicBezTo>
                    <a:pt x="192" y="53"/>
                    <a:pt x="191" y="53"/>
                    <a:pt x="189" y="53"/>
                  </a:cubicBezTo>
                  <a:cubicBezTo>
                    <a:pt x="187" y="52"/>
                    <a:pt x="180" y="49"/>
                    <a:pt x="178" y="48"/>
                  </a:cubicBezTo>
                  <a:cubicBezTo>
                    <a:pt x="177" y="48"/>
                    <a:pt x="176" y="47"/>
                    <a:pt x="175" y="45"/>
                  </a:cubicBezTo>
                  <a:cubicBezTo>
                    <a:pt x="168" y="3"/>
                    <a:pt x="168" y="3"/>
                    <a:pt x="168" y="3"/>
                  </a:cubicBezTo>
                  <a:cubicBezTo>
                    <a:pt x="168" y="2"/>
                    <a:pt x="168" y="2"/>
                    <a:pt x="168" y="2"/>
                  </a:cubicBezTo>
                  <a:cubicBezTo>
                    <a:pt x="167" y="1"/>
                    <a:pt x="138" y="0"/>
                    <a:pt x="138" y="0"/>
                  </a:cubicBezTo>
                  <a:cubicBezTo>
                    <a:pt x="138" y="0"/>
                    <a:pt x="135" y="1"/>
                    <a:pt x="134" y="2"/>
                  </a:cubicBezTo>
                  <a:cubicBezTo>
                    <a:pt x="123" y="43"/>
                    <a:pt x="123" y="43"/>
                    <a:pt x="123" y="43"/>
                  </a:cubicBezTo>
                  <a:cubicBezTo>
                    <a:pt x="123" y="44"/>
                    <a:pt x="121" y="45"/>
                    <a:pt x="120" y="46"/>
                  </a:cubicBezTo>
                  <a:cubicBezTo>
                    <a:pt x="117" y="47"/>
                    <a:pt x="114" y="47"/>
                    <a:pt x="110" y="48"/>
                  </a:cubicBezTo>
                  <a:cubicBezTo>
                    <a:pt x="109" y="49"/>
                    <a:pt x="107" y="49"/>
                    <a:pt x="106" y="48"/>
                  </a:cubicBezTo>
                  <a:cubicBezTo>
                    <a:pt x="69" y="16"/>
                    <a:pt x="69" y="16"/>
                    <a:pt x="69" y="16"/>
                  </a:cubicBezTo>
                  <a:cubicBezTo>
                    <a:pt x="68" y="15"/>
                    <a:pt x="66" y="15"/>
                    <a:pt x="65" y="15"/>
                  </a:cubicBezTo>
                  <a:cubicBezTo>
                    <a:pt x="43" y="32"/>
                    <a:pt x="43" y="32"/>
                    <a:pt x="43" y="32"/>
                  </a:cubicBezTo>
                  <a:cubicBezTo>
                    <a:pt x="42" y="33"/>
                    <a:pt x="41" y="35"/>
                    <a:pt x="42" y="37"/>
                  </a:cubicBezTo>
                  <a:cubicBezTo>
                    <a:pt x="62" y="80"/>
                    <a:pt x="62" y="80"/>
                    <a:pt x="62" y="80"/>
                  </a:cubicBezTo>
                  <a:cubicBezTo>
                    <a:pt x="63" y="82"/>
                    <a:pt x="63" y="83"/>
                    <a:pt x="62" y="85"/>
                  </a:cubicBezTo>
                  <a:cubicBezTo>
                    <a:pt x="60" y="88"/>
                    <a:pt x="59" y="90"/>
                    <a:pt x="57" y="93"/>
                  </a:cubicBezTo>
                  <a:cubicBezTo>
                    <a:pt x="56" y="94"/>
                    <a:pt x="54" y="96"/>
                    <a:pt x="53" y="96"/>
                  </a:cubicBezTo>
                  <a:cubicBezTo>
                    <a:pt x="53" y="96"/>
                    <a:pt x="10" y="95"/>
                    <a:pt x="10" y="95"/>
                  </a:cubicBezTo>
                  <a:cubicBezTo>
                    <a:pt x="8" y="95"/>
                    <a:pt x="7" y="96"/>
                    <a:pt x="7" y="97"/>
                  </a:cubicBezTo>
                  <a:cubicBezTo>
                    <a:pt x="1" y="124"/>
                    <a:pt x="1" y="124"/>
                    <a:pt x="1" y="124"/>
                  </a:cubicBezTo>
                  <a:cubicBezTo>
                    <a:pt x="0" y="126"/>
                    <a:pt x="2" y="127"/>
                    <a:pt x="3" y="128"/>
                  </a:cubicBezTo>
                  <a:cubicBezTo>
                    <a:pt x="40" y="146"/>
                    <a:pt x="40" y="146"/>
                    <a:pt x="40" y="146"/>
                  </a:cubicBezTo>
                  <a:cubicBezTo>
                    <a:pt x="42" y="147"/>
                    <a:pt x="43" y="148"/>
                    <a:pt x="43" y="150"/>
                  </a:cubicBezTo>
                  <a:cubicBezTo>
                    <a:pt x="43" y="152"/>
                    <a:pt x="44" y="160"/>
                    <a:pt x="44" y="162"/>
                  </a:cubicBezTo>
                  <a:cubicBezTo>
                    <a:pt x="44" y="163"/>
                    <a:pt x="43" y="164"/>
                    <a:pt x="42" y="165"/>
                  </a:cubicBezTo>
                  <a:cubicBezTo>
                    <a:pt x="10" y="192"/>
                    <a:pt x="10" y="192"/>
                    <a:pt x="10" y="192"/>
                  </a:cubicBezTo>
                  <a:cubicBezTo>
                    <a:pt x="10" y="192"/>
                    <a:pt x="9" y="193"/>
                    <a:pt x="10" y="196"/>
                  </a:cubicBezTo>
                  <a:cubicBezTo>
                    <a:pt x="22" y="221"/>
                    <a:pt x="22" y="221"/>
                    <a:pt x="22" y="221"/>
                  </a:cubicBezTo>
                  <a:cubicBezTo>
                    <a:pt x="23" y="222"/>
                    <a:pt x="24" y="223"/>
                    <a:pt x="25" y="223"/>
                  </a:cubicBezTo>
                  <a:cubicBezTo>
                    <a:pt x="66" y="212"/>
                    <a:pt x="66" y="212"/>
                    <a:pt x="66" y="212"/>
                  </a:cubicBezTo>
                  <a:cubicBezTo>
                    <a:pt x="68" y="211"/>
                    <a:pt x="69" y="212"/>
                    <a:pt x="70" y="213"/>
                  </a:cubicBezTo>
                  <a:cubicBezTo>
                    <a:pt x="72" y="214"/>
                    <a:pt x="78" y="220"/>
                    <a:pt x="79" y="221"/>
                  </a:cubicBezTo>
                  <a:cubicBezTo>
                    <a:pt x="80" y="222"/>
                    <a:pt x="81" y="224"/>
                    <a:pt x="81" y="225"/>
                  </a:cubicBezTo>
                  <a:cubicBezTo>
                    <a:pt x="72" y="267"/>
                    <a:pt x="72" y="267"/>
                    <a:pt x="72" y="267"/>
                  </a:cubicBezTo>
                  <a:cubicBezTo>
                    <a:pt x="72" y="268"/>
                    <a:pt x="73" y="269"/>
                    <a:pt x="74" y="270"/>
                  </a:cubicBezTo>
                  <a:cubicBezTo>
                    <a:pt x="100" y="281"/>
                    <a:pt x="100" y="281"/>
                    <a:pt x="100" y="281"/>
                  </a:cubicBezTo>
                  <a:cubicBezTo>
                    <a:pt x="101" y="281"/>
                    <a:pt x="103" y="281"/>
                    <a:pt x="103" y="280"/>
                  </a:cubicBezTo>
                  <a:cubicBezTo>
                    <a:pt x="128" y="245"/>
                    <a:pt x="128" y="245"/>
                    <a:pt x="128" y="245"/>
                  </a:cubicBezTo>
                  <a:cubicBezTo>
                    <a:pt x="129" y="244"/>
                    <a:pt x="131" y="243"/>
                    <a:pt x="132" y="243"/>
                  </a:cubicBezTo>
                  <a:cubicBezTo>
                    <a:pt x="136" y="244"/>
                    <a:pt x="144" y="244"/>
                    <a:pt x="144" y="244"/>
                  </a:cubicBezTo>
                  <a:close/>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54" name="Freeform 38">
              <a:extLst>
                <a:ext uri="{FF2B5EF4-FFF2-40B4-BE49-F238E27FC236}">
                  <a16:creationId xmlns:a16="http://schemas.microsoft.com/office/drawing/2014/main" id="{8CF316DB-B288-4848-B1A5-FD23F3EDE092}"/>
                </a:ext>
              </a:extLst>
            </p:cNvPr>
            <p:cNvSpPr>
              <a:spLocks/>
            </p:cNvSpPr>
            <p:nvPr/>
          </p:nvSpPr>
          <p:spPr bwMode="auto">
            <a:xfrm>
              <a:off x="3665538" y="3008313"/>
              <a:ext cx="282575" cy="277812"/>
            </a:xfrm>
            <a:custGeom>
              <a:avLst/>
              <a:gdLst>
                <a:gd name="T0" fmla="*/ 50 w 100"/>
                <a:gd name="T1" fmla="*/ 0 h 98"/>
                <a:gd name="T2" fmla="*/ 21 w 100"/>
                <a:gd name="T3" fmla="*/ 9 h 98"/>
                <a:gd name="T4" fmla="*/ 2 w 100"/>
                <a:gd name="T5" fmla="*/ 42 h 98"/>
                <a:gd name="T6" fmla="*/ 11 w 100"/>
                <a:gd name="T7" fmla="*/ 78 h 98"/>
                <a:gd name="T8" fmla="*/ 44 w 100"/>
                <a:gd name="T9" fmla="*/ 97 h 98"/>
                <a:gd name="T10" fmla="*/ 80 w 100"/>
                <a:gd name="T11" fmla="*/ 87 h 98"/>
                <a:gd name="T12" fmla="*/ 99 w 100"/>
                <a:gd name="T13" fmla="*/ 55 h 98"/>
                <a:gd name="T14" fmla="*/ 89 w 100"/>
                <a:gd name="T15" fmla="*/ 19 h 98"/>
                <a:gd name="T16" fmla="*/ 89 w 100"/>
                <a:gd name="T17" fmla="*/ 19 h 98"/>
                <a:gd name="T18" fmla="*/ 57 w 100"/>
                <a:gd name="T19" fmla="*/ 0 h 98"/>
                <a:gd name="T20" fmla="*/ 50 w 100"/>
                <a:gd name="T21"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0" h="98">
                  <a:moveTo>
                    <a:pt x="50" y="0"/>
                  </a:moveTo>
                  <a:cubicBezTo>
                    <a:pt x="40" y="0"/>
                    <a:pt x="30" y="3"/>
                    <a:pt x="21" y="9"/>
                  </a:cubicBezTo>
                  <a:cubicBezTo>
                    <a:pt x="10" y="17"/>
                    <a:pt x="4" y="28"/>
                    <a:pt x="2" y="42"/>
                  </a:cubicBezTo>
                  <a:cubicBezTo>
                    <a:pt x="0" y="54"/>
                    <a:pt x="4" y="68"/>
                    <a:pt x="11" y="78"/>
                  </a:cubicBezTo>
                  <a:cubicBezTo>
                    <a:pt x="21" y="90"/>
                    <a:pt x="34" y="95"/>
                    <a:pt x="44" y="97"/>
                  </a:cubicBezTo>
                  <a:cubicBezTo>
                    <a:pt x="53" y="98"/>
                    <a:pt x="67" y="97"/>
                    <a:pt x="80" y="87"/>
                  </a:cubicBezTo>
                  <a:cubicBezTo>
                    <a:pt x="92" y="78"/>
                    <a:pt x="97" y="65"/>
                    <a:pt x="99" y="55"/>
                  </a:cubicBezTo>
                  <a:cubicBezTo>
                    <a:pt x="100" y="46"/>
                    <a:pt x="99" y="31"/>
                    <a:pt x="89" y="19"/>
                  </a:cubicBezTo>
                  <a:cubicBezTo>
                    <a:pt x="89" y="19"/>
                    <a:pt x="89" y="19"/>
                    <a:pt x="89" y="19"/>
                  </a:cubicBezTo>
                  <a:cubicBezTo>
                    <a:pt x="82" y="9"/>
                    <a:pt x="70" y="2"/>
                    <a:pt x="57" y="0"/>
                  </a:cubicBezTo>
                  <a:cubicBezTo>
                    <a:pt x="55" y="0"/>
                    <a:pt x="52" y="0"/>
                    <a:pt x="50" y="0"/>
                  </a:cubicBezTo>
                  <a:close/>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grpSp>
      <p:sp>
        <p:nvSpPr>
          <p:cNvPr id="252" name="Freeform 23">
            <a:extLst>
              <a:ext uri="{FF2B5EF4-FFF2-40B4-BE49-F238E27FC236}">
                <a16:creationId xmlns:a16="http://schemas.microsoft.com/office/drawing/2014/main" id="{C539D2F1-83C2-444F-830D-791FE897E4FE}"/>
              </a:ext>
            </a:extLst>
          </p:cNvPr>
          <p:cNvSpPr>
            <a:spLocks/>
          </p:cNvSpPr>
          <p:nvPr/>
        </p:nvSpPr>
        <p:spPr bwMode="auto">
          <a:xfrm>
            <a:off x="2686143" y="2021465"/>
            <a:ext cx="458569" cy="460308"/>
          </a:xfrm>
          <a:custGeom>
            <a:avLst/>
            <a:gdLst>
              <a:gd name="T0" fmla="*/ 284 w 296"/>
              <a:gd name="T1" fmla="*/ 242 h 297"/>
              <a:gd name="T2" fmla="*/ 154 w 296"/>
              <a:gd name="T3" fmla="*/ 112 h 297"/>
              <a:gd name="T4" fmla="*/ 137 w 296"/>
              <a:gd name="T5" fmla="*/ 29 h 297"/>
              <a:gd name="T6" fmla="*/ 54 w 296"/>
              <a:gd name="T7" fmla="*/ 11 h 297"/>
              <a:gd name="T8" fmla="*/ 88 w 296"/>
              <a:gd name="T9" fmla="*/ 45 h 297"/>
              <a:gd name="T10" fmla="*/ 76 w 296"/>
              <a:gd name="T11" fmla="*/ 77 h 297"/>
              <a:gd name="T12" fmla="*/ 45 w 296"/>
              <a:gd name="T13" fmla="*/ 88 h 297"/>
              <a:gd name="T14" fmla="*/ 11 w 296"/>
              <a:gd name="T15" fmla="*/ 54 h 297"/>
              <a:gd name="T16" fmla="*/ 28 w 296"/>
              <a:gd name="T17" fmla="*/ 137 h 297"/>
              <a:gd name="T18" fmla="*/ 111 w 296"/>
              <a:gd name="T19" fmla="*/ 155 h 297"/>
              <a:gd name="T20" fmla="*/ 241 w 296"/>
              <a:gd name="T21" fmla="*/ 285 h 297"/>
              <a:gd name="T22" fmla="*/ 284 w 296"/>
              <a:gd name="T23" fmla="*/ 285 h 297"/>
              <a:gd name="T24" fmla="*/ 284 w 296"/>
              <a:gd name="T25" fmla="*/ 242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96" h="297">
                <a:moveTo>
                  <a:pt x="284" y="242"/>
                </a:moveTo>
                <a:cubicBezTo>
                  <a:pt x="154" y="112"/>
                  <a:pt x="154" y="112"/>
                  <a:pt x="154" y="112"/>
                </a:cubicBezTo>
                <a:cubicBezTo>
                  <a:pt x="165" y="84"/>
                  <a:pt x="160" y="51"/>
                  <a:pt x="137" y="29"/>
                </a:cubicBezTo>
                <a:cubicBezTo>
                  <a:pt x="115" y="6"/>
                  <a:pt x="82" y="0"/>
                  <a:pt x="54" y="11"/>
                </a:cubicBezTo>
                <a:cubicBezTo>
                  <a:pt x="88" y="45"/>
                  <a:pt x="88" y="45"/>
                  <a:pt x="88" y="45"/>
                </a:cubicBezTo>
                <a:cubicBezTo>
                  <a:pt x="76" y="77"/>
                  <a:pt x="76" y="77"/>
                  <a:pt x="76" y="77"/>
                </a:cubicBezTo>
                <a:cubicBezTo>
                  <a:pt x="45" y="88"/>
                  <a:pt x="45" y="88"/>
                  <a:pt x="45" y="88"/>
                </a:cubicBezTo>
                <a:cubicBezTo>
                  <a:pt x="11" y="54"/>
                  <a:pt x="11" y="54"/>
                  <a:pt x="11" y="54"/>
                </a:cubicBezTo>
                <a:cubicBezTo>
                  <a:pt x="0" y="82"/>
                  <a:pt x="6" y="115"/>
                  <a:pt x="28" y="137"/>
                </a:cubicBezTo>
                <a:cubicBezTo>
                  <a:pt x="51" y="160"/>
                  <a:pt x="84" y="166"/>
                  <a:pt x="111" y="155"/>
                </a:cubicBezTo>
                <a:cubicBezTo>
                  <a:pt x="241" y="285"/>
                  <a:pt x="241" y="285"/>
                  <a:pt x="241" y="285"/>
                </a:cubicBezTo>
                <a:cubicBezTo>
                  <a:pt x="253" y="297"/>
                  <a:pt x="272" y="297"/>
                  <a:pt x="284" y="285"/>
                </a:cubicBezTo>
                <a:cubicBezTo>
                  <a:pt x="296" y="273"/>
                  <a:pt x="296" y="254"/>
                  <a:pt x="284" y="242"/>
                </a:cubicBezTo>
                <a:close/>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71" name="Rectangle 70">
            <a:extLst>
              <a:ext uri="{FF2B5EF4-FFF2-40B4-BE49-F238E27FC236}">
                <a16:creationId xmlns:a16="http://schemas.microsoft.com/office/drawing/2014/main" id="{C04082AE-3D01-4EFC-BAA5-F22AB0ABCC8C}"/>
              </a:ext>
            </a:extLst>
          </p:cNvPr>
          <p:cNvSpPr/>
          <p:nvPr/>
        </p:nvSpPr>
        <p:spPr bwMode="auto">
          <a:xfrm>
            <a:off x="3861562" y="1681974"/>
            <a:ext cx="7909959" cy="1685706"/>
          </a:xfrm>
          <a:prstGeom prst="rect">
            <a:avLst/>
          </a:prstGeom>
          <a:solidFill>
            <a:srgbClr val="002050">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a:p>
        </p:txBody>
      </p:sp>
      <p:sp>
        <p:nvSpPr>
          <p:cNvPr id="160" name="Oval 19">
            <a:extLst>
              <a:ext uri="{FF2B5EF4-FFF2-40B4-BE49-F238E27FC236}">
                <a16:creationId xmlns:a16="http://schemas.microsoft.com/office/drawing/2014/main" id="{5772A8CE-1ABE-439E-9EE4-32B6E0048446}"/>
              </a:ext>
            </a:extLst>
          </p:cNvPr>
          <p:cNvSpPr>
            <a:spLocks noChangeArrowheads="1"/>
          </p:cNvSpPr>
          <p:nvPr/>
        </p:nvSpPr>
        <p:spPr bwMode="auto">
          <a:xfrm>
            <a:off x="11091721" y="321779"/>
            <a:ext cx="760147" cy="777666"/>
          </a:xfrm>
          <a:prstGeom prst="ellipse">
            <a:avLst/>
          </a:prstGeom>
          <a:solidFill>
            <a:srgbClr val="0072C6"/>
          </a:solidFill>
          <a:ln w="31750" cap="rnd">
            <a:noFill/>
            <a:prstDash val="solid"/>
            <a:round/>
            <a:headEnd/>
            <a:tailEnd/>
          </a:ln>
          <a:extLst/>
        </p:spPr>
        <p:txBody>
          <a:bodyPr vert="horz" wrap="square" lIns="89642" tIns="44821" rIns="89642" bIns="44821" numCol="1" anchor="t" anchorCtr="0" compatLnSpc="1">
            <a:prstTxWarp prst="textNoShape">
              <a:avLst/>
            </a:prstTxWarp>
          </a:bodyPr>
          <a:lstStyle/>
          <a:p>
            <a:endParaRPr lang="en-US" sz="1765" dirty="0"/>
          </a:p>
        </p:txBody>
      </p:sp>
      <p:sp>
        <p:nvSpPr>
          <p:cNvPr id="161" name="Freeform 56">
            <a:extLst>
              <a:ext uri="{FF2B5EF4-FFF2-40B4-BE49-F238E27FC236}">
                <a16:creationId xmlns:a16="http://schemas.microsoft.com/office/drawing/2014/main" id="{DC5786B6-D930-4D11-8088-18D887E7C06F}"/>
              </a:ext>
            </a:extLst>
          </p:cNvPr>
          <p:cNvSpPr>
            <a:spLocks/>
          </p:cNvSpPr>
          <p:nvPr/>
        </p:nvSpPr>
        <p:spPr bwMode="auto">
          <a:xfrm>
            <a:off x="11284390" y="555769"/>
            <a:ext cx="374811" cy="309679"/>
          </a:xfrm>
          <a:custGeom>
            <a:avLst/>
            <a:gdLst>
              <a:gd name="T0" fmla="*/ 298 w 301"/>
              <a:gd name="T1" fmla="*/ 243 h 243"/>
              <a:gd name="T2" fmla="*/ 2 w 301"/>
              <a:gd name="T3" fmla="*/ 243 h 243"/>
              <a:gd name="T4" fmla="*/ 0 w 301"/>
              <a:gd name="T5" fmla="*/ 240 h 243"/>
              <a:gd name="T6" fmla="*/ 0 w 301"/>
              <a:gd name="T7" fmla="*/ 3 h 243"/>
              <a:gd name="T8" fmla="*/ 2 w 301"/>
              <a:gd name="T9" fmla="*/ 0 h 243"/>
              <a:gd name="T10" fmla="*/ 298 w 301"/>
              <a:gd name="T11" fmla="*/ 0 h 243"/>
              <a:gd name="T12" fmla="*/ 301 w 301"/>
              <a:gd name="T13" fmla="*/ 3 h 243"/>
              <a:gd name="T14" fmla="*/ 301 w 301"/>
              <a:gd name="T15" fmla="*/ 240 h 243"/>
              <a:gd name="T16" fmla="*/ 298 w 301"/>
              <a:gd name="T17" fmla="*/ 243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1" h="243">
                <a:moveTo>
                  <a:pt x="298" y="243"/>
                </a:moveTo>
                <a:cubicBezTo>
                  <a:pt x="2" y="243"/>
                  <a:pt x="2" y="243"/>
                  <a:pt x="2" y="243"/>
                </a:cubicBezTo>
                <a:cubicBezTo>
                  <a:pt x="1" y="243"/>
                  <a:pt x="0" y="242"/>
                  <a:pt x="0" y="240"/>
                </a:cubicBezTo>
                <a:cubicBezTo>
                  <a:pt x="0" y="3"/>
                  <a:pt x="0" y="3"/>
                  <a:pt x="0" y="3"/>
                </a:cubicBezTo>
                <a:cubicBezTo>
                  <a:pt x="0" y="1"/>
                  <a:pt x="1" y="0"/>
                  <a:pt x="2" y="0"/>
                </a:cubicBezTo>
                <a:cubicBezTo>
                  <a:pt x="298" y="0"/>
                  <a:pt x="298" y="0"/>
                  <a:pt x="298" y="0"/>
                </a:cubicBezTo>
                <a:cubicBezTo>
                  <a:pt x="300" y="0"/>
                  <a:pt x="301" y="1"/>
                  <a:pt x="301" y="3"/>
                </a:cubicBezTo>
                <a:cubicBezTo>
                  <a:pt x="301" y="240"/>
                  <a:pt x="301" y="240"/>
                  <a:pt x="301" y="240"/>
                </a:cubicBezTo>
                <a:cubicBezTo>
                  <a:pt x="301" y="242"/>
                  <a:pt x="300" y="243"/>
                  <a:pt x="298" y="243"/>
                </a:cubicBezTo>
                <a:close/>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62" name="Line 57">
            <a:extLst>
              <a:ext uri="{FF2B5EF4-FFF2-40B4-BE49-F238E27FC236}">
                <a16:creationId xmlns:a16="http://schemas.microsoft.com/office/drawing/2014/main" id="{428518AF-2D41-4251-9D11-EC919674E615}"/>
              </a:ext>
            </a:extLst>
          </p:cNvPr>
          <p:cNvSpPr>
            <a:spLocks noChangeShapeType="1"/>
          </p:cNvSpPr>
          <p:nvPr/>
        </p:nvSpPr>
        <p:spPr bwMode="auto">
          <a:xfrm>
            <a:off x="11284390" y="633010"/>
            <a:ext cx="374811" cy="0"/>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63" name="Oval 58">
            <a:extLst>
              <a:ext uri="{FF2B5EF4-FFF2-40B4-BE49-F238E27FC236}">
                <a16:creationId xmlns:a16="http://schemas.microsoft.com/office/drawing/2014/main" id="{6BF294D8-DC24-41E4-A1AC-14DA5A33CE81}"/>
              </a:ext>
            </a:extLst>
          </p:cNvPr>
          <p:cNvSpPr>
            <a:spLocks noChangeArrowheads="1"/>
          </p:cNvSpPr>
          <p:nvPr/>
        </p:nvSpPr>
        <p:spPr bwMode="auto">
          <a:xfrm>
            <a:off x="11526090" y="585807"/>
            <a:ext cx="18916" cy="19310"/>
          </a:xfrm>
          <a:prstGeom prst="ellipse">
            <a:avLst/>
          </a:pr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64" name="Oval 59">
            <a:extLst>
              <a:ext uri="{FF2B5EF4-FFF2-40B4-BE49-F238E27FC236}">
                <a16:creationId xmlns:a16="http://schemas.microsoft.com/office/drawing/2014/main" id="{6744EF29-3F2E-48B5-9FC7-1820F8E8CE95}"/>
              </a:ext>
            </a:extLst>
          </p:cNvPr>
          <p:cNvSpPr>
            <a:spLocks noChangeArrowheads="1"/>
          </p:cNvSpPr>
          <p:nvPr/>
        </p:nvSpPr>
        <p:spPr bwMode="auto">
          <a:xfrm>
            <a:off x="11567423" y="585807"/>
            <a:ext cx="18215" cy="19310"/>
          </a:xfrm>
          <a:prstGeom prst="ellipse">
            <a:avLst/>
          </a:pr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65" name="Oval 60">
            <a:extLst>
              <a:ext uri="{FF2B5EF4-FFF2-40B4-BE49-F238E27FC236}">
                <a16:creationId xmlns:a16="http://schemas.microsoft.com/office/drawing/2014/main" id="{F80272CC-A537-4505-B64E-8729C384BAA1}"/>
              </a:ext>
            </a:extLst>
          </p:cNvPr>
          <p:cNvSpPr>
            <a:spLocks noChangeArrowheads="1"/>
          </p:cNvSpPr>
          <p:nvPr/>
        </p:nvSpPr>
        <p:spPr bwMode="auto">
          <a:xfrm>
            <a:off x="11609459" y="585807"/>
            <a:ext cx="17515" cy="19310"/>
          </a:xfrm>
          <a:prstGeom prst="ellipse">
            <a:avLst/>
          </a:pr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66" name="Line 61">
            <a:extLst>
              <a:ext uri="{FF2B5EF4-FFF2-40B4-BE49-F238E27FC236}">
                <a16:creationId xmlns:a16="http://schemas.microsoft.com/office/drawing/2014/main" id="{7FD8E3CE-0052-4755-A198-DEC39DBB07DE}"/>
              </a:ext>
            </a:extLst>
          </p:cNvPr>
          <p:cNvSpPr>
            <a:spLocks noChangeShapeType="1"/>
          </p:cNvSpPr>
          <p:nvPr/>
        </p:nvSpPr>
        <p:spPr bwMode="auto">
          <a:xfrm>
            <a:off x="11350244" y="773903"/>
            <a:ext cx="220684" cy="0"/>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67" name="Line 62">
            <a:extLst>
              <a:ext uri="{FF2B5EF4-FFF2-40B4-BE49-F238E27FC236}">
                <a16:creationId xmlns:a16="http://schemas.microsoft.com/office/drawing/2014/main" id="{26CD7ECA-226A-40BA-BD8D-E2275238C030}"/>
              </a:ext>
            </a:extLst>
          </p:cNvPr>
          <p:cNvSpPr>
            <a:spLocks noChangeShapeType="1"/>
          </p:cNvSpPr>
          <p:nvPr/>
        </p:nvSpPr>
        <p:spPr bwMode="auto">
          <a:xfrm>
            <a:off x="11350243" y="720264"/>
            <a:ext cx="137315" cy="0"/>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cxnSp>
        <p:nvCxnSpPr>
          <p:cNvPr id="5" name="Straight Connector 4">
            <a:extLst>
              <a:ext uri="{FF2B5EF4-FFF2-40B4-BE49-F238E27FC236}">
                <a16:creationId xmlns:a16="http://schemas.microsoft.com/office/drawing/2014/main" id="{923ACADD-9AE5-46DF-A9FB-82908595A9E6}"/>
              </a:ext>
            </a:extLst>
          </p:cNvPr>
          <p:cNvCxnSpPr>
            <a:cxnSpLocks/>
          </p:cNvCxnSpPr>
          <p:nvPr/>
        </p:nvCxnSpPr>
        <p:spPr>
          <a:xfrm>
            <a:off x="1294687" y="3326837"/>
            <a:ext cx="0" cy="620225"/>
          </a:xfrm>
          <a:prstGeom prst="line">
            <a:avLst/>
          </a:prstGeom>
          <a:ln w="190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7" name="Straight Connector 276">
            <a:extLst>
              <a:ext uri="{FF2B5EF4-FFF2-40B4-BE49-F238E27FC236}">
                <a16:creationId xmlns:a16="http://schemas.microsoft.com/office/drawing/2014/main" id="{9C2103B9-4424-4780-806E-B4293AEAC1A6}"/>
              </a:ext>
            </a:extLst>
          </p:cNvPr>
          <p:cNvCxnSpPr>
            <a:cxnSpLocks/>
          </p:cNvCxnSpPr>
          <p:nvPr/>
        </p:nvCxnSpPr>
        <p:spPr>
          <a:xfrm>
            <a:off x="2914223" y="3326837"/>
            <a:ext cx="0" cy="620225"/>
          </a:xfrm>
          <a:prstGeom prst="line">
            <a:avLst/>
          </a:prstGeom>
          <a:ln w="190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2" name="Group 21">
            <a:extLst>
              <a:ext uri="{FF2B5EF4-FFF2-40B4-BE49-F238E27FC236}">
                <a16:creationId xmlns:a16="http://schemas.microsoft.com/office/drawing/2014/main" id="{4D4DD576-9F80-4BAA-BD20-33320092F356}"/>
              </a:ext>
            </a:extLst>
          </p:cNvPr>
          <p:cNvGrpSpPr/>
          <p:nvPr/>
        </p:nvGrpSpPr>
        <p:grpSpPr>
          <a:xfrm>
            <a:off x="9311137" y="5022508"/>
            <a:ext cx="2624545" cy="1092115"/>
            <a:chOff x="9244928" y="5122723"/>
            <a:chExt cx="2677173" cy="1114014"/>
          </a:xfrm>
        </p:grpSpPr>
        <p:sp>
          <p:nvSpPr>
            <p:cNvPr id="287" name="Text Placeholder 21">
              <a:extLst>
                <a:ext uri="{FF2B5EF4-FFF2-40B4-BE49-F238E27FC236}">
                  <a16:creationId xmlns:a16="http://schemas.microsoft.com/office/drawing/2014/main" id="{5E1CB7E4-8657-4472-9349-9C6726A99795}"/>
                </a:ext>
              </a:extLst>
            </p:cNvPr>
            <p:cNvSpPr txBox="1">
              <a:spLocks/>
            </p:cNvSpPr>
            <p:nvPr/>
          </p:nvSpPr>
          <p:spPr>
            <a:xfrm>
              <a:off x="9244928" y="5122723"/>
              <a:ext cx="2677173" cy="378565"/>
            </a:xfrm>
            <a:prstGeom prst="rect">
              <a:avLst/>
            </a:prstGeom>
          </p:spPr>
          <p:txBody>
            <a:bodyPr lIns="89642" tIns="89642" rIns="89642" bIns="89642">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gn="ctr">
                <a:defRPr/>
              </a:pPr>
              <a:r>
                <a:rPr lang="en-US" sz="1372" dirty="0">
                  <a:solidFill>
                    <a:srgbClr val="505050"/>
                  </a:solidFill>
                </a:rPr>
                <a:t>.NET, or Java</a:t>
              </a:r>
            </a:p>
          </p:txBody>
        </p:sp>
        <p:sp>
          <p:nvSpPr>
            <p:cNvPr id="288" name="Text Placeholder 21">
              <a:extLst>
                <a:ext uri="{FF2B5EF4-FFF2-40B4-BE49-F238E27FC236}">
                  <a16:creationId xmlns:a16="http://schemas.microsoft.com/office/drawing/2014/main" id="{36E2C032-1BCA-4D4F-B16C-7DD399E343DF}"/>
                </a:ext>
              </a:extLst>
            </p:cNvPr>
            <p:cNvSpPr txBox="1">
              <a:spLocks/>
            </p:cNvSpPr>
            <p:nvPr/>
          </p:nvSpPr>
          <p:spPr>
            <a:xfrm>
              <a:off x="9459023" y="5442673"/>
              <a:ext cx="2248982" cy="794064"/>
            </a:xfrm>
            <a:prstGeom prst="rect">
              <a:avLst/>
            </a:prstGeom>
          </p:spPr>
          <p:txBody>
            <a:bodyPr wrap="square" lIns="89642" tIns="89642" rIns="89642" bIns="89642">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gn="ctr">
                <a:defRPr/>
              </a:pPr>
              <a:r>
                <a:rPr lang="en-US" sz="1078" dirty="0">
                  <a:solidFill>
                    <a:srgbClr val="505050"/>
                  </a:solidFill>
                  <a:latin typeface="+mn-lt"/>
                </a:rPr>
                <a:t>Best platform for .NET and ASP.NET core with Visual Studio 2017 and Java using  </a:t>
              </a:r>
              <a:br>
                <a:rPr lang="en-US" sz="1078" dirty="0">
                  <a:solidFill>
                    <a:srgbClr val="505050"/>
                  </a:solidFill>
                  <a:latin typeface="+mn-lt"/>
                </a:rPr>
              </a:br>
              <a:r>
                <a:rPr lang="en-US" sz="1078" dirty="0">
                  <a:solidFill>
                    <a:srgbClr val="505050"/>
                  </a:solidFill>
                  <a:latin typeface="+mn-lt"/>
                </a:rPr>
                <a:t>Eclipse and Jenkins</a:t>
              </a:r>
            </a:p>
          </p:txBody>
        </p:sp>
      </p:grpSp>
      <p:sp>
        <p:nvSpPr>
          <p:cNvPr id="295" name="Oval 23">
            <a:extLst>
              <a:ext uri="{FF2B5EF4-FFF2-40B4-BE49-F238E27FC236}">
                <a16:creationId xmlns:a16="http://schemas.microsoft.com/office/drawing/2014/main" id="{2AD3C856-7D5C-42C9-9371-3E71AEFFE8E8}"/>
              </a:ext>
            </a:extLst>
          </p:cNvPr>
          <p:cNvSpPr>
            <a:spLocks noChangeArrowheads="1"/>
          </p:cNvSpPr>
          <p:nvPr/>
        </p:nvSpPr>
        <p:spPr bwMode="auto">
          <a:xfrm>
            <a:off x="3672077" y="4449229"/>
            <a:ext cx="356392" cy="356392"/>
          </a:xfrm>
          <a:prstGeom prst="ellipse">
            <a:avLst/>
          </a:prstGeom>
          <a:noFill/>
          <a:ln w="19050" cap="rnd">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96" name="Freeform 25">
            <a:extLst>
              <a:ext uri="{FF2B5EF4-FFF2-40B4-BE49-F238E27FC236}">
                <a16:creationId xmlns:a16="http://schemas.microsoft.com/office/drawing/2014/main" id="{DFBD87FB-2CC3-4170-BC34-7F1BAF377455}"/>
              </a:ext>
            </a:extLst>
          </p:cNvPr>
          <p:cNvSpPr>
            <a:spLocks/>
          </p:cNvSpPr>
          <p:nvPr/>
        </p:nvSpPr>
        <p:spPr bwMode="auto">
          <a:xfrm>
            <a:off x="3810835" y="4606532"/>
            <a:ext cx="108445" cy="144595"/>
          </a:xfrm>
          <a:custGeom>
            <a:avLst/>
            <a:gdLst>
              <a:gd name="T0" fmla="*/ 62 w 108"/>
              <a:gd name="T1" fmla="*/ 91 h 142"/>
              <a:gd name="T2" fmla="*/ 107 w 108"/>
              <a:gd name="T3" fmla="*/ 6 h 142"/>
              <a:gd name="T4" fmla="*/ 102 w 108"/>
              <a:gd name="T5" fmla="*/ 2 h 142"/>
              <a:gd name="T6" fmla="*/ 39 w 108"/>
              <a:gd name="T7" fmla="*/ 75 h 142"/>
              <a:gd name="T8" fmla="*/ 7 w 108"/>
              <a:gd name="T9" fmla="*/ 92 h 142"/>
              <a:gd name="T10" fmla="*/ 14 w 108"/>
              <a:gd name="T11" fmla="*/ 130 h 142"/>
              <a:gd name="T12" fmla="*/ 60 w 108"/>
              <a:gd name="T13" fmla="*/ 124 h 142"/>
              <a:gd name="T14" fmla="*/ 62 w 108"/>
              <a:gd name="T15" fmla="*/ 91 h 1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8" h="142">
                <a:moveTo>
                  <a:pt x="62" y="91"/>
                </a:moveTo>
                <a:cubicBezTo>
                  <a:pt x="107" y="6"/>
                  <a:pt x="107" y="6"/>
                  <a:pt x="107" y="6"/>
                </a:cubicBezTo>
                <a:cubicBezTo>
                  <a:pt x="108" y="3"/>
                  <a:pt x="104" y="0"/>
                  <a:pt x="102" y="2"/>
                </a:cubicBezTo>
                <a:cubicBezTo>
                  <a:pt x="39" y="75"/>
                  <a:pt x="39" y="75"/>
                  <a:pt x="39" y="75"/>
                </a:cubicBezTo>
                <a:cubicBezTo>
                  <a:pt x="26" y="74"/>
                  <a:pt x="13" y="80"/>
                  <a:pt x="7" y="92"/>
                </a:cubicBezTo>
                <a:cubicBezTo>
                  <a:pt x="0" y="105"/>
                  <a:pt x="4" y="120"/>
                  <a:pt x="14" y="130"/>
                </a:cubicBezTo>
                <a:cubicBezTo>
                  <a:pt x="29" y="142"/>
                  <a:pt x="50" y="139"/>
                  <a:pt x="60" y="124"/>
                </a:cubicBezTo>
                <a:cubicBezTo>
                  <a:pt x="67" y="114"/>
                  <a:pt x="67" y="101"/>
                  <a:pt x="62" y="91"/>
                </a:cubicBezTo>
                <a:close/>
              </a:path>
            </a:pathLst>
          </a:custGeom>
          <a:noFill/>
          <a:ln w="19050" cap="rnd">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grpSp>
        <p:nvGrpSpPr>
          <p:cNvPr id="297" name="Group 296">
            <a:extLst>
              <a:ext uri="{FF2B5EF4-FFF2-40B4-BE49-F238E27FC236}">
                <a16:creationId xmlns:a16="http://schemas.microsoft.com/office/drawing/2014/main" id="{6B3D29D0-55A5-470C-8D95-1A9978AC4219}"/>
              </a:ext>
            </a:extLst>
          </p:cNvPr>
          <p:cNvGrpSpPr/>
          <p:nvPr/>
        </p:nvGrpSpPr>
        <p:grpSpPr>
          <a:xfrm>
            <a:off x="3726547" y="4517214"/>
            <a:ext cx="250564" cy="94933"/>
            <a:chOff x="5568951" y="5675313"/>
            <a:chExt cx="255588" cy="96837"/>
          </a:xfrm>
        </p:grpSpPr>
        <p:sp>
          <p:nvSpPr>
            <p:cNvPr id="302" name="Freeform 24">
              <a:extLst>
                <a:ext uri="{FF2B5EF4-FFF2-40B4-BE49-F238E27FC236}">
                  <a16:creationId xmlns:a16="http://schemas.microsoft.com/office/drawing/2014/main" id="{E8C07B8A-176E-4828-A56A-370C9B2A0976}"/>
                </a:ext>
              </a:extLst>
            </p:cNvPr>
            <p:cNvSpPr>
              <a:spLocks/>
            </p:cNvSpPr>
            <p:nvPr/>
          </p:nvSpPr>
          <p:spPr bwMode="auto">
            <a:xfrm>
              <a:off x="5568951" y="5675313"/>
              <a:ext cx="255588" cy="77788"/>
            </a:xfrm>
            <a:custGeom>
              <a:avLst/>
              <a:gdLst>
                <a:gd name="T0" fmla="*/ 0 w 205"/>
                <a:gd name="T1" fmla="*/ 62 h 62"/>
                <a:gd name="T2" fmla="*/ 103 w 205"/>
                <a:gd name="T3" fmla="*/ 0 h 62"/>
                <a:gd name="T4" fmla="*/ 205 w 205"/>
                <a:gd name="T5" fmla="*/ 62 h 62"/>
              </a:gdLst>
              <a:ahLst/>
              <a:cxnLst>
                <a:cxn ang="0">
                  <a:pos x="T0" y="T1"/>
                </a:cxn>
                <a:cxn ang="0">
                  <a:pos x="T2" y="T3"/>
                </a:cxn>
                <a:cxn ang="0">
                  <a:pos x="T4" y="T5"/>
                </a:cxn>
              </a:cxnLst>
              <a:rect l="0" t="0" r="r" b="b"/>
              <a:pathLst>
                <a:path w="205" h="62">
                  <a:moveTo>
                    <a:pt x="0" y="62"/>
                  </a:moveTo>
                  <a:cubicBezTo>
                    <a:pt x="20" y="26"/>
                    <a:pt x="58" y="0"/>
                    <a:pt x="103" y="0"/>
                  </a:cubicBezTo>
                  <a:cubicBezTo>
                    <a:pt x="147" y="0"/>
                    <a:pt x="186" y="26"/>
                    <a:pt x="205" y="62"/>
                  </a:cubicBezTo>
                </a:path>
              </a:pathLst>
            </a:custGeom>
            <a:noFill/>
            <a:ln w="19050" cap="rnd">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303" name="Line 26">
              <a:extLst>
                <a:ext uri="{FF2B5EF4-FFF2-40B4-BE49-F238E27FC236}">
                  <a16:creationId xmlns:a16="http://schemas.microsoft.com/office/drawing/2014/main" id="{D3D2CA5F-F625-416C-8082-575A7BF17B06}"/>
                </a:ext>
              </a:extLst>
            </p:cNvPr>
            <p:cNvSpPr>
              <a:spLocks noChangeShapeType="1"/>
            </p:cNvSpPr>
            <p:nvPr/>
          </p:nvSpPr>
          <p:spPr bwMode="auto">
            <a:xfrm>
              <a:off x="5697538" y="5675313"/>
              <a:ext cx="0" cy="30163"/>
            </a:xfrm>
            <a:prstGeom prst="line">
              <a:avLst/>
            </a:prstGeom>
            <a:noFill/>
            <a:ln w="19050" cap="rnd">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304" name="Line 27">
              <a:extLst>
                <a:ext uri="{FF2B5EF4-FFF2-40B4-BE49-F238E27FC236}">
                  <a16:creationId xmlns:a16="http://schemas.microsoft.com/office/drawing/2014/main" id="{57B73098-FD0C-44B9-A331-E49EC1F40007}"/>
                </a:ext>
              </a:extLst>
            </p:cNvPr>
            <p:cNvSpPr>
              <a:spLocks noChangeShapeType="1"/>
            </p:cNvSpPr>
            <p:nvPr/>
          </p:nvSpPr>
          <p:spPr bwMode="auto">
            <a:xfrm flipH="1">
              <a:off x="5802313" y="5753100"/>
              <a:ext cx="22225" cy="19050"/>
            </a:xfrm>
            <a:prstGeom prst="line">
              <a:avLst/>
            </a:prstGeom>
            <a:noFill/>
            <a:ln w="19050" cap="rnd">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305" name="Line 28">
              <a:extLst>
                <a:ext uri="{FF2B5EF4-FFF2-40B4-BE49-F238E27FC236}">
                  <a16:creationId xmlns:a16="http://schemas.microsoft.com/office/drawing/2014/main" id="{D6A61F56-DEEB-478E-8C53-728AC6953CF9}"/>
                </a:ext>
              </a:extLst>
            </p:cNvPr>
            <p:cNvSpPr>
              <a:spLocks noChangeShapeType="1"/>
            </p:cNvSpPr>
            <p:nvPr/>
          </p:nvSpPr>
          <p:spPr bwMode="auto">
            <a:xfrm>
              <a:off x="5568951" y="5753100"/>
              <a:ext cx="23813" cy="19050"/>
            </a:xfrm>
            <a:prstGeom prst="line">
              <a:avLst/>
            </a:prstGeom>
            <a:noFill/>
            <a:ln w="19050" cap="rnd">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grpSp>
      <p:grpSp>
        <p:nvGrpSpPr>
          <p:cNvPr id="18" name="Group 17">
            <a:extLst>
              <a:ext uri="{FF2B5EF4-FFF2-40B4-BE49-F238E27FC236}">
                <a16:creationId xmlns:a16="http://schemas.microsoft.com/office/drawing/2014/main" id="{3560F3A2-8B21-4DAB-9292-CFF04B8491B5}"/>
              </a:ext>
            </a:extLst>
          </p:cNvPr>
          <p:cNvGrpSpPr/>
          <p:nvPr/>
        </p:nvGrpSpPr>
        <p:grpSpPr>
          <a:xfrm>
            <a:off x="2532663" y="5022508"/>
            <a:ext cx="2624545" cy="1241469"/>
            <a:chOff x="2357835" y="5122723"/>
            <a:chExt cx="2677173" cy="1266363"/>
          </a:xfrm>
        </p:grpSpPr>
        <p:sp>
          <p:nvSpPr>
            <p:cNvPr id="300" name="Text Placeholder 21">
              <a:extLst>
                <a:ext uri="{FF2B5EF4-FFF2-40B4-BE49-F238E27FC236}">
                  <a16:creationId xmlns:a16="http://schemas.microsoft.com/office/drawing/2014/main" id="{4056E7DC-F516-413C-86AE-0C3993A7EF0F}"/>
                </a:ext>
              </a:extLst>
            </p:cNvPr>
            <p:cNvSpPr txBox="1">
              <a:spLocks/>
            </p:cNvSpPr>
            <p:nvPr/>
          </p:nvSpPr>
          <p:spPr>
            <a:xfrm>
              <a:off x="2357835" y="5122723"/>
              <a:ext cx="2677173" cy="378565"/>
            </a:xfrm>
            <a:prstGeom prst="rect">
              <a:avLst/>
            </a:prstGeom>
          </p:spPr>
          <p:txBody>
            <a:bodyPr lIns="89642" tIns="89642" rIns="89642" bIns="89642">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gn="ctr">
                <a:defRPr/>
              </a:pPr>
              <a:r>
                <a:rPr lang="en-US" sz="1372" dirty="0">
                  <a:solidFill>
                    <a:srgbClr val="505050"/>
                  </a:solidFill>
                </a:rPr>
                <a:t>Reliable Services</a:t>
              </a:r>
            </a:p>
          </p:txBody>
        </p:sp>
        <p:sp>
          <p:nvSpPr>
            <p:cNvPr id="301" name="Text Placeholder 21">
              <a:extLst>
                <a:ext uri="{FF2B5EF4-FFF2-40B4-BE49-F238E27FC236}">
                  <a16:creationId xmlns:a16="http://schemas.microsoft.com/office/drawing/2014/main" id="{50EB0C52-DE06-4668-BF33-66F64E31CC3D}"/>
                </a:ext>
              </a:extLst>
            </p:cNvPr>
            <p:cNvSpPr txBox="1">
              <a:spLocks/>
            </p:cNvSpPr>
            <p:nvPr/>
          </p:nvSpPr>
          <p:spPr>
            <a:xfrm>
              <a:off x="2760780" y="5442673"/>
              <a:ext cx="1871283" cy="946413"/>
            </a:xfrm>
            <a:prstGeom prst="rect">
              <a:avLst/>
            </a:prstGeom>
          </p:spPr>
          <p:txBody>
            <a:bodyPr wrap="square" lIns="89642" tIns="89642" rIns="89642" bIns="89642">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gn="ctr">
                <a:defRPr/>
              </a:pPr>
              <a:r>
                <a:rPr lang="en-US" sz="1078" dirty="0">
                  <a:solidFill>
                    <a:srgbClr val="505050"/>
                  </a:solidFill>
                  <a:latin typeface="+mn-lt"/>
                </a:rPr>
                <a:t>Manage state reliability without a database, lowering latency. Use stateless services to write data to eternal data stores  </a:t>
              </a:r>
            </a:p>
          </p:txBody>
        </p:sp>
      </p:grpSp>
      <p:grpSp>
        <p:nvGrpSpPr>
          <p:cNvPr id="19" name="Group 18">
            <a:extLst>
              <a:ext uri="{FF2B5EF4-FFF2-40B4-BE49-F238E27FC236}">
                <a16:creationId xmlns:a16="http://schemas.microsoft.com/office/drawing/2014/main" id="{A07AC3A4-E4E0-41C7-BAE8-CEA16884795A}"/>
              </a:ext>
            </a:extLst>
          </p:cNvPr>
          <p:cNvGrpSpPr/>
          <p:nvPr/>
        </p:nvGrpSpPr>
        <p:grpSpPr>
          <a:xfrm>
            <a:off x="4792154" y="5022509"/>
            <a:ext cx="2624545" cy="644050"/>
            <a:chOff x="4683662" y="5122723"/>
            <a:chExt cx="2677173" cy="656965"/>
          </a:xfrm>
        </p:grpSpPr>
        <p:sp>
          <p:nvSpPr>
            <p:cNvPr id="310" name="Text Placeholder 21">
              <a:extLst>
                <a:ext uri="{FF2B5EF4-FFF2-40B4-BE49-F238E27FC236}">
                  <a16:creationId xmlns:a16="http://schemas.microsoft.com/office/drawing/2014/main" id="{99E60FA8-AC1D-4725-ABA2-2551AE8AC5EF}"/>
                </a:ext>
              </a:extLst>
            </p:cNvPr>
            <p:cNvSpPr txBox="1">
              <a:spLocks/>
            </p:cNvSpPr>
            <p:nvPr/>
          </p:nvSpPr>
          <p:spPr>
            <a:xfrm>
              <a:off x="4683662" y="5122723"/>
              <a:ext cx="2677173" cy="378565"/>
            </a:xfrm>
            <a:prstGeom prst="rect">
              <a:avLst/>
            </a:prstGeom>
          </p:spPr>
          <p:txBody>
            <a:bodyPr lIns="89642" tIns="89642" rIns="89642" bIns="89642">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gn="ctr">
                <a:defRPr/>
              </a:pPr>
              <a:r>
                <a:rPr lang="en-US" sz="1372" dirty="0">
                  <a:solidFill>
                    <a:srgbClr val="505050"/>
                  </a:solidFill>
                </a:rPr>
                <a:t>Guest Executables</a:t>
              </a:r>
            </a:p>
          </p:txBody>
        </p:sp>
        <p:sp>
          <p:nvSpPr>
            <p:cNvPr id="311" name="Text Placeholder 21">
              <a:extLst>
                <a:ext uri="{FF2B5EF4-FFF2-40B4-BE49-F238E27FC236}">
                  <a16:creationId xmlns:a16="http://schemas.microsoft.com/office/drawing/2014/main" id="{24FA8270-A398-4AD3-80F8-91B6EA16F286}"/>
                </a:ext>
              </a:extLst>
            </p:cNvPr>
            <p:cNvSpPr txBox="1">
              <a:spLocks/>
            </p:cNvSpPr>
            <p:nvPr/>
          </p:nvSpPr>
          <p:spPr>
            <a:xfrm>
              <a:off x="4968882" y="5442673"/>
              <a:ext cx="2106733" cy="337015"/>
            </a:xfrm>
            <a:prstGeom prst="rect">
              <a:avLst/>
            </a:prstGeom>
          </p:spPr>
          <p:txBody>
            <a:bodyPr wrap="square" lIns="89642" tIns="89642" rIns="89642" bIns="89642">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gn="ctr">
                <a:defRPr/>
              </a:pPr>
              <a:r>
                <a:rPr lang="en-US" sz="1078" dirty="0">
                  <a:solidFill>
                    <a:srgbClr val="505050"/>
                  </a:solidFill>
                  <a:latin typeface="+mn-lt"/>
                </a:rPr>
                <a:t>Run any existing code</a:t>
              </a:r>
            </a:p>
          </p:txBody>
        </p:sp>
      </p:grpSp>
      <p:sp>
        <p:nvSpPr>
          <p:cNvPr id="309" name="Oval 308">
            <a:extLst>
              <a:ext uri="{FF2B5EF4-FFF2-40B4-BE49-F238E27FC236}">
                <a16:creationId xmlns:a16="http://schemas.microsoft.com/office/drawing/2014/main" id="{428EEF7D-65A6-4E37-98D5-8560E69363AC}"/>
              </a:ext>
            </a:extLst>
          </p:cNvPr>
          <p:cNvSpPr/>
          <p:nvPr/>
        </p:nvSpPr>
        <p:spPr bwMode="auto">
          <a:xfrm>
            <a:off x="5780312" y="4290526"/>
            <a:ext cx="648226" cy="648226"/>
          </a:xfrm>
          <a:prstGeom prst="ellipse">
            <a:avLst/>
          </a:prstGeom>
          <a:solidFill>
            <a:schemeClr val="bg1"/>
          </a:solid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12" name="Group 311">
            <a:extLst>
              <a:ext uri="{FF2B5EF4-FFF2-40B4-BE49-F238E27FC236}">
                <a16:creationId xmlns:a16="http://schemas.microsoft.com/office/drawing/2014/main" id="{D0A7950F-CAC3-491E-A253-261EDC6F7A41}"/>
              </a:ext>
            </a:extLst>
          </p:cNvPr>
          <p:cNvGrpSpPr/>
          <p:nvPr/>
        </p:nvGrpSpPr>
        <p:grpSpPr>
          <a:xfrm>
            <a:off x="5991759" y="4452814"/>
            <a:ext cx="215107" cy="309096"/>
            <a:chOff x="5681663" y="4995863"/>
            <a:chExt cx="541338" cy="777875"/>
          </a:xfrm>
        </p:grpSpPr>
        <p:sp>
          <p:nvSpPr>
            <p:cNvPr id="313" name="Freeform 32">
              <a:extLst>
                <a:ext uri="{FF2B5EF4-FFF2-40B4-BE49-F238E27FC236}">
                  <a16:creationId xmlns:a16="http://schemas.microsoft.com/office/drawing/2014/main" id="{7E7C3773-DF69-49F3-B7FF-41963540E34C}"/>
                </a:ext>
              </a:extLst>
            </p:cNvPr>
            <p:cNvSpPr>
              <a:spLocks/>
            </p:cNvSpPr>
            <p:nvPr/>
          </p:nvSpPr>
          <p:spPr bwMode="auto">
            <a:xfrm>
              <a:off x="5840413" y="5348288"/>
              <a:ext cx="223838" cy="158750"/>
            </a:xfrm>
            <a:custGeom>
              <a:avLst/>
              <a:gdLst>
                <a:gd name="T0" fmla="*/ 0 w 141"/>
                <a:gd name="T1" fmla="*/ 59 h 100"/>
                <a:gd name="T2" fmla="*/ 39 w 141"/>
                <a:gd name="T3" fmla="*/ 100 h 100"/>
                <a:gd name="T4" fmla="*/ 141 w 141"/>
                <a:gd name="T5" fmla="*/ 0 h 100"/>
              </a:gdLst>
              <a:ahLst/>
              <a:cxnLst>
                <a:cxn ang="0">
                  <a:pos x="T0" y="T1"/>
                </a:cxn>
                <a:cxn ang="0">
                  <a:pos x="T2" y="T3"/>
                </a:cxn>
                <a:cxn ang="0">
                  <a:pos x="T4" y="T5"/>
                </a:cxn>
              </a:cxnLst>
              <a:rect l="0" t="0" r="r" b="b"/>
              <a:pathLst>
                <a:path w="141" h="100">
                  <a:moveTo>
                    <a:pt x="0" y="59"/>
                  </a:moveTo>
                  <a:lnTo>
                    <a:pt x="39" y="100"/>
                  </a:lnTo>
                  <a:lnTo>
                    <a:pt x="141" y="0"/>
                  </a:lnTo>
                </a:path>
              </a:pathLst>
            </a:custGeom>
            <a:noFill/>
            <a:ln w="19050" cap="rnd">
              <a:solidFill>
                <a:srgbClr val="0078D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314" name="Freeform 33">
              <a:extLst>
                <a:ext uri="{FF2B5EF4-FFF2-40B4-BE49-F238E27FC236}">
                  <a16:creationId xmlns:a16="http://schemas.microsoft.com/office/drawing/2014/main" id="{D3AEC9E9-32CB-4FC4-9EAA-EB2B829E4DA6}"/>
                </a:ext>
              </a:extLst>
            </p:cNvPr>
            <p:cNvSpPr>
              <a:spLocks/>
            </p:cNvSpPr>
            <p:nvPr/>
          </p:nvSpPr>
          <p:spPr bwMode="auto">
            <a:xfrm>
              <a:off x="6045200" y="4997450"/>
              <a:ext cx="176213" cy="176213"/>
            </a:xfrm>
            <a:custGeom>
              <a:avLst/>
              <a:gdLst>
                <a:gd name="T0" fmla="*/ 62 w 62"/>
                <a:gd name="T1" fmla="*/ 60 h 62"/>
                <a:gd name="T2" fmla="*/ 58 w 62"/>
                <a:gd name="T3" fmla="*/ 62 h 62"/>
                <a:gd name="T4" fmla="*/ 4 w 62"/>
                <a:gd name="T5" fmla="*/ 62 h 62"/>
                <a:gd name="T6" fmla="*/ 0 w 62"/>
                <a:gd name="T7" fmla="*/ 57 h 62"/>
                <a:gd name="T8" fmla="*/ 0 w 62"/>
                <a:gd name="T9" fmla="*/ 3 h 62"/>
                <a:gd name="T10" fmla="*/ 2 w 62"/>
                <a:gd name="T11" fmla="*/ 0 h 62"/>
              </a:gdLst>
              <a:ahLst/>
              <a:cxnLst>
                <a:cxn ang="0">
                  <a:pos x="T0" y="T1"/>
                </a:cxn>
                <a:cxn ang="0">
                  <a:pos x="T2" y="T3"/>
                </a:cxn>
                <a:cxn ang="0">
                  <a:pos x="T4" y="T5"/>
                </a:cxn>
                <a:cxn ang="0">
                  <a:pos x="T6" y="T7"/>
                </a:cxn>
                <a:cxn ang="0">
                  <a:pos x="T8" y="T9"/>
                </a:cxn>
                <a:cxn ang="0">
                  <a:pos x="T10" y="T11"/>
                </a:cxn>
              </a:cxnLst>
              <a:rect l="0" t="0" r="r" b="b"/>
              <a:pathLst>
                <a:path w="62" h="62">
                  <a:moveTo>
                    <a:pt x="62" y="60"/>
                  </a:moveTo>
                  <a:cubicBezTo>
                    <a:pt x="61" y="61"/>
                    <a:pt x="60" y="62"/>
                    <a:pt x="58" y="62"/>
                  </a:cubicBezTo>
                  <a:cubicBezTo>
                    <a:pt x="4" y="62"/>
                    <a:pt x="4" y="62"/>
                    <a:pt x="4" y="62"/>
                  </a:cubicBezTo>
                  <a:cubicBezTo>
                    <a:pt x="2" y="62"/>
                    <a:pt x="0" y="60"/>
                    <a:pt x="0" y="57"/>
                  </a:cubicBezTo>
                  <a:cubicBezTo>
                    <a:pt x="0" y="3"/>
                    <a:pt x="0" y="3"/>
                    <a:pt x="0" y="3"/>
                  </a:cubicBezTo>
                  <a:cubicBezTo>
                    <a:pt x="0" y="2"/>
                    <a:pt x="1" y="1"/>
                    <a:pt x="2" y="0"/>
                  </a:cubicBezTo>
                </a:path>
              </a:pathLst>
            </a:custGeom>
            <a:noFill/>
            <a:ln w="19050" cap="rnd">
              <a:solidFill>
                <a:srgbClr val="0078D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315" name="Freeform 34">
              <a:extLst>
                <a:ext uri="{FF2B5EF4-FFF2-40B4-BE49-F238E27FC236}">
                  <a16:creationId xmlns:a16="http://schemas.microsoft.com/office/drawing/2014/main" id="{B04AF58F-7535-4069-AB85-4AB9C614F57E}"/>
                </a:ext>
              </a:extLst>
            </p:cNvPr>
            <p:cNvSpPr>
              <a:spLocks/>
            </p:cNvSpPr>
            <p:nvPr/>
          </p:nvSpPr>
          <p:spPr bwMode="auto">
            <a:xfrm>
              <a:off x="5681663" y="4995863"/>
              <a:ext cx="541338" cy="777875"/>
            </a:xfrm>
            <a:custGeom>
              <a:avLst/>
              <a:gdLst>
                <a:gd name="T0" fmla="*/ 191 w 191"/>
                <a:gd name="T1" fmla="*/ 62 h 275"/>
                <a:gd name="T2" fmla="*/ 191 w 191"/>
                <a:gd name="T3" fmla="*/ 268 h 275"/>
                <a:gd name="T4" fmla="*/ 184 w 191"/>
                <a:gd name="T5" fmla="*/ 275 h 275"/>
                <a:gd name="T6" fmla="*/ 7 w 191"/>
                <a:gd name="T7" fmla="*/ 275 h 275"/>
                <a:gd name="T8" fmla="*/ 0 w 191"/>
                <a:gd name="T9" fmla="*/ 268 h 275"/>
                <a:gd name="T10" fmla="*/ 0 w 191"/>
                <a:gd name="T11" fmla="*/ 7 h 275"/>
                <a:gd name="T12" fmla="*/ 7 w 191"/>
                <a:gd name="T13" fmla="*/ 0 h 275"/>
                <a:gd name="T14" fmla="*/ 128 w 191"/>
                <a:gd name="T15" fmla="*/ 0 h 275"/>
                <a:gd name="T16" fmla="*/ 191 w 191"/>
                <a:gd name="T17" fmla="*/ 62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1" h="275">
                  <a:moveTo>
                    <a:pt x="191" y="62"/>
                  </a:moveTo>
                  <a:cubicBezTo>
                    <a:pt x="191" y="268"/>
                    <a:pt x="191" y="268"/>
                    <a:pt x="191" y="268"/>
                  </a:cubicBezTo>
                  <a:cubicBezTo>
                    <a:pt x="191" y="272"/>
                    <a:pt x="188" y="275"/>
                    <a:pt x="184" y="275"/>
                  </a:cubicBezTo>
                  <a:cubicBezTo>
                    <a:pt x="7" y="275"/>
                    <a:pt x="7" y="275"/>
                    <a:pt x="7" y="275"/>
                  </a:cubicBezTo>
                  <a:cubicBezTo>
                    <a:pt x="3" y="275"/>
                    <a:pt x="0" y="272"/>
                    <a:pt x="0" y="268"/>
                  </a:cubicBezTo>
                  <a:cubicBezTo>
                    <a:pt x="0" y="7"/>
                    <a:pt x="0" y="7"/>
                    <a:pt x="0" y="7"/>
                  </a:cubicBezTo>
                  <a:cubicBezTo>
                    <a:pt x="0" y="3"/>
                    <a:pt x="3" y="0"/>
                    <a:pt x="7" y="0"/>
                  </a:cubicBezTo>
                  <a:cubicBezTo>
                    <a:pt x="128" y="0"/>
                    <a:pt x="128" y="0"/>
                    <a:pt x="128" y="0"/>
                  </a:cubicBezTo>
                  <a:lnTo>
                    <a:pt x="191" y="62"/>
                  </a:lnTo>
                  <a:close/>
                </a:path>
              </a:pathLst>
            </a:custGeom>
            <a:noFill/>
            <a:ln w="19050" cap="rnd">
              <a:solidFill>
                <a:srgbClr val="0078D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grpSp>
      <p:sp>
        <p:nvSpPr>
          <p:cNvPr id="317" name="Text Placeholder 21">
            <a:extLst>
              <a:ext uri="{FF2B5EF4-FFF2-40B4-BE49-F238E27FC236}">
                <a16:creationId xmlns:a16="http://schemas.microsoft.com/office/drawing/2014/main" id="{808B974D-A232-47D1-A90B-BCA01F76F3EF}"/>
              </a:ext>
            </a:extLst>
          </p:cNvPr>
          <p:cNvSpPr txBox="1">
            <a:spLocks/>
          </p:cNvSpPr>
          <p:nvPr/>
        </p:nvSpPr>
        <p:spPr>
          <a:xfrm>
            <a:off x="273173" y="5022508"/>
            <a:ext cx="2624545" cy="371123"/>
          </a:xfrm>
          <a:prstGeom prst="rect">
            <a:avLst/>
          </a:prstGeom>
        </p:spPr>
        <p:txBody>
          <a:bodyPr lIns="89642" tIns="89642" rIns="89642" bIns="89642">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gn="ctr">
              <a:defRPr/>
            </a:pPr>
            <a:r>
              <a:rPr lang="en-US" sz="1372" dirty="0">
                <a:solidFill>
                  <a:srgbClr val="505050"/>
                </a:solidFill>
              </a:rPr>
              <a:t>Reliable Actors</a:t>
            </a:r>
          </a:p>
        </p:txBody>
      </p:sp>
      <p:sp>
        <p:nvSpPr>
          <p:cNvPr id="334" name="Oval 333">
            <a:extLst>
              <a:ext uri="{FF2B5EF4-FFF2-40B4-BE49-F238E27FC236}">
                <a16:creationId xmlns:a16="http://schemas.microsoft.com/office/drawing/2014/main" id="{6497BC72-C563-4BF3-B6C3-DAE42C2C90D0}"/>
              </a:ext>
            </a:extLst>
          </p:cNvPr>
          <p:cNvSpPr/>
          <p:nvPr/>
        </p:nvSpPr>
        <p:spPr bwMode="auto">
          <a:xfrm>
            <a:off x="1261331" y="4323926"/>
            <a:ext cx="648226" cy="648226"/>
          </a:xfrm>
          <a:prstGeom prst="ellipse">
            <a:avLst/>
          </a:prstGeom>
          <a:solidFill>
            <a:schemeClr val="bg1"/>
          </a:solid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45" name="Group 344">
            <a:extLst>
              <a:ext uri="{FF2B5EF4-FFF2-40B4-BE49-F238E27FC236}">
                <a16:creationId xmlns:a16="http://schemas.microsoft.com/office/drawing/2014/main" id="{40338E9B-FFD6-493C-8B88-F7D4A90442AA}"/>
              </a:ext>
            </a:extLst>
          </p:cNvPr>
          <p:cNvGrpSpPr/>
          <p:nvPr/>
        </p:nvGrpSpPr>
        <p:grpSpPr>
          <a:xfrm>
            <a:off x="1448922" y="4470536"/>
            <a:ext cx="307125" cy="351754"/>
            <a:chOff x="2867479" y="4218109"/>
            <a:chExt cx="313284" cy="358807"/>
          </a:xfrm>
        </p:grpSpPr>
        <p:sp>
          <p:nvSpPr>
            <p:cNvPr id="346" name="Freeform 33">
              <a:extLst>
                <a:ext uri="{FF2B5EF4-FFF2-40B4-BE49-F238E27FC236}">
                  <a16:creationId xmlns:a16="http://schemas.microsoft.com/office/drawing/2014/main" id="{1BDCC074-EA5C-482F-A36A-899D9D3DC187}"/>
                </a:ext>
              </a:extLst>
            </p:cNvPr>
            <p:cNvSpPr>
              <a:spLocks/>
            </p:cNvSpPr>
            <p:nvPr/>
          </p:nvSpPr>
          <p:spPr bwMode="auto">
            <a:xfrm>
              <a:off x="3031307" y="4262265"/>
              <a:ext cx="71424" cy="71424"/>
            </a:xfrm>
            <a:custGeom>
              <a:avLst/>
              <a:gdLst>
                <a:gd name="T0" fmla="*/ 62 w 62"/>
                <a:gd name="T1" fmla="*/ 60 h 62"/>
                <a:gd name="T2" fmla="*/ 58 w 62"/>
                <a:gd name="T3" fmla="*/ 62 h 62"/>
                <a:gd name="T4" fmla="*/ 4 w 62"/>
                <a:gd name="T5" fmla="*/ 62 h 62"/>
                <a:gd name="T6" fmla="*/ 0 w 62"/>
                <a:gd name="T7" fmla="*/ 57 h 62"/>
                <a:gd name="T8" fmla="*/ 0 w 62"/>
                <a:gd name="T9" fmla="*/ 3 h 62"/>
                <a:gd name="T10" fmla="*/ 2 w 62"/>
                <a:gd name="T11" fmla="*/ 0 h 62"/>
              </a:gdLst>
              <a:ahLst/>
              <a:cxnLst>
                <a:cxn ang="0">
                  <a:pos x="T0" y="T1"/>
                </a:cxn>
                <a:cxn ang="0">
                  <a:pos x="T2" y="T3"/>
                </a:cxn>
                <a:cxn ang="0">
                  <a:pos x="T4" y="T5"/>
                </a:cxn>
                <a:cxn ang="0">
                  <a:pos x="T6" y="T7"/>
                </a:cxn>
                <a:cxn ang="0">
                  <a:pos x="T8" y="T9"/>
                </a:cxn>
                <a:cxn ang="0">
                  <a:pos x="T10" y="T11"/>
                </a:cxn>
              </a:cxnLst>
              <a:rect l="0" t="0" r="r" b="b"/>
              <a:pathLst>
                <a:path w="62" h="62">
                  <a:moveTo>
                    <a:pt x="62" y="60"/>
                  </a:moveTo>
                  <a:cubicBezTo>
                    <a:pt x="61" y="61"/>
                    <a:pt x="60" y="62"/>
                    <a:pt x="58" y="62"/>
                  </a:cubicBezTo>
                  <a:cubicBezTo>
                    <a:pt x="4" y="62"/>
                    <a:pt x="4" y="62"/>
                    <a:pt x="4" y="62"/>
                  </a:cubicBezTo>
                  <a:cubicBezTo>
                    <a:pt x="2" y="62"/>
                    <a:pt x="0" y="60"/>
                    <a:pt x="0" y="57"/>
                  </a:cubicBezTo>
                  <a:cubicBezTo>
                    <a:pt x="0" y="3"/>
                    <a:pt x="0" y="3"/>
                    <a:pt x="0" y="3"/>
                  </a:cubicBezTo>
                  <a:cubicBezTo>
                    <a:pt x="0" y="2"/>
                    <a:pt x="1" y="1"/>
                    <a:pt x="2" y="0"/>
                  </a:cubicBezTo>
                </a:path>
              </a:pathLst>
            </a:custGeom>
            <a:noFill/>
            <a:ln w="19050" cap="rnd">
              <a:solidFill>
                <a:srgbClr val="0078D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351" name="Freeform 34">
              <a:extLst>
                <a:ext uri="{FF2B5EF4-FFF2-40B4-BE49-F238E27FC236}">
                  <a16:creationId xmlns:a16="http://schemas.microsoft.com/office/drawing/2014/main" id="{A5672265-001B-4ABD-BEE5-97A4B67E34BF}"/>
                </a:ext>
              </a:extLst>
            </p:cNvPr>
            <p:cNvSpPr>
              <a:spLocks/>
            </p:cNvSpPr>
            <p:nvPr/>
          </p:nvSpPr>
          <p:spPr bwMode="auto">
            <a:xfrm>
              <a:off x="2867479" y="4261622"/>
              <a:ext cx="219420" cy="315294"/>
            </a:xfrm>
            <a:custGeom>
              <a:avLst/>
              <a:gdLst>
                <a:gd name="T0" fmla="*/ 191 w 191"/>
                <a:gd name="T1" fmla="*/ 62 h 275"/>
                <a:gd name="T2" fmla="*/ 191 w 191"/>
                <a:gd name="T3" fmla="*/ 268 h 275"/>
                <a:gd name="T4" fmla="*/ 184 w 191"/>
                <a:gd name="T5" fmla="*/ 275 h 275"/>
                <a:gd name="T6" fmla="*/ 7 w 191"/>
                <a:gd name="T7" fmla="*/ 275 h 275"/>
                <a:gd name="T8" fmla="*/ 0 w 191"/>
                <a:gd name="T9" fmla="*/ 268 h 275"/>
                <a:gd name="T10" fmla="*/ 0 w 191"/>
                <a:gd name="T11" fmla="*/ 7 h 275"/>
                <a:gd name="T12" fmla="*/ 7 w 191"/>
                <a:gd name="T13" fmla="*/ 0 h 275"/>
                <a:gd name="T14" fmla="*/ 128 w 191"/>
                <a:gd name="T15" fmla="*/ 0 h 275"/>
                <a:gd name="T16" fmla="*/ 191 w 191"/>
                <a:gd name="T17" fmla="*/ 62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1" h="275">
                  <a:moveTo>
                    <a:pt x="191" y="62"/>
                  </a:moveTo>
                  <a:cubicBezTo>
                    <a:pt x="191" y="268"/>
                    <a:pt x="191" y="268"/>
                    <a:pt x="191" y="268"/>
                  </a:cubicBezTo>
                  <a:cubicBezTo>
                    <a:pt x="191" y="272"/>
                    <a:pt x="188" y="275"/>
                    <a:pt x="184" y="275"/>
                  </a:cubicBezTo>
                  <a:cubicBezTo>
                    <a:pt x="7" y="275"/>
                    <a:pt x="7" y="275"/>
                    <a:pt x="7" y="275"/>
                  </a:cubicBezTo>
                  <a:cubicBezTo>
                    <a:pt x="3" y="275"/>
                    <a:pt x="0" y="272"/>
                    <a:pt x="0" y="268"/>
                  </a:cubicBezTo>
                  <a:cubicBezTo>
                    <a:pt x="0" y="7"/>
                    <a:pt x="0" y="7"/>
                    <a:pt x="0" y="7"/>
                  </a:cubicBezTo>
                  <a:cubicBezTo>
                    <a:pt x="0" y="3"/>
                    <a:pt x="3" y="0"/>
                    <a:pt x="7" y="0"/>
                  </a:cubicBezTo>
                  <a:cubicBezTo>
                    <a:pt x="128" y="0"/>
                    <a:pt x="128" y="0"/>
                    <a:pt x="128" y="0"/>
                  </a:cubicBezTo>
                  <a:lnTo>
                    <a:pt x="191" y="62"/>
                  </a:lnTo>
                  <a:close/>
                </a:path>
              </a:pathLst>
            </a:custGeom>
            <a:noFill/>
            <a:ln w="19050" cap="rnd">
              <a:solidFill>
                <a:srgbClr val="0078D7"/>
              </a:solidFill>
              <a:prstDash val="sysDash"/>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grpSp>
          <p:nvGrpSpPr>
            <p:cNvPr id="353" name="Group 352">
              <a:extLst>
                <a:ext uri="{FF2B5EF4-FFF2-40B4-BE49-F238E27FC236}">
                  <a16:creationId xmlns:a16="http://schemas.microsoft.com/office/drawing/2014/main" id="{5446B7D8-0F98-41A3-9625-F59B376904AC}"/>
                </a:ext>
              </a:extLst>
            </p:cNvPr>
            <p:cNvGrpSpPr/>
            <p:nvPr/>
          </p:nvGrpSpPr>
          <p:grpSpPr>
            <a:xfrm>
              <a:off x="2961343" y="4218109"/>
              <a:ext cx="219420" cy="315294"/>
              <a:chOff x="2961343" y="4218109"/>
              <a:chExt cx="219420" cy="315294"/>
            </a:xfrm>
            <a:solidFill>
              <a:schemeClr val="bg1"/>
            </a:solidFill>
          </p:grpSpPr>
          <p:sp>
            <p:nvSpPr>
              <p:cNvPr id="354" name="Freeform 34">
                <a:extLst>
                  <a:ext uri="{FF2B5EF4-FFF2-40B4-BE49-F238E27FC236}">
                    <a16:creationId xmlns:a16="http://schemas.microsoft.com/office/drawing/2014/main" id="{45B80A30-9590-420E-923B-F878020405B7}"/>
                  </a:ext>
                </a:extLst>
              </p:cNvPr>
              <p:cNvSpPr>
                <a:spLocks/>
              </p:cNvSpPr>
              <p:nvPr/>
            </p:nvSpPr>
            <p:spPr bwMode="auto">
              <a:xfrm>
                <a:off x="2961343" y="4218109"/>
                <a:ext cx="219420" cy="315294"/>
              </a:xfrm>
              <a:custGeom>
                <a:avLst/>
                <a:gdLst>
                  <a:gd name="T0" fmla="*/ 191 w 191"/>
                  <a:gd name="T1" fmla="*/ 62 h 275"/>
                  <a:gd name="T2" fmla="*/ 191 w 191"/>
                  <a:gd name="T3" fmla="*/ 268 h 275"/>
                  <a:gd name="T4" fmla="*/ 184 w 191"/>
                  <a:gd name="T5" fmla="*/ 275 h 275"/>
                  <a:gd name="T6" fmla="*/ 7 w 191"/>
                  <a:gd name="T7" fmla="*/ 275 h 275"/>
                  <a:gd name="T8" fmla="*/ 0 w 191"/>
                  <a:gd name="T9" fmla="*/ 268 h 275"/>
                  <a:gd name="T10" fmla="*/ 0 w 191"/>
                  <a:gd name="T11" fmla="*/ 7 h 275"/>
                  <a:gd name="T12" fmla="*/ 7 w 191"/>
                  <a:gd name="T13" fmla="*/ 0 h 275"/>
                  <a:gd name="T14" fmla="*/ 128 w 191"/>
                  <a:gd name="T15" fmla="*/ 0 h 275"/>
                  <a:gd name="T16" fmla="*/ 191 w 191"/>
                  <a:gd name="T17" fmla="*/ 62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1" h="275">
                    <a:moveTo>
                      <a:pt x="191" y="62"/>
                    </a:moveTo>
                    <a:cubicBezTo>
                      <a:pt x="191" y="268"/>
                      <a:pt x="191" y="268"/>
                      <a:pt x="191" y="268"/>
                    </a:cubicBezTo>
                    <a:cubicBezTo>
                      <a:pt x="191" y="272"/>
                      <a:pt x="188" y="275"/>
                      <a:pt x="184" y="275"/>
                    </a:cubicBezTo>
                    <a:cubicBezTo>
                      <a:pt x="7" y="275"/>
                      <a:pt x="7" y="275"/>
                      <a:pt x="7" y="275"/>
                    </a:cubicBezTo>
                    <a:cubicBezTo>
                      <a:pt x="3" y="275"/>
                      <a:pt x="0" y="272"/>
                      <a:pt x="0" y="268"/>
                    </a:cubicBezTo>
                    <a:cubicBezTo>
                      <a:pt x="0" y="7"/>
                      <a:pt x="0" y="7"/>
                      <a:pt x="0" y="7"/>
                    </a:cubicBezTo>
                    <a:cubicBezTo>
                      <a:pt x="0" y="3"/>
                      <a:pt x="3" y="0"/>
                      <a:pt x="7" y="0"/>
                    </a:cubicBezTo>
                    <a:cubicBezTo>
                      <a:pt x="128" y="0"/>
                      <a:pt x="128" y="0"/>
                      <a:pt x="128" y="0"/>
                    </a:cubicBezTo>
                    <a:lnTo>
                      <a:pt x="191" y="62"/>
                    </a:lnTo>
                    <a:close/>
                  </a:path>
                </a:pathLst>
              </a:custGeom>
              <a:grpFill/>
              <a:ln w="19050" cap="rnd">
                <a:solidFill>
                  <a:srgbClr val="0078D7"/>
                </a:solidFill>
                <a:prstDash val="solid"/>
                <a:round/>
                <a:headEnd/>
                <a:tailEnd/>
              </a:ln>
              <a:extLst/>
            </p:spPr>
            <p:txBody>
              <a:bodyPr vert="horz" wrap="square" lIns="89642" tIns="44821" rIns="89642" bIns="44821" numCol="1" anchor="t" anchorCtr="0" compatLnSpc="1">
                <a:prstTxWarp prst="textNoShape">
                  <a:avLst/>
                </a:prstTxWarp>
              </a:bodyPr>
              <a:lstStyle/>
              <a:p>
                <a:endParaRPr lang="en-US" sz="1765"/>
              </a:p>
            </p:txBody>
          </p:sp>
          <p:sp>
            <p:nvSpPr>
              <p:cNvPr id="355" name="Freeform 33">
                <a:extLst>
                  <a:ext uri="{FF2B5EF4-FFF2-40B4-BE49-F238E27FC236}">
                    <a16:creationId xmlns:a16="http://schemas.microsoft.com/office/drawing/2014/main" id="{7B9FADEF-8A82-48E3-8AE6-55DCA84C7902}"/>
                  </a:ext>
                </a:extLst>
              </p:cNvPr>
              <p:cNvSpPr>
                <a:spLocks/>
              </p:cNvSpPr>
              <p:nvPr/>
            </p:nvSpPr>
            <p:spPr bwMode="auto">
              <a:xfrm>
                <a:off x="3091762" y="4221171"/>
                <a:ext cx="71424" cy="71424"/>
              </a:xfrm>
              <a:custGeom>
                <a:avLst/>
                <a:gdLst>
                  <a:gd name="T0" fmla="*/ 62 w 62"/>
                  <a:gd name="T1" fmla="*/ 60 h 62"/>
                  <a:gd name="T2" fmla="*/ 58 w 62"/>
                  <a:gd name="T3" fmla="*/ 62 h 62"/>
                  <a:gd name="T4" fmla="*/ 4 w 62"/>
                  <a:gd name="T5" fmla="*/ 62 h 62"/>
                  <a:gd name="T6" fmla="*/ 0 w 62"/>
                  <a:gd name="T7" fmla="*/ 57 h 62"/>
                  <a:gd name="T8" fmla="*/ 0 w 62"/>
                  <a:gd name="T9" fmla="*/ 3 h 62"/>
                  <a:gd name="T10" fmla="*/ 2 w 62"/>
                  <a:gd name="T11" fmla="*/ 0 h 62"/>
                </a:gdLst>
                <a:ahLst/>
                <a:cxnLst>
                  <a:cxn ang="0">
                    <a:pos x="T0" y="T1"/>
                  </a:cxn>
                  <a:cxn ang="0">
                    <a:pos x="T2" y="T3"/>
                  </a:cxn>
                  <a:cxn ang="0">
                    <a:pos x="T4" y="T5"/>
                  </a:cxn>
                  <a:cxn ang="0">
                    <a:pos x="T6" y="T7"/>
                  </a:cxn>
                  <a:cxn ang="0">
                    <a:pos x="T8" y="T9"/>
                  </a:cxn>
                  <a:cxn ang="0">
                    <a:pos x="T10" y="T11"/>
                  </a:cxn>
                </a:cxnLst>
                <a:rect l="0" t="0" r="r" b="b"/>
                <a:pathLst>
                  <a:path w="62" h="62">
                    <a:moveTo>
                      <a:pt x="62" y="60"/>
                    </a:moveTo>
                    <a:cubicBezTo>
                      <a:pt x="61" y="61"/>
                      <a:pt x="60" y="62"/>
                      <a:pt x="58" y="62"/>
                    </a:cubicBezTo>
                    <a:cubicBezTo>
                      <a:pt x="4" y="62"/>
                      <a:pt x="4" y="62"/>
                      <a:pt x="4" y="62"/>
                    </a:cubicBezTo>
                    <a:cubicBezTo>
                      <a:pt x="2" y="62"/>
                      <a:pt x="0" y="60"/>
                      <a:pt x="0" y="57"/>
                    </a:cubicBezTo>
                    <a:cubicBezTo>
                      <a:pt x="0" y="3"/>
                      <a:pt x="0" y="3"/>
                      <a:pt x="0" y="3"/>
                    </a:cubicBezTo>
                    <a:cubicBezTo>
                      <a:pt x="0" y="2"/>
                      <a:pt x="1" y="1"/>
                      <a:pt x="2" y="0"/>
                    </a:cubicBezTo>
                  </a:path>
                </a:pathLst>
              </a:custGeom>
              <a:grpFill/>
              <a:ln w="19050" cap="rnd">
                <a:solidFill>
                  <a:srgbClr val="0078D7"/>
                </a:solidFill>
                <a:prstDash val="solid"/>
                <a:round/>
                <a:headEnd/>
                <a:tailEnd/>
              </a:ln>
              <a:extLst/>
            </p:spPr>
            <p:txBody>
              <a:bodyPr vert="horz" wrap="square" lIns="89642" tIns="44821" rIns="89642" bIns="44821" numCol="1" anchor="t" anchorCtr="0" compatLnSpc="1">
                <a:prstTxWarp prst="textNoShape">
                  <a:avLst/>
                </a:prstTxWarp>
              </a:bodyPr>
              <a:lstStyle/>
              <a:p>
                <a:endParaRPr lang="en-US" sz="1765" dirty="0"/>
              </a:p>
            </p:txBody>
          </p:sp>
        </p:grpSp>
      </p:grpSp>
      <p:grpSp>
        <p:nvGrpSpPr>
          <p:cNvPr id="21" name="Group 20">
            <a:extLst>
              <a:ext uri="{FF2B5EF4-FFF2-40B4-BE49-F238E27FC236}">
                <a16:creationId xmlns:a16="http://schemas.microsoft.com/office/drawing/2014/main" id="{7688E9D8-0B40-4F45-B959-98F042326C15}"/>
              </a:ext>
            </a:extLst>
          </p:cNvPr>
          <p:cNvGrpSpPr/>
          <p:nvPr/>
        </p:nvGrpSpPr>
        <p:grpSpPr>
          <a:xfrm>
            <a:off x="7051644" y="5022506"/>
            <a:ext cx="2624545" cy="793238"/>
            <a:chOff x="6945594" y="5122723"/>
            <a:chExt cx="2677173" cy="809144"/>
          </a:xfrm>
        </p:grpSpPr>
        <p:sp>
          <p:nvSpPr>
            <p:cNvPr id="361" name="Text Placeholder 21">
              <a:extLst>
                <a:ext uri="{FF2B5EF4-FFF2-40B4-BE49-F238E27FC236}">
                  <a16:creationId xmlns:a16="http://schemas.microsoft.com/office/drawing/2014/main" id="{83664BD1-A3F0-4F77-9AED-035DBCE57763}"/>
                </a:ext>
              </a:extLst>
            </p:cNvPr>
            <p:cNvSpPr txBox="1">
              <a:spLocks/>
            </p:cNvSpPr>
            <p:nvPr/>
          </p:nvSpPr>
          <p:spPr>
            <a:xfrm>
              <a:off x="6945594" y="5122723"/>
              <a:ext cx="2677173" cy="378565"/>
            </a:xfrm>
            <a:prstGeom prst="rect">
              <a:avLst/>
            </a:prstGeom>
          </p:spPr>
          <p:txBody>
            <a:bodyPr lIns="89642" tIns="89642" rIns="89642" bIns="89642">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gn="ctr">
                <a:defRPr/>
              </a:pPr>
              <a:r>
                <a:rPr lang="en-US" sz="1372" dirty="0">
                  <a:solidFill>
                    <a:srgbClr val="505050"/>
                  </a:solidFill>
                </a:rPr>
                <a:t>Containers</a:t>
              </a:r>
            </a:p>
          </p:txBody>
        </p:sp>
        <p:sp>
          <p:nvSpPr>
            <p:cNvPr id="429" name="Text Placeholder 21">
              <a:extLst>
                <a:ext uri="{FF2B5EF4-FFF2-40B4-BE49-F238E27FC236}">
                  <a16:creationId xmlns:a16="http://schemas.microsoft.com/office/drawing/2014/main" id="{4EE841FF-6DD8-4C24-B843-CF3A2ABB1C6F}"/>
                </a:ext>
              </a:extLst>
            </p:cNvPr>
            <p:cNvSpPr txBox="1">
              <a:spLocks/>
            </p:cNvSpPr>
            <p:nvPr/>
          </p:nvSpPr>
          <p:spPr>
            <a:xfrm>
              <a:off x="7193411" y="5442673"/>
              <a:ext cx="2181539" cy="489194"/>
            </a:xfrm>
            <a:prstGeom prst="rect">
              <a:avLst/>
            </a:prstGeom>
          </p:spPr>
          <p:txBody>
            <a:bodyPr wrap="square" lIns="89642" tIns="89642" rIns="89642" bIns="89642">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gn="ctr">
                <a:defRPr/>
              </a:pPr>
              <a:r>
                <a:rPr lang="en-US" sz="1078" dirty="0">
                  <a:solidFill>
                    <a:srgbClr val="505050"/>
                  </a:solidFill>
                  <a:latin typeface="+mn-lt"/>
                </a:rPr>
                <a:t>Orchestrate your Windows Server or Linux containers reliably at scale</a:t>
              </a:r>
            </a:p>
          </p:txBody>
        </p:sp>
      </p:grpSp>
      <p:sp>
        <p:nvSpPr>
          <p:cNvPr id="359" name="Oval 358">
            <a:extLst>
              <a:ext uri="{FF2B5EF4-FFF2-40B4-BE49-F238E27FC236}">
                <a16:creationId xmlns:a16="http://schemas.microsoft.com/office/drawing/2014/main" id="{15BE8654-1D0D-4B47-A1E1-AAAB29FB0C46}"/>
              </a:ext>
            </a:extLst>
          </p:cNvPr>
          <p:cNvSpPr/>
          <p:nvPr/>
        </p:nvSpPr>
        <p:spPr bwMode="auto">
          <a:xfrm>
            <a:off x="8039803" y="4272266"/>
            <a:ext cx="648226" cy="648226"/>
          </a:xfrm>
          <a:prstGeom prst="ellipse">
            <a:avLst/>
          </a:prstGeom>
          <a:solidFill>
            <a:schemeClr val="bg1"/>
          </a:solid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79" name="Oval 278">
            <a:extLst>
              <a:ext uri="{FF2B5EF4-FFF2-40B4-BE49-F238E27FC236}">
                <a16:creationId xmlns:a16="http://schemas.microsoft.com/office/drawing/2014/main" id="{830D9B6E-A1E9-4FD7-8BCC-DC8A377A8281}"/>
              </a:ext>
            </a:extLst>
          </p:cNvPr>
          <p:cNvSpPr/>
          <p:nvPr/>
        </p:nvSpPr>
        <p:spPr bwMode="auto">
          <a:xfrm>
            <a:off x="10299295" y="4272266"/>
            <a:ext cx="648226" cy="648226"/>
          </a:xfrm>
          <a:prstGeom prst="ellipse">
            <a:avLst/>
          </a:prstGeom>
          <a:solidFill>
            <a:schemeClr val="bg1"/>
          </a:solid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3" name="TextBox 22">
            <a:extLst>
              <a:ext uri="{FF2B5EF4-FFF2-40B4-BE49-F238E27FC236}">
                <a16:creationId xmlns:a16="http://schemas.microsoft.com/office/drawing/2014/main" id="{E889D0F8-609C-4858-BE54-C75095A6EDDD}"/>
              </a:ext>
            </a:extLst>
          </p:cNvPr>
          <p:cNvSpPr txBox="1"/>
          <p:nvPr/>
        </p:nvSpPr>
        <p:spPr>
          <a:xfrm>
            <a:off x="10328357" y="4447025"/>
            <a:ext cx="590103" cy="298709"/>
          </a:xfrm>
          <a:prstGeom prst="rect">
            <a:avLst/>
          </a:prstGeom>
          <a:noFill/>
          <a:ln w="19050">
            <a:noFill/>
          </a:ln>
        </p:spPr>
        <p:txBody>
          <a:bodyPr wrap="square" lIns="0" tIns="0" rIns="0" bIns="0" rtlCol="0" anchor="ctr">
            <a:spAutoFit/>
          </a:bodyPr>
          <a:lstStyle/>
          <a:p>
            <a:pPr algn="ctr">
              <a:lnSpc>
                <a:spcPct val="90000"/>
              </a:lnSpc>
              <a:spcAft>
                <a:spcPts val="588"/>
              </a:spcAft>
            </a:pPr>
            <a:r>
              <a:rPr lang="en-US" sz="2157" dirty="0">
                <a:solidFill>
                  <a:schemeClr val="accent1"/>
                </a:solidFill>
              </a:rPr>
              <a:t>&lt;/&gt;</a:t>
            </a:r>
          </a:p>
        </p:txBody>
      </p:sp>
      <p:sp>
        <p:nvSpPr>
          <p:cNvPr id="285" name="Rectangle 284">
            <a:extLst>
              <a:ext uri="{FF2B5EF4-FFF2-40B4-BE49-F238E27FC236}">
                <a16:creationId xmlns:a16="http://schemas.microsoft.com/office/drawing/2014/main" id="{549CC0C6-350A-430A-BC33-949E943BEB82}"/>
              </a:ext>
            </a:extLst>
          </p:cNvPr>
          <p:cNvSpPr/>
          <p:nvPr/>
        </p:nvSpPr>
        <p:spPr bwMode="auto">
          <a:xfrm>
            <a:off x="1" y="6284798"/>
            <a:ext cx="12192000" cy="57271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286" name="Graphic 285">
            <a:extLst>
              <a:ext uri="{FF2B5EF4-FFF2-40B4-BE49-F238E27FC236}">
                <a16:creationId xmlns:a16="http://schemas.microsoft.com/office/drawing/2014/main" id="{E1F543CA-3677-4DB4-9A26-715204CC2DD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199361" y="4407890"/>
            <a:ext cx="329109" cy="376980"/>
          </a:xfrm>
          <a:prstGeom prst="rect">
            <a:avLst/>
          </a:prstGeom>
        </p:spPr>
      </p:pic>
      <p:sp>
        <p:nvSpPr>
          <p:cNvPr id="318" name="Text Placeholder 21">
            <a:extLst>
              <a:ext uri="{FF2B5EF4-FFF2-40B4-BE49-F238E27FC236}">
                <a16:creationId xmlns:a16="http://schemas.microsoft.com/office/drawing/2014/main" id="{9969230A-EEB5-442A-ACD5-47A753DD6A72}"/>
              </a:ext>
            </a:extLst>
          </p:cNvPr>
          <p:cNvSpPr txBox="1">
            <a:spLocks/>
          </p:cNvSpPr>
          <p:nvPr/>
        </p:nvSpPr>
        <p:spPr>
          <a:xfrm>
            <a:off x="449519" y="5336169"/>
            <a:ext cx="2271851" cy="479745"/>
          </a:xfrm>
          <a:prstGeom prst="rect">
            <a:avLst/>
          </a:prstGeom>
        </p:spPr>
        <p:txBody>
          <a:bodyPr wrap="square" lIns="89642" tIns="89642" rIns="89642" bIns="89642">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gn="ctr">
              <a:defRPr/>
            </a:pPr>
            <a:r>
              <a:rPr lang="en-US" sz="1078" dirty="0">
                <a:solidFill>
                  <a:srgbClr val="505050"/>
                </a:solidFill>
                <a:latin typeface="+mn-lt"/>
              </a:rPr>
              <a:t>Maximize uptime and scalability with stateful and stateless Actors</a:t>
            </a:r>
          </a:p>
        </p:txBody>
      </p:sp>
    </p:spTree>
    <p:extLst>
      <p:ext uri="{BB962C8B-B14F-4D97-AF65-F5344CB8AC3E}">
        <p14:creationId xmlns:p14="http://schemas.microsoft.com/office/powerpoint/2010/main" val="3337096951"/>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Service Fabric Reliable Collections</a:t>
            </a:r>
          </a:p>
        </p:txBody>
      </p:sp>
      <p:sp>
        <p:nvSpPr>
          <p:cNvPr id="20" name="Text Placeholder 2">
            <a:extLst>
              <a:ext uri="{FF2B5EF4-FFF2-40B4-BE49-F238E27FC236}">
                <a16:creationId xmlns:a16="http://schemas.microsoft.com/office/drawing/2014/main" id="{269F153D-A1DC-4497-A5F6-0CE91C8C701B}"/>
              </a:ext>
            </a:extLst>
          </p:cNvPr>
          <p:cNvSpPr>
            <a:spLocks noGrp="1"/>
          </p:cNvSpPr>
          <p:nvPr>
            <p:ph type="body" sz="quarter" idx="10"/>
          </p:nvPr>
        </p:nvSpPr>
        <p:spPr>
          <a:xfrm>
            <a:off x="586390" y="1434370"/>
            <a:ext cx="11018520" cy="1169551"/>
          </a:xfrm>
        </p:spPr>
        <p:txBody>
          <a:bodyPr/>
          <a:lstStyle/>
          <a:p>
            <a:r>
              <a:rPr lang="en-US" dirty="0"/>
              <a:t>Transactional storage anywhere</a:t>
            </a:r>
          </a:p>
          <a:p>
            <a:pPr marL="685800" lvl="1" indent="-457200">
              <a:buFont typeface="Arial" panose="020B0604020202020204" pitchFamily="34" charset="0"/>
              <a:buChar char="•"/>
            </a:pPr>
            <a:r>
              <a:rPr lang="en-US" dirty="0"/>
              <a:t>Local disk storage when running outside of Service Fabric</a:t>
            </a:r>
          </a:p>
          <a:p>
            <a:pPr marL="685800" lvl="1" indent="-457200">
              <a:buFont typeface="Arial" panose="020B0604020202020204" pitchFamily="34" charset="0"/>
              <a:buChar char="•"/>
            </a:pPr>
            <a:r>
              <a:rPr lang="en-US" dirty="0"/>
              <a:t>Replicated and partitioned when running on Service Fabric</a:t>
            </a:r>
          </a:p>
        </p:txBody>
      </p:sp>
      <p:grpSp>
        <p:nvGrpSpPr>
          <p:cNvPr id="4" name="Group 3">
            <a:extLst>
              <a:ext uri="{FF2B5EF4-FFF2-40B4-BE49-F238E27FC236}">
                <a16:creationId xmlns:a16="http://schemas.microsoft.com/office/drawing/2014/main" id="{F15DE062-2CEA-474D-9303-421263B94798}"/>
              </a:ext>
            </a:extLst>
          </p:cNvPr>
          <p:cNvGrpSpPr/>
          <p:nvPr/>
        </p:nvGrpSpPr>
        <p:grpSpPr>
          <a:xfrm>
            <a:off x="4091800" y="3107554"/>
            <a:ext cx="4006990" cy="3031715"/>
            <a:chOff x="3674198" y="2643612"/>
            <a:chExt cx="4843604" cy="3664703"/>
          </a:xfrm>
        </p:grpSpPr>
        <p:grpSp>
          <p:nvGrpSpPr>
            <p:cNvPr id="2" name="Group 1">
              <a:extLst>
                <a:ext uri="{FF2B5EF4-FFF2-40B4-BE49-F238E27FC236}">
                  <a16:creationId xmlns:a16="http://schemas.microsoft.com/office/drawing/2014/main" id="{FFF9597D-0FAD-4DA2-A307-709BD4007239}"/>
                </a:ext>
              </a:extLst>
            </p:cNvPr>
            <p:cNvGrpSpPr/>
            <p:nvPr/>
          </p:nvGrpSpPr>
          <p:grpSpPr>
            <a:xfrm>
              <a:off x="3674198" y="2643612"/>
              <a:ext cx="4843604" cy="2395626"/>
              <a:chOff x="3674198" y="2643612"/>
              <a:chExt cx="4843604" cy="2395626"/>
            </a:xfrm>
          </p:grpSpPr>
          <p:sp>
            <p:nvSpPr>
              <p:cNvPr id="13" name="Rectangle 12">
                <a:extLst>
                  <a:ext uri="{FF2B5EF4-FFF2-40B4-BE49-F238E27FC236}">
                    <a16:creationId xmlns:a16="http://schemas.microsoft.com/office/drawing/2014/main" id="{7F40079F-39F7-4C2D-A24B-6A74BC7D850C}"/>
                  </a:ext>
                </a:extLst>
              </p:cNvPr>
              <p:cNvSpPr/>
              <p:nvPr/>
            </p:nvSpPr>
            <p:spPr bwMode="auto">
              <a:xfrm>
                <a:off x="6650779" y="3213979"/>
                <a:ext cx="1730784" cy="1689457"/>
              </a:xfrm>
              <a:prstGeom prst="rect">
                <a:avLst/>
              </a:prstGeom>
              <a:noFill/>
              <a:ln w="19050">
                <a:solidFill>
                  <a:schemeClr val="accent1">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400" dirty="0">
                    <a:solidFill>
                      <a:schemeClr val="accent2">
                        <a:lumMod val="50000"/>
                      </a:schemeClr>
                    </a:solidFill>
                    <a:ea typeface="Segoe UI" pitchFamily="34" charset="0"/>
                    <a:cs typeface="Segoe UI" pitchFamily="34" charset="0"/>
                  </a:rPr>
                  <a:t>Reliable Collections</a:t>
                </a:r>
              </a:p>
            </p:txBody>
          </p:sp>
          <p:sp>
            <p:nvSpPr>
              <p:cNvPr id="14" name="Rectangle 13">
                <a:extLst>
                  <a:ext uri="{FF2B5EF4-FFF2-40B4-BE49-F238E27FC236}">
                    <a16:creationId xmlns:a16="http://schemas.microsoft.com/office/drawing/2014/main" id="{DC3E0F50-F64B-4514-BF28-17E2C74CD721}"/>
                  </a:ext>
                </a:extLst>
              </p:cNvPr>
              <p:cNvSpPr/>
              <p:nvPr/>
            </p:nvSpPr>
            <p:spPr bwMode="auto">
              <a:xfrm>
                <a:off x="3674198" y="2643612"/>
                <a:ext cx="4843604" cy="2395626"/>
              </a:xfrm>
              <a:prstGeom prst="rect">
                <a:avLst/>
              </a:prstGeom>
              <a:noFill/>
              <a:ln w="19050">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400" dirty="0">
                    <a:solidFill>
                      <a:schemeClr val="accent2">
                        <a:lumMod val="50000"/>
                      </a:schemeClr>
                    </a:solidFill>
                    <a:ea typeface="Segoe UI" pitchFamily="34" charset="0"/>
                    <a:cs typeface="Segoe UI" pitchFamily="34" charset="0"/>
                  </a:rPr>
                  <a:t>Service Package</a:t>
                </a:r>
              </a:p>
            </p:txBody>
          </p:sp>
          <p:sp>
            <p:nvSpPr>
              <p:cNvPr id="16" name="arrow_11" title="Icon of a circle made of two curved arrows">
                <a:extLst>
                  <a:ext uri="{FF2B5EF4-FFF2-40B4-BE49-F238E27FC236}">
                    <a16:creationId xmlns:a16="http://schemas.microsoft.com/office/drawing/2014/main" id="{107D87F6-7F89-4EC2-909C-B3D4F985A09C}"/>
                  </a:ext>
                </a:extLst>
              </p:cNvPr>
              <p:cNvSpPr>
                <a:spLocks noChangeAspect="1" noEditPoints="1"/>
              </p:cNvSpPr>
              <p:nvPr/>
            </p:nvSpPr>
            <p:spPr bwMode="auto">
              <a:xfrm>
                <a:off x="7341106" y="4306442"/>
                <a:ext cx="350129" cy="365760"/>
              </a:xfrm>
              <a:custGeom>
                <a:avLst/>
                <a:gdLst>
                  <a:gd name="T0" fmla="*/ 310 w 310"/>
                  <a:gd name="T1" fmla="*/ 199 h 322"/>
                  <a:gd name="T2" fmla="*/ 154 w 310"/>
                  <a:gd name="T3" fmla="*/ 322 h 322"/>
                  <a:gd name="T4" fmla="*/ 1 w 310"/>
                  <a:gd name="T5" fmla="*/ 211 h 322"/>
                  <a:gd name="T6" fmla="*/ 304 w 310"/>
                  <a:gd name="T7" fmla="*/ 104 h 322"/>
                  <a:gd name="T8" fmla="*/ 154 w 310"/>
                  <a:gd name="T9" fmla="*/ 0 h 322"/>
                  <a:gd name="T10" fmla="*/ 0 w 310"/>
                  <a:gd name="T11" fmla="*/ 114 h 322"/>
                  <a:gd name="T12" fmla="*/ 299 w 310"/>
                  <a:gd name="T13" fmla="*/ 104 h 322"/>
                  <a:gd name="T14" fmla="*/ 230 w 310"/>
                  <a:gd name="T15" fmla="*/ 104 h 322"/>
                  <a:gd name="T16" fmla="*/ 295 w 310"/>
                  <a:gd name="T17" fmla="*/ 104 h 322"/>
                  <a:gd name="T18" fmla="*/ 304 w 310"/>
                  <a:gd name="T19" fmla="*/ 104 h 322"/>
                  <a:gd name="T20" fmla="*/ 304 w 310"/>
                  <a:gd name="T21" fmla="*/ 29 h 322"/>
                  <a:gd name="T22" fmla="*/ 9 w 310"/>
                  <a:gd name="T23" fmla="*/ 211 h 322"/>
                  <a:gd name="T24" fmla="*/ 75 w 310"/>
                  <a:gd name="T25" fmla="*/ 211 h 322"/>
                  <a:gd name="T26" fmla="*/ 9 w 310"/>
                  <a:gd name="T27" fmla="*/ 211 h 322"/>
                  <a:gd name="T28" fmla="*/ 1 w 310"/>
                  <a:gd name="T29" fmla="*/ 211 h 322"/>
                  <a:gd name="T30" fmla="*/ 1 w 310"/>
                  <a:gd name="T31" fmla="*/ 286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0" h="322">
                    <a:moveTo>
                      <a:pt x="310" y="199"/>
                    </a:moveTo>
                    <a:cubicBezTo>
                      <a:pt x="293" y="270"/>
                      <a:pt x="229" y="322"/>
                      <a:pt x="154" y="322"/>
                    </a:cubicBezTo>
                    <a:cubicBezTo>
                      <a:pt x="83" y="322"/>
                      <a:pt x="22" y="275"/>
                      <a:pt x="1" y="211"/>
                    </a:cubicBezTo>
                    <a:moveTo>
                      <a:pt x="304" y="104"/>
                    </a:moveTo>
                    <a:cubicBezTo>
                      <a:pt x="281" y="43"/>
                      <a:pt x="223" y="0"/>
                      <a:pt x="154" y="0"/>
                    </a:cubicBezTo>
                    <a:cubicBezTo>
                      <a:pt x="82" y="0"/>
                      <a:pt x="20" y="48"/>
                      <a:pt x="0" y="114"/>
                    </a:cubicBezTo>
                    <a:moveTo>
                      <a:pt x="299" y="104"/>
                    </a:moveTo>
                    <a:cubicBezTo>
                      <a:pt x="230" y="104"/>
                      <a:pt x="230" y="104"/>
                      <a:pt x="230" y="104"/>
                    </a:cubicBezTo>
                    <a:moveTo>
                      <a:pt x="295" y="104"/>
                    </a:moveTo>
                    <a:cubicBezTo>
                      <a:pt x="304" y="104"/>
                      <a:pt x="304" y="104"/>
                      <a:pt x="304" y="104"/>
                    </a:cubicBezTo>
                    <a:cubicBezTo>
                      <a:pt x="304" y="29"/>
                      <a:pt x="304" y="29"/>
                      <a:pt x="304" y="29"/>
                    </a:cubicBezTo>
                    <a:moveTo>
                      <a:pt x="9" y="211"/>
                    </a:moveTo>
                    <a:cubicBezTo>
                      <a:pt x="75" y="211"/>
                      <a:pt x="75" y="211"/>
                      <a:pt x="75" y="211"/>
                    </a:cubicBezTo>
                    <a:moveTo>
                      <a:pt x="9" y="211"/>
                    </a:moveTo>
                    <a:cubicBezTo>
                      <a:pt x="1" y="211"/>
                      <a:pt x="1" y="211"/>
                      <a:pt x="1" y="211"/>
                    </a:cubicBezTo>
                    <a:cubicBezTo>
                      <a:pt x="1" y="286"/>
                      <a:pt x="1" y="286"/>
                      <a:pt x="1" y="286"/>
                    </a:cubicBezTo>
                  </a:path>
                </a:pathLst>
              </a:custGeom>
              <a:noFill/>
              <a:ln w="15875" cap="sq">
                <a:solidFill>
                  <a:schemeClr val="accent5">
                    <a:lumMod val="75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sz="700" dirty="0">
                  <a:solidFill>
                    <a:schemeClr val="accent2">
                      <a:lumMod val="50000"/>
                    </a:schemeClr>
                  </a:solidFill>
                </a:endParaRPr>
              </a:p>
            </p:txBody>
          </p:sp>
          <p:sp>
            <p:nvSpPr>
              <p:cNvPr id="22" name="Relationship_F003" title="Icon of three boxes connected by lines">
                <a:extLst>
                  <a:ext uri="{FF2B5EF4-FFF2-40B4-BE49-F238E27FC236}">
                    <a16:creationId xmlns:a16="http://schemas.microsoft.com/office/drawing/2014/main" id="{22451C2A-8E3D-4A04-86AB-822A92A085CF}"/>
                  </a:ext>
                </a:extLst>
              </p:cNvPr>
              <p:cNvSpPr>
                <a:spLocks noChangeAspect="1" noEditPoints="1"/>
              </p:cNvSpPr>
              <p:nvPr/>
            </p:nvSpPr>
            <p:spPr bwMode="auto">
              <a:xfrm>
                <a:off x="4407056" y="4306442"/>
                <a:ext cx="391055" cy="365760"/>
              </a:xfrm>
              <a:custGeom>
                <a:avLst/>
                <a:gdLst>
                  <a:gd name="T0" fmla="*/ 3230 w 4406"/>
                  <a:gd name="T1" fmla="*/ 0 h 4121"/>
                  <a:gd name="T2" fmla="*/ 4406 w 4406"/>
                  <a:gd name="T3" fmla="*/ 0 h 4121"/>
                  <a:gd name="T4" fmla="*/ 4406 w 4406"/>
                  <a:gd name="T5" fmla="*/ 1176 h 4121"/>
                  <a:gd name="T6" fmla="*/ 3230 w 4406"/>
                  <a:gd name="T7" fmla="*/ 1176 h 4121"/>
                  <a:gd name="T8" fmla="*/ 3230 w 4406"/>
                  <a:gd name="T9" fmla="*/ 0 h 4121"/>
                  <a:gd name="T10" fmla="*/ 3230 w 4406"/>
                  <a:gd name="T11" fmla="*/ 4121 h 4121"/>
                  <a:gd name="T12" fmla="*/ 4406 w 4406"/>
                  <a:gd name="T13" fmla="*/ 4121 h 4121"/>
                  <a:gd name="T14" fmla="*/ 4406 w 4406"/>
                  <a:gd name="T15" fmla="*/ 2945 h 4121"/>
                  <a:gd name="T16" fmla="*/ 3230 w 4406"/>
                  <a:gd name="T17" fmla="*/ 2945 h 4121"/>
                  <a:gd name="T18" fmla="*/ 3230 w 4406"/>
                  <a:gd name="T19" fmla="*/ 4121 h 4121"/>
                  <a:gd name="T20" fmla="*/ 0 w 4406"/>
                  <a:gd name="T21" fmla="*/ 2653 h 4121"/>
                  <a:gd name="T22" fmla="*/ 1175 w 4406"/>
                  <a:gd name="T23" fmla="*/ 2653 h 4121"/>
                  <a:gd name="T24" fmla="*/ 1175 w 4406"/>
                  <a:gd name="T25" fmla="*/ 1477 h 4121"/>
                  <a:gd name="T26" fmla="*/ 0 w 4406"/>
                  <a:gd name="T27" fmla="*/ 1477 h 4121"/>
                  <a:gd name="T28" fmla="*/ 0 w 4406"/>
                  <a:gd name="T29" fmla="*/ 2653 h 4121"/>
                  <a:gd name="T30" fmla="*/ 1176 w 4406"/>
                  <a:gd name="T31" fmla="*/ 2062 h 4121"/>
                  <a:gd name="T32" fmla="*/ 3230 w 4406"/>
                  <a:gd name="T33" fmla="*/ 690 h 4121"/>
                  <a:gd name="T34" fmla="*/ 3230 w 4406"/>
                  <a:gd name="T35" fmla="*/ 3434 h 4121"/>
                  <a:gd name="T36" fmla="*/ 1181 w 4406"/>
                  <a:gd name="T37" fmla="*/ 2064 h 4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406" h="4121">
                    <a:moveTo>
                      <a:pt x="3230" y="0"/>
                    </a:moveTo>
                    <a:lnTo>
                      <a:pt x="4406" y="0"/>
                    </a:lnTo>
                    <a:lnTo>
                      <a:pt x="4406" y="1176"/>
                    </a:lnTo>
                    <a:lnTo>
                      <a:pt x="3230" y="1176"/>
                    </a:lnTo>
                    <a:lnTo>
                      <a:pt x="3230" y="0"/>
                    </a:lnTo>
                    <a:moveTo>
                      <a:pt x="3230" y="4121"/>
                    </a:moveTo>
                    <a:lnTo>
                      <a:pt x="4406" y="4121"/>
                    </a:lnTo>
                    <a:lnTo>
                      <a:pt x="4406" y="2945"/>
                    </a:lnTo>
                    <a:lnTo>
                      <a:pt x="3230" y="2945"/>
                    </a:lnTo>
                    <a:lnTo>
                      <a:pt x="3230" y="4121"/>
                    </a:lnTo>
                    <a:moveTo>
                      <a:pt x="0" y="2653"/>
                    </a:moveTo>
                    <a:lnTo>
                      <a:pt x="1175" y="2653"/>
                    </a:lnTo>
                    <a:lnTo>
                      <a:pt x="1175" y="1477"/>
                    </a:lnTo>
                    <a:lnTo>
                      <a:pt x="0" y="1477"/>
                    </a:lnTo>
                    <a:lnTo>
                      <a:pt x="0" y="2653"/>
                    </a:lnTo>
                    <a:moveTo>
                      <a:pt x="1176" y="2062"/>
                    </a:moveTo>
                    <a:lnTo>
                      <a:pt x="3230" y="690"/>
                    </a:lnTo>
                    <a:moveTo>
                      <a:pt x="3230" y="3434"/>
                    </a:moveTo>
                    <a:lnTo>
                      <a:pt x="1181" y="2064"/>
                    </a:lnTo>
                  </a:path>
                </a:pathLst>
              </a:custGeom>
              <a:noFill/>
              <a:ln w="15875" cap="sq">
                <a:solidFill>
                  <a:schemeClr val="accent5">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700">
                  <a:solidFill>
                    <a:schemeClr val="accent2">
                      <a:lumMod val="50000"/>
                    </a:schemeClr>
                  </a:solidFill>
                </a:endParaRPr>
              </a:p>
            </p:txBody>
          </p:sp>
          <p:sp>
            <p:nvSpPr>
              <p:cNvPr id="8" name="Arrow: Left-Right 7">
                <a:extLst>
                  <a:ext uri="{FF2B5EF4-FFF2-40B4-BE49-F238E27FC236}">
                    <a16:creationId xmlns:a16="http://schemas.microsoft.com/office/drawing/2014/main" id="{17D1E26D-31D3-4D69-A763-F1FDA47910A2}"/>
                  </a:ext>
                </a:extLst>
              </p:cNvPr>
              <p:cNvSpPr/>
              <p:nvPr/>
            </p:nvSpPr>
            <p:spPr bwMode="auto">
              <a:xfrm>
                <a:off x="5675884" y="4273248"/>
                <a:ext cx="835907" cy="298765"/>
              </a:xfrm>
              <a:prstGeom prst="leftRightArrow">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600" dirty="0" err="1">
                  <a:solidFill>
                    <a:schemeClr val="accent2">
                      <a:lumMod val="50000"/>
                    </a:schemeClr>
                  </a:solidFill>
                  <a:ea typeface="Segoe UI" pitchFamily="34" charset="0"/>
                  <a:cs typeface="Segoe UI" pitchFamily="34" charset="0"/>
                </a:endParaRPr>
              </a:p>
            </p:txBody>
          </p:sp>
          <p:sp>
            <p:nvSpPr>
              <p:cNvPr id="23" name="Rectangle 22">
                <a:extLst>
                  <a:ext uri="{FF2B5EF4-FFF2-40B4-BE49-F238E27FC236}">
                    <a16:creationId xmlns:a16="http://schemas.microsoft.com/office/drawing/2014/main" id="{F5816723-532F-4B44-A7B0-EB754694AE85}"/>
                  </a:ext>
                </a:extLst>
              </p:cNvPr>
              <p:cNvSpPr/>
              <p:nvPr/>
            </p:nvSpPr>
            <p:spPr bwMode="auto">
              <a:xfrm>
                <a:off x="3809999" y="3213980"/>
                <a:ext cx="1730784" cy="1689456"/>
              </a:xfrm>
              <a:prstGeom prst="rect">
                <a:avLst/>
              </a:prstGeom>
              <a:noFill/>
              <a:ln w="19050">
                <a:solidFill>
                  <a:schemeClr val="accent1">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400" dirty="0">
                    <a:solidFill>
                      <a:schemeClr val="accent2">
                        <a:lumMod val="50000"/>
                      </a:schemeClr>
                    </a:solidFill>
                    <a:ea typeface="Segoe UI" pitchFamily="34" charset="0"/>
                    <a:cs typeface="Segoe UI" pitchFamily="34" charset="0"/>
                  </a:rPr>
                  <a:t>Your Application</a:t>
                </a:r>
              </a:p>
            </p:txBody>
          </p:sp>
        </p:grpSp>
        <p:sp>
          <p:nvSpPr>
            <p:cNvPr id="12" name="Rectangle 11">
              <a:extLst>
                <a:ext uri="{FF2B5EF4-FFF2-40B4-BE49-F238E27FC236}">
                  <a16:creationId xmlns:a16="http://schemas.microsoft.com/office/drawing/2014/main" id="{9D1AC85F-0BED-452B-A65F-EE5F2C599C87}"/>
                </a:ext>
              </a:extLst>
            </p:cNvPr>
            <p:cNvSpPr/>
            <p:nvPr/>
          </p:nvSpPr>
          <p:spPr bwMode="auto">
            <a:xfrm>
              <a:off x="3674198" y="5710781"/>
              <a:ext cx="4843603" cy="597534"/>
            </a:xfrm>
            <a:prstGeom prst="rect">
              <a:avLst/>
            </a:prstGeom>
            <a:noFill/>
            <a:ln w="19050">
              <a:solidFill>
                <a:schemeClr val="accent1">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dirty="0">
                  <a:solidFill>
                    <a:schemeClr val="accent2">
                      <a:lumMod val="50000"/>
                    </a:schemeClr>
                  </a:solidFill>
                  <a:ea typeface="Segoe UI" pitchFamily="34" charset="0"/>
                  <a:cs typeface="Segoe UI" pitchFamily="34" charset="0"/>
                </a:rPr>
                <a:t>Local machine</a:t>
              </a:r>
            </a:p>
          </p:txBody>
        </p:sp>
        <p:sp>
          <p:nvSpPr>
            <p:cNvPr id="18" name="Arrow: Left-Right 17">
              <a:extLst>
                <a:ext uri="{FF2B5EF4-FFF2-40B4-BE49-F238E27FC236}">
                  <a16:creationId xmlns:a16="http://schemas.microsoft.com/office/drawing/2014/main" id="{0A8F61D8-549F-423F-BDA8-D09ABD024297}"/>
                </a:ext>
              </a:extLst>
            </p:cNvPr>
            <p:cNvSpPr/>
            <p:nvPr/>
          </p:nvSpPr>
          <p:spPr bwMode="auto">
            <a:xfrm rot="16200000">
              <a:off x="5843242" y="5225627"/>
              <a:ext cx="501189" cy="298765"/>
            </a:xfrm>
            <a:prstGeom prst="leftRightArrow">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600" dirty="0" err="1">
                <a:solidFill>
                  <a:schemeClr val="accent2">
                    <a:lumMod val="50000"/>
                  </a:schemeClr>
                </a:solidFill>
                <a:ea typeface="Segoe UI" pitchFamily="34" charset="0"/>
                <a:cs typeface="Segoe UI" pitchFamily="34" charset="0"/>
              </a:endParaRPr>
            </a:p>
          </p:txBody>
        </p:sp>
      </p:grpSp>
      <p:grpSp>
        <p:nvGrpSpPr>
          <p:cNvPr id="5" name="Group 4">
            <a:extLst>
              <a:ext uri="{FF2B5EF4-FFF2-40B4-BE49-F238E27FC236}">
                <a16:creationId xmlns:a16="http://schemas.microsoft.com/office/drawing/2014/main" id="{6A01B126-8404-4791-8D34-C3E50EE4A6D9}"/>
              </a:ext>
            </a:extLst>
          </p:cNvPr>
          <p:cNvGrpSpPr/>
          <p:nvPr/>
        </p:nvGrpSpPr>
        <p:grpSpPr>
          <a:xfrm>
            <a:off x="5786708" y="3107554"/>
            <a:ext cx="4776071" cy="3031715"/>
            <a:chOff x="9219800" y="2632726"/>
            <a:chExt cx="5773261" cy="3664703"/>
          </a:xfrm>
        </p:grpSpPr>
        <p:grpSp>
          <p:nvGrpSpPr>
            <p:cNvPr id="15" name="Group 14">
              <a:extLst>
                <a:ext uri="{FF2B5EF4-FFF2-40B4-BE49-F238E27FC236}">
                  <a16:creationId xmlns:a16="http://schemas.microsoft.com/office/drawing/2014/main" id="{6603709B-1127-4C74-92C3-06E1304F6F5B}"/>
                </a:ext>
              </a:extLst>
            </p:cNvPr>
            <p:cNvGrpSpPr/>
            <p:nvPr/>
          </p:nvGrpSpPr>
          <p:grpSpPr>
            <a:xfrm>
              <a:off x="12971120" y="2632726"/>
              <a:ext cx="2021941" cy="2395626"/>
              <a:chOff x="9243583" y="2607398"/>
              <a:chExt cx="2021941" cy="2395626"/>
            </a:xfrm>
          </p:grpSpPr>
          <p:sp>
            <p:nvSpPr>
              <p:cNvPr id="19" name="Rectangle 18">
                <a:extLst>
                  <a:ext uri="{FF2B5EF4-FFF2-40B4-BE49-F238E27FC236}">
                    <a16:creationId xmlns:a16="http://schemas.microsoft.com/office/drawing/2014/main" id="{6E9C5A08-FC47-4837-861B-9A623B6CA35B}"/>
                  </a:ext>
                </a:extLst>
              </p:cNvPr>
              <p:cNvSpPr/>
              <p:nvPr/>
            </p:nvSpPr>
            <p:spPr bwMode="auto">
              <a:xfrm>
                <a:off x="9398502" y="3177765"/>
                <a:ext cx="1730784" cy="1689457"/>
              </a:xfrm>
              <a:prstGeom prst="rect">
                <a:avLst/>
              </a:prstGeom>
              <a:noFill/>
              <a:ln w="19050">
                <a:solidFill>
                  <a:schemeClr val="accent1">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400" dirty="0">
                    <a:solidFill>
                      <a:schemeClr val="accent2">
                        <a:lumMod val="50000"/>
                      </a:schemeClr>
                    </a:solidFill>
                    <a:ea typeface="Segoe UI" pitchFamily="34" charset="0"/>
                    <a:cs typeface="Segoe UI" pitchFamily="34" charset="0"/>
                  </a:rPr>
                  <a:t>Reliable Collections</a:t>
                </a:r>
              </a:p>
            </p:txBody>
          </p:sp>
          <p:sp>
            <p:nvSpPr>
              <p:cNvPr id="21" name="Rectangle 20">
                <a:extLst>
                  <a:ext uri="{FF2B5EF4-FFF2-40B4-BE49-F238E27FC236}">
                    <a16:creationId xmlns:a16="http://schemas.microsoft.com/office/drawing/2014/main" id="{5C48923C-F8FD-418A-826B-35F28B6C1B38}"/>
                  </a:ext>
                </a:extLst>
              </p:cNvPr>
              <p:cNvSpPr/>
              <p:nvPr/>
            </p:nvSpPr>
            <p:spPr bwMode="auto">
              <a:xfrm>
                <a:off x="9243583" y="2607398"/>
                <a:ext cx="2021941" cy="2395626"/>
              </a:xfrm>
              <a:prstGeom prst="rect">
                <a:avLst/>
              </a:prstGeom>
              <a:noFill/>
              <a:ln w="19050">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400" dirty="0">
                    <a:solidFill>
                      <a:schemeClr val="accent2">
                        <a:lumMod val="50000"/>
                      </a:schemeClr>
                    </a:solidFill>
                    <a:ea typeface="Segoe UI" pitchFamily="34" charset="0"/>
                    <a:cs typeface="Segoe UI" pitchFamily="34" charset="0"/>
                  </a:rPr>
                  <a:t>Service Package</a:t>
                </a:r>
              </a:p>
            </p:txBody>
          </p:sp>
          <p:sp>
            <p:nvSpPr>
              <p:cNvPr id="24" name="arrow_11" title="Icon of a circle made of two curved arrows">
                <a:extLst>
                  <a:ext uri="{FF2B5EF4-FFF2-40B4-BE49-F238E27FC236}">
                    <a16:creationId xmlns:a16="http://schemas.microsoft.com/office/drawing/2014/main" id="{B60C57F1-2822-4340-9F6D-85F140ABC19A}"/>
                  </a:ext>
                </a:extLst>
              </p:cNvPr>
              <p:cNvSpPr>
                <a:spLocks noChangeAspect="1" noEditPoints="1"/>
              </p:cNvSpPr>
              <p:nvPr/>
            </p:nvSpPr>
            <p:spPr bwMode="auto">
              <a:xfrm>
                <a:off x="10088829" y="4270228"/>
                <a:ext cx="350129" cy="365760"/>
              </a:xfrm>
              <a:custGeom>
                <a:avLst/>
                <a:gdLst>
                  <a:gd name="T0" fmla="*/ 310 w 310"/>
                  <a:gd name="T1" fmla="*/ 199 h 322"/>
                  <a:gd name="T2" fmla="*/ 154 w 310"/>
                  <a:gd name="T3" fmla="*/ 322 h 322"/>
                  <a:gd name="T4" fmla="*/ 1 w 310"/>
                  <a:gd name="T5" fmla="*/ 211 h 322"/>
                  <a:gd name="T6" fmla="*/ 304 w 310"/>
                  <a:gd name="T7" fmla="*/ 104 h 322"/>
                  <a:gd name="T8" fmla="*/ 154 w 310"/>
                  <a:gd name="T9" fmla="*/ 0 h 322"/>
                  <a:gd name="T10" fmla="*/ 0 w 310"/>
                  <a:gd name="T11" fmla="*/ 114 h 322"/>
                  <a:gd name="T12" fmla="*/ 299 w 310"/>
                  <a:gd name="T13" fmla="*/ 104 h 322"/>
                  <a:gd name="T14" fmla="*/ 230 w 310"/>
                  <a:gd name="T15" fmla="*/ 104 h 322"/>
                  <a:gd name="T16" fmla="*/ 295 w 310"/>
                  <a:gd name="T17" fmla="*/ 104 h 322"/>
                  <a:gd name="T18" fmla="*/ 304 w 310"/>
                  <a:gd name="T19" fmla="*/ 104 h 322"/>
                  <a:gd name="T20" fmla="*/ 304 w 310"/>
                  <a:gd name="T21" fmla="*/ 29 h 322"/>
                  <a:gd name="T22" fmla="*/ 9 w 310"/>
                  <a:gd name="T23" fmla="*/ 211 h 322"/>
                  <a:gd name="T24" fmla="*/ 75 w 310"/>
                  <a:gd name="T25" fmla="*/ 211 h 322"/>
                  <a:gd name="T26" fmla="*/ 9 w 310"/>
                  <a:gd name="T27" fmla="*/ 211 h 322"/>
                  <a:gd name="T28" fmla="*/ 1 w 310"/>
                  <a:gd name="T29" fmla="*/ 211 h 322"/>
                  <a:gd name="T30" fmla="*/ 1 w 310"/>
                  <a:gd name="T31" fmla="*/ 286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0" h="322">
                    <a:moveTo>
                      <a:pt x="310" y="199"/>
                    </a:moveTo>
                    <a:cubicBezTo>
                      <a:pt x="293" y="270"/>
                      <a:pt x="229" y="322"/>
                      <a:pt x="154" y="322"/>
                    </a:cubicBezTo>
                    <a:cubicBezTo>
                      <a:pt x="83" y="322"/>
                      <a:pt x="22" y="275"/>
                      <a:pt x="1" y="211"/>
                    </a:cubicBezTo>
                    <a:moveTo>
                      <a:pt x="304" y="104"/>
                    </a:moveTo>
                    <a:cubicBezTo>
                      <a:pt x="281" y="43"/>
                      <a:pt x="223" y="0"/>
                      <a:pt x="154" y="0"/>
                    </a:cubicBezTo>
                    <a:cubicBezTo>
                      <a:pt x="82" y="0"/>
                      <a:pt x="20" y="48"/>
                      <a:pt x="0" y="114"/>
                    </a:cubicBezTo>
                    <a:moveTo>
                      <a:pt x="299" y="104"/>
                    </a:moveTo>
                    <a:cubicBezTo>
                      <a:pt x="230" y="104"/>
                      <a:pt x="230" y="104"/>
                      <a:pt x="230" y="104"/>
                    </a:cubicBezTo>
                    <a:moveTo>
                      <a:pt x="295" y="104"/>
                    </a:moveTo>
                    <a:cubicBezTo>
                      <a:pt x="304" y="104"/>
                      <a:pt x="304" y="104"/>
                      <a:pt x="304" y="104"/>
                    </a:cubicBezTo>
                    <a:cubicBezTo>
                      <a:pt x="304" y="29"/>
                      <a:pt x="304" y="29"/>
                      <a:pt x="304" y="29"/>
                    </a:cubicBezTo>
                    <a:moveTo>
                      <a:pt x="9" y="211"/>
                    </a:moveTo>
                    <a:cubicBezTo>
                      <a:pt x="75" y="211"/>
                      <a:pt x="75" y="211"/>
                      <a:pt x="75" y="211"/>
                    </a:cubicBezTo>
                    <a:moveTo>
                      <a:pt x="9" y="211"/>
                    </a:moveTo>
                    <a:cubicBezTo>
                      <a:pt x="1" y="211"/>
                      <a:pt x="1" y="211"/>
                      <a:pt x="1" y="211"/>
                    </a:cubicBezTo>
                    <a:cubicBezTo>
                      <a:pt x="1" y="286"/>
                      <a:pt x="1" y="286"/>
                      <a:pt x="1" y="286"/>
                    </a:cubicBezTo>
                  </a:path>
                </a:pathLst>
              </a:custGeom>
              <a:noFill/>
              <a:ln w="15875" cap="sq">
                <a:solidFill>
                  <a:schemeClr val="accent5">
                    <a:lumMod val="75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sz="700" dirty="0">
                  <a:solidFill>
                    <a:schemeClr val="accent2">
                      <a:lumMod val="50000"/>
                    </a:schemeClr>
                  </a:solidFill>
                </a:endParaRPr>
              </a:p>
            </p:txBody>
          </p:sp>
        </p:grpSp>
        <p:sp>
          <p:nvSpPr>
            <p:cNvPr id="25" name="Rectangle 24">
              <a:extLst>
                <a:ext uri="{FF2B5EF4-FFF2-40B4-BE49-F238E27FC236}">
                  <a16:creationId xmlns:a16="http://schemas.microsoft.com/office/drawing/2014/main" id="{46D7D20A-1DFB-4434-8FDC-350367577520}"/>
                </a:ext>
              </a:extLst>
            </p:cNvPr>
            <p:cNvSpPr/>
            <p:nvPr/>
          </p:nvSpPr>
          <p:spPr bwMode="auto">
            <a:xfrm>
              <a:off x="12971120" y="5699895"/>
              <a:ext cx="2021941" cy="597534"/>
            </a:xfrm>
            <a:prstGeom prst="rect">
              <a:avLst/>
            </a:prstGeom>
            <a:noFill/>
            <a:ln w="19050">
              <a:solidFill>
                <a:schemeClr val="accent1">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dirty="0">
                  <a:solidFill>
                    <a:schemeClr val="accent2">
                      <a:lumMod val="50000"/>
                    </a:schemeClr>
                  </a:solidFill>
                  <a:ea typeface="Segoe UI" pitchFamily="34" charset="0"/>
                  <a:cs typeface="Segoe UI" pitchFamily="34" charset="0"/>
                </a:rPr>
                <a:t>SF node</a:t>
              </a:r>
            </a:p>
          </p:txBody>
        </p:sp>
        <p:sp>
          <p:nvSpPr>
            <p:cNvPr id="26" name="Arrow: Left-Right 25">
              <a:extLst>
                <a:ext uri="{FF2B5EF4-FFF2-40B4-BE49-F238E27FC236}">
                  <a16:creationId xmlns:a16="http://schemas.microsoft.com/office/drawing/2014/main" id="{DC3ABEC1-ABFC-435E-B318-92D408C1ED82}"/>
                </a:ext>
              </a:extLst>
            </p:cNvPr>
            <p:cNvSpPr/>
            <p:nvPr/>
          </p:nvSpPr>
          <p:spPr bwMode="auto">
            <a:xfrm rot="16200000">
              <a:off x="13740835" y="5214741"/>
              <a:ext cx="501189" cy="298765"/>
            </a:xfrm>
            <a:prstGeom prst="leftRightArrow">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600" dirty="0" err="1">
                <a:solidFill>
                  <a:schemeClr val="accent2">
                    <a:lumMod val="50000"/>
                  </a:schemeClr>
                </a:solidFill>
                <a:ea typeface="Segoe UI" pitchFamily="34" charset="0"/>
                <a:cs typeface="Segoe UI" pitchFamily="34" charset="0"/>
              </a:endParaRPr>
            </a:p>
          </p:txBody>
        </p:sp>
        <p:grpSp>
          <p:nvGrpSpPr>
            <p:cNvPr id="27" name="Group 26">
              <a:extLst>
                <a:ext uri="{FF2B5EF4-FFF2-40B4-BE49-F238E27FC236}">
                  <a16:creationId xmlns:a16="http://schemas.microsoft.com/office/drawing/2014/main" id="{A2B984B1-C1AC-4831-8A56-F80332FA9ADF}"/>
                </a:ext>
              </a:extLst>
            </p:cNvPr>
            <p:cNvGrpSpPr/>
            <p:nvPr/>
          </p:nvGrpSpPr>
          <p:grpSpPr>
            <a:xfrm>
              <a:off x="10040064" y="2632726"/>
              <a:ext cx="2021941" cy="2395626"/>
              <a:chOff x="6312527" y="2607398"/>
              <a:chExt cx="2021941" cy="2395626"/>
            </a:xfrm>
          </p:grpSpPr>
          <p:sp>
            <p:nvSpPr>
              <p:cNvPr id="28" name="Rectangle 27">
                <a:extLst>
                  <a:ext uri="{FF2B5EF4-FFF2-40B4-BE49-F238E27FC236}">
                    <a16:creationId xmlns:a16="http://schemas.microsoft.com/office/drawing/2014/main" id="{FE995E99-3795-4425-B13C-806D0D4F9AA1}"/>
                  </a:ext>
                </a:extLst>
              </p:cNvPr>
              <p:cNvSpPr/>
              <p:nvPr/>
            </p:nvSpPr>
            <p:spPr bwMode="auto">
              <a:xfrm>
                <a:off x="6467446" y="3177765"/>
                <a:ext cx="1730784" cy="1689457"/>
              </a:xfrm>
              <a:prstGeom prst="rect">
                <a:avLst/>
              </a:prstGeom>
              <a:noFill/>
              <a:ln w="19050">
                <a:solidFill>
                  <a:schemeClr val="accent1">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400" dirty="0">
                    <a:solidFill>
                      <a:schemeClr val="accent2">
                        <a:lumMod val="50000"/>
                      </a:schemeClr>
                    </a:solidFill>
                    <a:ea typeface="Segoe UI" pitchFamily="34" charset="0"/>
                    <a:cs typeface="Segoe UI" pitchFamily="34" charset="0"/>
                  </a:rPr>
                  <a:t>Reliable Collections</a:t>
                </a:r>
              </a:p>
            </p:txBody>
          </p:sp>
          <p:sp>
            <p:nvSpPr>
              <p:cNvPr id="29" name="Rectangle 28">
                <a:extLst>
                  <a:ext uri="{FF2B5EF4-FFF2-40B4-BE49-F238E27FC236}">
                    <a16:creationId xmlns:a16="http://schemas.microsoft.com/office/drawing/2014/main" id="{164E2EF3-11AD-4798-B35A-E4C7E0EED178}"/>
                  </a:ext>
                </a:extLst>
              </p:cNvPr>
              <p:cNvSpPr/>
              <p:nvPr/>
            </p:nvSpPr>
            <p:spPr bwMode="auto">
              <a:xfrm>
                <a:off x="6312527" y="2607398"/>
                <a:ext cx="2021941" cy="2395626"/>
              </a:xfrm>
              <a:prstGeom prst="rect">
                <a:avLst/>
              </a:prstGeom>
              <a:noFill/>
              <a:ln w="19050">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400" dirty="0">
                    <a:solidFill>
                      <a:schemeClr val="accent2">
                        <a:lumMod val="50000"/>
                      </a:schemeClr>
                    </a:solidFill>
                    <a:ea typeface="Segoe UI" pitchFamily="34" charset="0"/>
                    <a:cs typeface="Segoe UI" pitchFamily="34" charset="0"/>
                  </a:rPr>
                  <a:t>Service Package</a:t>
                </a:r>
              </a:p>
            </p:txBody>
          </p:sp>
          <p:sp>
            <p:nvSpPr>
              <p:cNvPr id="30" name="arrow_11" title="Icon of a circle made of two curved arrows">
                <a:extLst>
                  <a:ext uri="{FF2B5EF4-FFF2-40B4-BE49-F238E27FC236}">
                    <a16:creationId xmlns:a16="http://schemas.microsoft.com/office/drawing/2014/main" id="{681E3315-1F74-4750-BD6A-C294E041CD27}"/>
                  </a:ext>
                </a:extLst>
              </p:cNvPr>
              <p:cNvSpPr>
                <a:spLocks noChangeAspect="1" noEditPoints="1"/>
              </p:cNvSpPr>
              <p:nvPr/>
            </p:nvSpPr>
            <p:spPr bwMode="auto">
              <a:xfrm>
                <a:off x="7157773" y="4270228"/>
                <a:ext cx="350129" cy="365760"/>
              </a:xfrm>
              <a:custGeom>
                <a:avLst/>
                <a:gdLst>
                  <a:gd name="T0" fmla="*/ 310 w 310"/>
                  <a:gd name="T1" fmla="*/ 199 h 322"/>
                  <a:gd name="T2" fmla="*/ 154 w 310"/>
                  <a:gd name="T3" fmla="*/ 322 h 322"/>
                  <a:gd name="T4" fmla="*/ 1 w 310"/>
                  <a:gd name="T5" fmla="*/ 211 h 322"/>
                  <a:gd name="T6" fmla="*/ 304 w 310"/>
                  <a:gd name="T7" fmla="*/ 104 h 322"/>
                  <a:gd name="T8" fmla="*/ 154 w 310"/>
                  <a:gd name="T9" fmla="*/ 0 h 322"/>
                  <a:gd name="T10" fmla="*/ 0 w 310"/>
                  <a:gd name="T11" fmla="*/ 114 h 322"/>
                  <a:gd name="T12" fmla="*/ 299 w 310"/>
                  <a:gd name="T13" fmla="*/ 104 h 322"/>
                  <a:gd name="T14" fmla="*/ 230 w 310"/>
                  <a:gd name="T15" fmla="*/ 104 h 322"/>
                  <a:gd name="T16" fmla="*/ 295 w 310"/>
                  <a:gd name="T17" fmla="*/ 104 h 322"/>
                  <a:gd name="T18" fmla="*/ 304 w 310"/>
                  <a:gd name="T19" fmla="*/ 104 h 322"/>
                  <a:gd name="T20" fmla="*/ 304 w 310"/>
                  <a:gd name="T21" fmla="*/ 29 h 322"/>
                  <a:gd name="T22" fmla="*/ 9 w 310"/>
                  <a:gd name="T23" fmla="*/ 211 h 322"/>
                  <a:gd name="T24" fmla="*/ 75 w 310"/>
                  <a:gd name="T25" fmla="*/ 211 h 322"/>
                  <a:gd name="T26" fmla="*/ 9 w 310"/>
                  <a:gd name="T27" fmla="*/ 211 h 322"/>
                  <a:gd name="T28" fmla="*/ 1 w 310"/>
                  <a:gd name="T29" fmla="*/ 211 h 322"/>
                  <a:gd name="T30" fmla="*/ 1 w 310"/>
                  <a:gd name="T31" fmla="*/ 286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0" h="322">
                    <a:moveTo>
                      <a:pt x="310" y="199"/>
                    </a:moveTo>
                    <a:cubicBezTo>
                      <a:pt x="293" y="270"/>
                      <a:pt x="229" y="322"/>
                      <a:pt x="154" y="322"/>
                    </a:cubicBezTo>
                    <a:cubicBezTo>
                      <a:pt x="83" y="322"/>
                      <a:pt x="22" y="275"/>
                      <a:pt x="1" y="211"/>
                    </a:cubicBezTo>
                    <a:moveTo>
                      <a:pt x="304" y="104"/>
                    </a:moveTo>
                    <a:cubicBezTo>
                      <a:pt x="281" y="43"/>
                      <a:pt x="223" y="0"/>
                      <a:pt x="154" y="0"/>
                    </a:cubicBezTo>
                    <a:cubicBezTo>
                      <a:pt x="82" y="0"/>
                      <a:pt x="20" y="48"/>
                      <a:pt x="0" y="114"/>
                    </a:cubicBezTo>
                    <a:moveTo>
                      <a:pt x="299" y="104"/>
                    </a:moveTo>
                    <a:cubicBezTo>
                      <a:pt x="230" y="104"/>
                      <a:pt x="230" y="104"/>
                      <a:pt x="230" y="104"/>
                    </a:cubicBezTo>
                    <a:moveTo>
                      <a:pt x="295" y="104"/>
                    </a:moveTo>
                    <a:cubicBezTo>
                      <a:pt x="304" y="104"/>
                      <a:pt x="304" y="104"/>
                      <a:pt x="304" y="104"/>
                    </a:cubicBezTo>
                    <a:cubicBezTo>
                      <a:pt x="304" y="29"/>
                      <a:pt x="304" y="29"/>
                      <a:pt x="304" y="29"/>
                    </a:cubicBezTo>
                    <a:moveTo>
                      <a:pt x="9" y="211"/>
                    </a:moveTo>
                    <a:cubicBezTo>
                      <a:pt x="75" y="211"/>
                      <a:pt x="75" y="211"/>
                      <a:pt x="75" y="211"/>
                    </a:cubicBezTo>
                    <a:moveTo>
                      <a:pt x="9" y="211"/>
                    </a:moveTo>
                    <a:cubicBezTo>
                      <a:pt x="1" y="211"/>
                      <a:pt x="1" y="211"/>
                      <a:pt x="1" y="211"/>
                    </a:cubicBezTo>
                    <a:cubicBezTo>
                      <a:pt x="1" y="286"/>
                      <a:pt x="1" y="286"/>
                      <a:pt x="1" y="286"/>
                    </a:cubicBezTo>
                  </a:path>
                </a:pathLst>
              </a:custGeom>
              <a:noFill/>
              <a:ln w="15875" cap="sq">
                <a:solidFill>
                  <a:schemeClr val="accent5">
                    <a:lumMod val="75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sz="700" dirty="0">
                  <a:solidFill>
                    <a:schemeClr val="accent2">
                      <a:lumMod val="50000"/>
                    </a:schemeClr>
                  </a:solidFill>
                </a:endParaRPr>
              </a:p>
            </p:txBody>
          </p:sp>
        </p:grpSp>
        <p:sp>
          <p:nvSpPr>
            <p:cNvPr id="31" name="Rectangle 30">
              <a:extLst>
                <a:ext uri="{FF2B5EF4-FFF2-40B4-BE49-F238E27FC236}">
                  <a16:creationId xmlns:a16="http://schemas.microsoft.com/office/drawing/2014/main" id="{907BB216-BD6A-47A5-97F9-F4C6A0020470}"/>
                </a:ext>
              </a:extLst>
            </p:cNvPr>
            <p:cNvSpPr/>
            <p:nvPr/>
          </p:nvSpPr>
          <p:spPr bwMode="auto">
            <a:xfrm>
              <a:off x="10040064" y="5699895"/>
              <a:ext cx="2021941" cy="597534"/>
            </a:xfrm>
            <a:prstGeom prst="rect">
              <a:avLst/>
            </a:prstGeom>
            <a:noFill/>
            <a:ln w="19050">
              <a:solidFill>
                <a:schemeClr val="accent1">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dirty="0">
                  <a:solidFill>
                    <a:schemeClr val="accent2">
                      <a:lumMod val="50000"/>
                    </a:schemeClr>
                  </a:solidFill>
                  <a:ea typeface="Segoe UI" pitchFamily="34" charset="0"/>
                  <a:cs typeface="Segoe UI" pitchFamily="34" charset="0"/>
                </a:rPr>
                <a:t>SF node</a:t>
              </a:r>
            </a:p>
          </p:txBody>
        </p:sp>
        <p:sp>
          <p:nvSpPr>
            <p:cNvPr id="32" name="Arrow: Left-Right 31">
              <a:extLst>
                <a:ext uri="{FF2B5EF4-FFF2-40B4-BE49-F238E27FC236}">
                  <a16:creationId xmlns:a16="http://schemas.microsoft.com/office/drawing/2014/main" id="{293502FD-9C2D-4427-B452-26E76BFC2651}"/>
                </a:ext>
              </a:extLst>
            </p:cNvPr>
            <p:cNvSpPr/>
            <p:nvPr/>
          </p:nvSpPr>
          <p:spPr bwMode="auto">
            <a:xfrm rot="16200000">
              <a:off x="10809779" y="5214741"/>
              <a:ext cx="501189" cy="298765"/>
            </a:xfrm>
            <a:prstGeom prst="leftRightArrow">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600" dirty="0" err="1">
                <a:solidFill>
                  <a:schemeClr val="accent2">
                    <a:lumMod val="50000"/>
                  </a:schemeClr>
                </a:solidFill>
                <a:ea typeface="Segoe UI" pitchFamily="34" charset="0"/>
                <a:cs typeface="Segoe UI" pitchFamily="34" charset="0"/>
              </a:endParaRPr>
            </a:p>
          </p:txBody>
        </p:sp>
        <p:sp>
          <p:nvSpPr>
            <p:cNvPr id="33" name="Arrow: Left-Right 32">
              <a:extLst>
                <a:ext uri="{FF2B5EF4-FFF2-40B4-BE49-F238E27FC236}">
                  <a16:creationId xmlns:a16="http://schemas.microsoft.com/office/drawing/2014/main" id="{AEBA67E0-1F51-41D5-ABD7-74F35A227167}"/>
                </a:ext>
              </a:extLst>
            </p:cNvPr>
            <p:cNvSpPr/>
            <p:nvPr/>
          </p:nvSpPr>
          <p:spPr bwMode="auto">
            <a:xfrm>
              <a:off x="9219800" y="5849279"/>
              <a:ext cx="731410" cy="298765"/>
            </a:xfrm>
            <a:prstGeom prst="leftRightArrow">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600" dirty="0" err="1">
                <a:solidFill>
                  <a:schemeClr val="accent2">
                    <a:lumMod val="50000"/>
                  </a:schemeClr>
                </a:solidFill>
                <a:ea typeface="Segoe UI" pitchFamily="34" charset="0"/>
                <a:cs typeface="Segoe UI" pitchFamily="34" charset="0"/>
              </a:endParaRPr>
            </a:p>
          </p:txBody>
        </p:sp>
        <p:sp>
          <p:nvSpPr>
            <p:cNvPr id="34" name="Arrow: Left-Right 33">
              <a:extLst>
                <a:ext uri="{FF2B5EF4-FFF2-40B4-BE49-F238E27FC236}">
                  <a16:creationId xmlns:a16="http://schemas.microsoft.com/office/drawing/2014/main" id="{94B04C27-2C43-47CD-951E-F0A7DCCC4881}"/>
                </a:ext>
              </a:extLst>
            </p:cNvPr>
            <p:cNvSpPr/>
            <p:nvPr/>
          </p:nvSpPr>
          <p:spPr bwMode="auto">
            <a:xfrm>
              <a:off x="12150857" y="5849279"/>
              <a:ext cx="731410" cy="298765"/>
            </a:xfrm>
            <a:prstGeom prst="leftRightArrow">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600" dirty="0" err="1">
                <a:solidFill>
                  <a:schemeClr val="accent2">
                    <a:lumMod val="50000"/>
                  </a:schemeClr>
                </a:solidFill>
                <a:ea typeface="Segoe UI" pitchFamily="34" charset="0"/>
                <a:cs typeface="Segoe UI" pitchFamily="34" charset="0"/>
              </a:endParaRPr>
            </a:p>
          </p:txBody>
        </p:sp>
      </p:grpSp>
      <p:sp>
        <p:nvSpPr>
          <p:cNvPr id="35" name="Rectangle 34">
            <a:extLst>
              <a:ext uri="{FF2B5EF4-FFF2-40B4-BE49-F238E27FC236}">
                <a16:creationId xmlns:a16="http://schemas.microsoft.com/office/drawing/2014/main" id="{DBF9346A-F08D-446A-A5EC-82B362BE5C3D}"/>
              </a:ext>
            </a:extLst>
          </p:cNvPr>
          <p:cNvSpPr/>
          <p:nvPr/>
        </p:nvSpPr>
        <p:spPr bwMode="auto">
          <a:xfrm>
            <a:off x="2655303" y="5689521"/>
            <a:ext cx="2042772" cy="414622"/>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dirty="0">
                <a:solidFill>
                  <a:schemeClr val="accent2">
                    <a:lumMod val="50000"/>
                  </a:schemeClr>
                </a:solidFill>
                <a:ea typeface="Segoe UI" pitchFamily="34" charset="0"/>
                <a:cs typeface="Segoe UI" pitchFamily="34" charset="0"/>
              </a:rPr>
              <a:t>SF node</a:t>
            </a:r>
          </a:p>
        </p:txBody>
      </p:sp>
    </p:spTree>
    <p:extLst>
      <p:ext uri="{BB962C8B-B14F-4D97-AF65-F5344CB8AC3E}">
        <p14:creationId xmlns:p14="http://schemas.microsoft.com/office/powerpoint/2010/main" val="847027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xEl>
                                              <p:pRg st="1" end="1"/>
                                            </p:txEl>
                                          </p:spTgt>
                                        </p:tgtEl>
                                        <p:attrNameLst>
                                          <p:attrName>style.visibility</p:attrName>
                                        </p:attrNameLst>
                                      </p:cBhvr>
                                      <p:to>
                                        <p:strVal val="visible"/>
                                      </p:to>
                                    </p:set>
                                    <p:animEffect transition="in" filter="fade">
                                      <p:cBhvr>
                                        <p:cTn id="7" dur="500"/>
                                        <p:tgtEl>
                                          <p:spTgt spid="20">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0">
                                            <p:txEl>
                                              <p:pRg st="2" end="2"/>
                                            </p:txEl>
                                          </p:spTgt>
                                        </p:tgtEl>
                                        <p:attrNameLst>
                                          <p:attrName>style.visibility</p:attrName>
                                        </p:attrNameLst>
                                      </p:cBhvr>
                                      <p:to>
                                        <p:strVal val="visible"/>
                                      </p:to>
                                    </p:set>
                                    <p:animEffect transition="in" filter="fade">
                                      <p:cBhvr>
                                        <p:cTn id="15" dur="500"/>
                                        <p:tgtEl>
                                          <p:spTgt spid="20">
                                            <p:txEl>
                                              <p:pRg st="2" end="2"/>
                                            </p:txEl>
                                          </p:spTgt>
                                        </p:tgtEl>
                                      </p:cBhvr>
                                    </p:animEffect>
                                  </p:childTnLst>
                                </p:cTn>
                              </p:par>
                              <p:par>
                                <p:cTn id="16" presetID="42" presetClass="path" presetSubtype="0" accel="50000" decel="50000" fill="hold" nodeType="withEffect">
                                  <p:stCondLst>
                                    <p:cond delay="0"/>
                                  </p:stCondLst>
                                  <p:childTnLst>
                                    <p:animMotion origin="layout" path="M 0 -4.07407E-6 L -0.19518 -4.07407E-6 " pathEditMode="relative" rAng="0" ptsTypes="AA">
                                      <p:cBhvr>
                                        <p:cTn id="17" dur="1300" fill="hold"/>
                                        <p:tgtEl>
                                          <p:spTgt spid="4"/>
                                        </p:tgtEl>
                                        <p:attrNameLst>
                                          <p:attrName>ppt_x</p:attrName>
                                          <p:attrName>ppt_y</p:attrName>
                                        </p:attrNameLst>
                                      </p:cBhvr>
                                      <p:rCtr x="-9766" y="0"/>
                                    </p:animMotion>
                                  </p:childTnLst>
                                </p:cTn>
                              </p:par>
                            </p:childTnLst>
                          </p:cTn>
                        </p:par>
                        <p:par>
                          <p:cTn id="18" fill="hold">
                            <p:stCondLst>
                              <p:cond delay="1300"/>
                            </p:stCondLst>
                            <p:childTnLst>
                              <p:par>
                                <p:cTn id="19" presetID="10" presetClass="entr" presetSubtype="0" fill="hold" nodeType="after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5"/>
                                        </p:tgtEl>
                                        <p:attrNameLst>
                                          <p:attrName>style.visibility</p:attrName>
                                        </p:attrNameLst>
                                      </p:cBhvr>
                                      <p:to>
                                        <p:strVal val="visible"/>
                                      </p:to>
                                    </p:set>
                                    <p:animEffect transition="in" filter="fade">
                                      <p:cBhvr>
                                        <p:cTn id="24"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Lst>
  </p:timing>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998"/>
          </a:xfrm>
        </p:spPr>
        <p:txBody>
          <a:bodyPr/>
          <a:lstStyle/>
          <a:p>
            <a:r>
              <a:rPr lang="en-US" dirty="0"/>
              <a:t>Service Fabric Intelligent traffic routing</a:t>
            </a:r>
          </a:p>
        </p:txBody>
      </p:sp>
      <p:sp>
        <p:nvSpPr>
          <p:cNvPr id="30" name="Arrow: Left-Right 29">
            <a:extLst>
              <a:ext uri="{FF2B5EF4-FFF2-40B4-BE49-F238E27FC236}">
                <a16:creationId xmlns:a16="http://schemas.microsoft.com/office/drawing/2014/main" id="{9EDDD36D-CB11-4E0F-8FC9-DBB7070AF78D}"/>
              </a:ext>
            </a:extLst>
          </p:cNvPr>
          <p:cNvSpPr/>
          <p:nvPr/>
        </p:nvSpPr>
        <p:spPr bwMode="auto">
          <a:xfrm rot="2063884">
            <a:off x="5885940" y="2616612"/>
            <a:ext cx="623108" cy="235501"/>
          </a:xfrm>
          <a:prstGeom prst="leftRightArrow">
            <a:avLst/>
          </a:prstGeom>
          <a:noFill/>
          <a:ln w="19050">
            <a:solidFill>
              <a:schemeClr val="accent5">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31" name="Group 30">
            <a:extLst>
              <a:ext uri="{FF2B5EF4-FFF2-40B4-BE49-F238E27FC236}">
                <a16:creationId xmlns:a16="http://schemas.microsoft.com/office/drawing/2014/main" id="{D40DC7E0-6BFE-4422-B5A0-17AFE0A9F980}"/>
              </a:ext>
            </a:extLst>
          </p:cNvPr>
          <p:cNvGrpSpPr/>
          <p:nvPr/>
        </p:nvGrpSpPr>
        <p:grpSpPr>
          <a:xfrm>
            <a:off x="4998220" y="3691510"/>
            <a:ext cx="817517" cy="705193"/>
            <a:chOff x="6414482" y="3823577"/>
            <a:chExt cx="722483" cy="622830"/>
          </a:xfrm>
        </p:grpSpPr>
        <p:sp>
          <p:nvSpPr>
            <p:cNvPr id="32" name="Hexagon 31">
              <a:extLst>
                <a:ext uri="{FF2B5EF4-FFF2-40B4-BE49-F238E27FC236}">
                  <a16:creationId xmlns:a16="http://schemas.microsoft.com/office/drawing/2014/main" id="{B928D83A-444D-44FA-90F6-86B0B6FA1905}"/>
                </a:ext>
              </a:extLst>
            </p:cNvPr>
            <p:cNvSpPr/>
            <p:nvPr/>
          </p:nvSpPr>
          <p:spPr>
            <a:xfrm>
              <a:off x="6414482" y="3823577"/>
              <a:ext cx="722483" cy="622830"/>
            </a:xfrm>
            <a:prstGeom prst="hexagon">
              <a:avLst/>
            </a:prstGeom>
            <a:solidFill>
              <a:schemeClr val="bg1"/>
            </a:solidFill>
            <a:ln w="12700">
              <a:solidFill>
                <a:srgbClr val="797979"/>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pic>
          <p:nvPicPr>
            <p:cNvPr id="34" name="Graphic 33">
              <a:extLst>
                <a:ext uri="{FF2B5EF4-FFF2-40B4-BE49-F238E27FC236}">
                  <a16:creationId xmlns:a16="http://schemas.microsoft.com/office/drawing/2014/main" id="{551CA0C1-F436-4733-955F-1CB548E3A6D4}"/>
                </a:ext>
              </a:extLst>
            </p:cNvPr>
            <p:cNvPicPr>
              <a:picLocks noChangeAspect="1"/>
            </p:cNvPicPr>
            <p:nvPr/>
          </p:nvPicPr>
          <p:blipFill>
            <a:blip r:embed="rId3" cstate="hq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615616" y="3948805"/>
              <a:ext cx="338413" cy="382036"/>
            </a:xfrm>
            <a:prstGeom prst="rect">
              <a:avLst/>
            </a:prstGeom>
          </p:spPr>
        </p:pic>
      </p:grpSp>
      <p:grpSp>
        <p:nvGrpSpPr>
          <p:cNvPr id="55" name="Group 54">
            <a:extLst>
              <a:ext uri="{FF2B5EF4-FFF2-40B4-BE49-F238E27FC236}">
                <a16:creationId xmlns:a16="http://schemas.microsoft.com/office/drawing/2014/main" id="{ED8656D2-4EA1-4AF5-A9B9-43825088BB2B}"/>
              </a:ext>
            </a:extLst>
          </p:cNvPr>
          <p:cNvGrpSpPr/>
          <p:nvPr/>
        </p:nvGrpSpPr>
        <p:grpSpPr>
          <a:xfrm>
            <a:off x="4988195" y="1982811"/>
            <a:ext cx="817517" cy="701649"/>
            <a:chOff x="3119382" y="2876719"/>
            <a:chExt cx="901964" cy="774127"/>
          </a:xfrm>
        </p:grpSpPr>
        <p:sp>
          <p:nvSpPr>
            <p:cNvPr id="56" name="Hexagon 55">
              <a:extLst>
                <a:ext uri="{FF2B5EF4-FFF2-40B4-BE49-F238E27FC236}">
                  <a16:creationId xmlns:a16="http://schemas.microsoft.com/office/drawing/2014/main" id="{0AAC84BF-6709-4C52-A8F0-38AAEF06101F}"/>
                </a:ext>
              </a:extLst>
            </p:cNvPr>
            <p:cNvSpPr/>
            <p:nvPr/>
          </p:nvSpPr>
          <p:spPr>
            <a:xfrm>
              <a:off x="3119382" y="2876719"/>
              <a:ext cx="901964" cy="774127"/>
            </a:xfrm>
            <a:prstGeom prst="hexagon">
              <a:avLst/>
            </a:prstGeom>
            <a:solidFill>
              <a:schemeClr val="bg1"/>
            </a:solidFill>
            <a:ln w="12700">
              <a:solidFill>
                <a:srgbClr val="797979"/>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accent5">
                    <a:lumMod val="75000"/>
                  </a:schemeClr>
                </a:solidFill>
                <a:effectLst/>
                <a:uLnTx/>
                <a:uFillTx/>
                <a:latin typeface="Segoe UI"/>
                <a:ea typeface="+mn-ea"/>
                <a:cs typeface="+mn-cs"/>
              </a:endParaRPr>
            </a:p>
          </p:txBody>
        </p:sp>
        <p:sp>
          <p:nvSpPr>
            <p:cNvPr id="57" name="TextBox 56">
              <a:extLst>
                <a:ext uri="{FF2B5EF4-FFF2-40B4-BE49-F238E27FC236}">
                  <a16:creationId xmlns:a16="http://schemas.microsoft.com/office/drawing/2014/main" id="{D7E84292-EC95-45CF-8225-6CF3BB4673BA}"/>
                </a:ext>
              </a:extLst>
            </p:cNvPr>
            <p:cNvSpPr txBox="1"/>
            <p:nvPr/>
          </p:nvSpPr>
          <p:spPr>
            <a:xfrm>
              <a:off x="3207737" y="3097774"/>
              <a:ext cx="745508" cy="407483"/>
            </a:xfrm>
            <a:prstGeom prst="rect">
              <a:avLst/>
            </a:prstGeom>
          </p:spPr>
          <p:txBody>
            <a:bodyPr wrap="square" lIns="0" tIns="0" rIns="0" bIns="0" rtlCol="0" anchor="t" anchorCtr="0">
              <a:spAutoFit/>
            </a:bodyPr>
            <a:lstStyle/>
            <a:p>
              <a:pPr algn="ctr"/>
              <a:r>
                <a:rPr lang="en-US" sz="1200" dirty="0">
                  <a:solidFill>
                    <a:schemeClr val="accent5">
                      <a:lumMod val="75000"/>
                    </a:schemeClr>
                  </a:solidFill>
                  <a:latin typeface="Segoe UI Semibold" panose="020B0702040204020203" pitchFamily="34" charset="0"/>
                  <a:cs typeface="Segoe UI Semibold" panose="020B0702040204020203" pitchFamily="34" charset="0"/>
                </a:rPr>
                <a:t>ASP.NET Core</a:t>
              </a:r>
            </a:p>
          </p:txBody>
        </p:sp>
      </p:grpSp>
      <p:grpSp>
        <p:nvGrpSpPr>
          <p:cNvPr id="64" name="Group 63">
            <a:extLst>
              <a:ext uri="{FF2B5EF4-FFF2-40B4-BE49-F238E27FC236}">
                <a16:creationId xmlns:a16="http://schemas.microsoft.com/office/drawing/2014/main" id="{0F14DD93-EEED-4412-BDEA-5148E4278B61}"/>
              </a:ext>
            </a:extLst>
          </p:cNvPr>
          <p:cNvGrpSpPr/>
          <p:nvPr/>
        </p:nvGrpSpPr>
        <p:grpSpPr>
          <a:xfrm>
            <a:off x="6507048" y="2843539"/>
            <a:ext cx="817517" cy="705666"/>
            <a:chOff x="4641902" y="3030329"/>
            <a:chExt cx="493265" cy="425229"/>
          </a:xfrm>
        </p:grpSpPr>
        <p:sp>
          <p:nvSpPr>
            <p:cNvPr id="65" name="Hexagon 64">
              <a:extLst>
                <a:ext uri="{FF2B5EF4-FFF2-40B4-BE49-F238E27FC236}">
                  <a16:creationId xmlns:a16="http://schemas.microsoft.com/office/drawing/2014/main" id="{9B4BD514-81D9-4BB7-9C43-9A673792B95C}"/>
                </a:ext>
              </a:extLst>
            </p:cNvPr>
            <p:cNvSpPr/>
            <p:nvPr/>
          </p:nvSpPr>
          <p:spPr>
            <a:xfrm>
              <a:off x="4641902" y="3030329"/>
              <a:ext cx="493265" cy="425229"/>
            </a:xfrm>
            <a:prstGeom prst="hexagon">
              <a:avLst/>
            </a:prstGeom>
            <a:solidFill>
              <a:schemeClr val="bg1"/>
            </a:solidFill>
            <a:ln w="12700">
              <a:solidFill>
                <a:srgbClr val="797979"/>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6" name="Freeform: Shape 65">
              <a:extLst>
                <a:ext uri="{FF2B5EF4-FFF2-40B4-BE49-F238E27FC236}">
                  <a16:creationId xmlns:a16="http://schemas.microsoft.com/office/drawing/2014/main" id="{E69CBCE6-B97A-44F2-8A35-72EE2EEA3BD2}"/>
                </a:ext>
              </a:extLst>
            </p:cNvPr>
            <p:cNvSpPr/>
            <p:nvPr/>
          </p:nvSpPr>
          <p:spPr>
            <a:xfrm>
              <a:off x="4799060" y="3124639"/>
              <a:ext cx="178948" cy="236609"/>
            </a:xfrm>
            <a:custGeom>
              <a:avLst/>
              <a:gdLst>
                <a:gd name="connsiteX0" fmla="*/ 888688 w 888689"/>
                <a:gd name="connsiteY0" fmla="*/ 1016472 h 1175041"/>
                <a:gd name="connsiteX1" fmla="*/ 882028 w 888689"/>
                <a:gd name="connsiteY1" fmla="*/ 1047176 h 1175041"/>
                <a:gd name="connsiteX2" fmla="*/ 845422 w 888689"/>
                <a:gd name="connsiteY2" fmla="*/ 1091758 h 1175041"/>
                <a:gd name="connsiteX3" fmla="*/ 761005 w 888689"/>
                <a:gd name="connsiteY3" fmla="*/ 1136179 h 1175041"/>
                <a:gd name="connsiteX4" fmla="*/ 652702 w 888689"/>
                <a:gd name="connsiteY4" fmla="*/ 1163414 h 1175041"/>
                <a:gd name="connsiteX5" fmla="*/ 471227 w 888689"/>
                <a:gd name="connsiteY5" fmla="*/ 1174380 h 1175041"/>
                <a:gd name="connsiteX6" fmla="*/ 328233 w 888689"/>
                <a:gd name="connsiteY6" fmla="*/ 1159347 h 1175041"/>
                <a:gd name="connsiteX7" fmla="*/ 150108 w 888689"/>
                <a:gd name="connsiteY7" fmla="*/ 1107947 h 1175041"/>
                <a:gd name="connsiteX8" fmla="*/ 149430 w 888689"/>
                <a:gd name="connsiteY8" fmla="*/ 1107668 h 1175041"/>
                <a:gd name="connsiteX9" fmla="*/ 152301 w 888689"/>
                <a:gd name="connsiteY9" fmla="*/ 1107389 h 1175041"/>
                <a:gd name="connsiteX10" fmla="*/ 155570 w 888689"/>
                <a:gd name="connsiteY10" fmla="*/ 1108146 h 1175041"/>
                <a:gd name="connsiteX11" fmla="*/ 278149 w 888689"/>
                <a:gd name="connsiteY11" fmla="*/ 1130557 h 1175041"/>
                <a:gd name="connsiteX12" fmla="*/ 385814 w 888689"/>
                <a:gd name="connsiteY12" fmla="*/ 1140725 h 1175041"/>
                <a:gd name="connsiteX13" fmla="*/ 487935 w 888689"/>
                <a:gd name="connsiteY13" fmla="*/ 1141881 h 1175041"/>
                <a:gd name="connsiteX14" fmla="*/ 563301 w 888689"/>
                <a:gd name="connsiteY14" fmla="*/ 1137057 h 1175041"/>
                <a:gd name="connsiteX15" fmla="*/ 776317 w 888689"/>
                <a:gd name="connsiteY15" fmla="*/ 1087092 h 1175041"/>
                <a:gd name="connsiteX16" fmla="*/ 870145 w 888689"/>
                <a:gd name="connsiteY16" fmla="*/ 1032940 h 1175041"/>
                <a:gd name="connsiteX17" fmla="*/ 888688 w 888689"/>
                <a:gd name="connsiteY17" fmla="*/ 1016472 h 1175041"/>
                <a:gd name="connsiteX18" fmla="*/ 763159 w 888689"/>
                <a:gd name="connsiteY18" fmla="*/ 914948 h 1175041"/>
                <a:gd name="connsiteX19" fmla="*/ 764036 w 888689"/>
                <a:gd name="connsiteY19" fmla="*/ 914948 h 1175041"/>
                <a:gd name="connsiteX20" fmla="*/ 763518 w 888689"/>
                <a:gd name="connsiteY20" fmla="*/ 915706 h 1175041"/>
                <a:gd name="connsiteX21" fmla="*/ 143050 w 888689"/>
                <a:gd name="connsiteY21" fmla="*/ 907770 h 1175041"/>
                <a:gd name="connsiteX22" fmla="*/ 159798 w 888689"/>
                <a:gd name="connsiteY22" fmla="*/ 909365 h 1175041"/>
                <a:gd name="connsiteX23" fmla="*/ 168809 w 888689"/>
                <a:gd name="connsiteY23" fmla="*/ 912475 h 1175041"/>
                <a:gd name="connsiteX24" fmla="*/ 204937 w 888689"/>
                <a:gd name="connsiteY24" fmla="*/ 933291 h 1175041"/>
                <a:gd name="connsiteX25" fmla="*/ 185478 w 888689"/>
                <a:gd name="connsiteY25" fmla="*/ 931696 h 1175041"/>
                <a:gd name="connsiteX26" fmla="*/ 122075 w 888689"/>
                <a:gd name="connsiteY26" fmla="*/ 945652 h 1175041"/>
                <a:gd name="connsiteX27" fmla="*/ 108677 w 888689"/>
                <a:gd name="connsiteY27" fmla="*/ 956777 h 1175041"/>
                <a:gd name="connsiteX28" fmla="*/ 107799 w 888689"/>
                <a:gd name="connsiteY28" fmla="*/ 976715 h 1175041"/>
                <a:gd name="connsiteX29" fmla="*/ 128614 w 888689"/>
                <a:gd name="connsiteY29" fmla="*/ 994300 h 1175041"/>
                <a:gd name="connsiteX30" fmla="*/ 184799 w 888689"/>
                <a:gd name="connsiteY30" fmla="*/ 1013720 h 1175041"/>
                <a:gd name="connsiteX31" fmla="*/ 294299 w 888689"/>
                <a:gd name="connsiteY31" fmla="*/ 1030348 h 1175041"/>
                <a:gd name="connsiteX32" fmla="*/ 463970 w 888689"/>
                <a:gd name="connsiteY32" fmla="*/ 1034854 h 1175041"/>
                <a:gd name="connsiteX33" fmla="*/ 568724 w 888689"/>
                <a:gd name="connsiteY33" fmla="*/ 1027158 h 1175041"/>
                <a:gd name="connsiteX34" fmla="*/ 687554 w 888689"/>
                <a:gd name="connsiteY34" fmla="*/ 1002515 h 1175041"/>
                <a:gd name="connsiteX35" fmla="*/ 740150 w 888689"/>
                <a:gd name="connsiteY35" fmla="*/ 977114 h 1175041"/>
                <a:gd name="connsiteX36" fmla="*/ 760088 w 888689"/>
                <a:gd name="connsiteY36" fmla="*/ 957176 h 1175041"/>
                <a:gd name="connsiteX37" fmla="*/ 764993 w 888689"/>
                <a:gd name="connsiteY37" fmla="*/ 920291 h 1175041"/>
                <a:gd name="connsiteX38" fmla="*/ 763637 w 888689"/>
                <a:gd name="connsiteY38" fmla="*/ 915665 h 1175041"/>
                <a:gd name="connsiteX39" fmla="*/ 764036 w 888689"/>
                <a:gd name="connsiteY39" fmla="*/ 915027 h 1175041"/>
                <a:gd name="connsiteX40" fmla="*/ 787961 w 888689"/>
                <a:gd name="connsiteY40" fmla="*/ 929702 h 1175041"/>
                <a:gd name="connsiteX41" fmla="*/ 800402 w 888689"/>
                <a:gd name="connsiteY41" fmla="*/ 981979 h 1175041"/>
                <a:gd name="connsiteX42" fmla="*/ 769618 w 888689"/>
                <a:gd name="connsiteY42" fmla="*/ 1016272 h 1175041"/>
                <a:gd name="connsiteX43" fmla="*/ 701231 w 888689"/>
                <a:gd name="connsiteY43" fmla="*/ 1048651 h 1175041"/>
                <a:gd name="connsiteX44" fmla="*/ 605529 w 888689"/>
                <a:gd name="connsiteY44" fmla="*/ 1072058 h 1175041"/>
                <a:gd name="connsiteX45" fmla="*/ 531559 w 888689"/>
                <a:gd name="connsiteY45" fmla="*/ 1082306 h 1175041"/>
                <a:gd name="connsiteX46" fmla="*/ 407666 w 888689"/>
                <a:gd name="connsiteY46" fmla="*/ 1089564 h 1175041"/>
                <a:gd name="connsiteX47" fmla="*/ 313798 w 888689"/>
                <a:gd name="connsiteY47" fmla="*/ 1087929 h 1175041"/>
                <a:gd name="connsiteX48" fmla="*/ 235562 w 888689"/>
                <a:gd name="connsiteY48" fmla="*/ 1081668 h 1175041"/>
                <a:gd name="connsiteX49" fmla="*/ 95438 w 888689"/>
                <a:gd name="connsiteY49" fmla="*/ 1053357 h 1175041"/>
                <a:gd name="connsiteX50" fmla="*/ 33590 w 888689"/>
                <a:gd name="connsiteY50" fmla="*/ 1024487 h 1175041"/>
                <a:gd name="connsiteX51" fmla="*/ 8429 w 888689"/>
                <a:gd name="connsiteY51" fmla="*/ 999764 h 1175041"/>
                <a:gd name="connsiteX52" fmla="*/ 15088 w 888689"/>
                <a:gd name="connsiteY52" fmla="*/ 942502 h 1175041"/>
                <a:gd name="connsiteX53" fmla="*/ 68602 w 888689"/>
                <a:gd name="connsiteY53" fmla="*/ 914230 h 1175041"/>
                <a:gd name="connsiteX54" fmla="*/ 143050 w 888689"/>
                <a:gd name="connsiteY54" fmla="*/ 907770 h 1175041"/>
                <a:gd name="connsiteX55" fmla="*/ 290391 w 888689"/>
                <a:gd name="connsiteY55" fmla="*/ 843530 h 1175041"/>
                <a:gd name="connsiteX56" fmla="*/ 283852 w 888689"/>
                <a:gd name="connsiteY56" fmla="*/ 854735 h 1175041"/>
                <a:gd name="connsiteX57" fmla="*/ 289354 w 888689"/>
                <a:gd name="connsiteY57" fmla="*/ 868771 h 1175041"/>
                <a:gd name="connsiteX58" fmla="*/ 315513 w 888689"/>
                <a:gd name="connsiteY58" fmla="*/ 878860 h 1175041"/>
                <a:gd name="connsiteX59" fmla="*/ 390758 w 888689"/>
                <a:gd name="connsiteY59" fmla="*/ 882847 h 1175041"/>
                <a:gd name="connsiteX60" fmla="*/ 456554 w 888689"/>
                <a:gd name="connsiteY60" fmla="*/ 876428 h 1175041"/>
                <a:gd name="connsiteX61" fmla="*/ 537581 w 888689"/>
                <a:gd name="connsiteY61" fmla="*/ 855613 h 1175041"/>
                <a:gd name="connsiteX62" fmla="*/ 542047 w 888689"/>
                <a:gd name="connsiteY62" fmla="*/ 855613 h 1175041"/>
                <a:gd name="connsiteX63" fmla="*/ 611312 w 888689"/>
                <a:gd name="connsiteY63" fmla="*/ 901908 h 1175041"/>
                <a:gd name="connsiteX64" fmla="*/ 612109 w 888689"/>
                <a:gd name="connsiteY64" fmla="*/ 902905 h 1175041"/>
                <a:gd name="connsiteX65" fmla="*/ 600944 w 888689"/>
                <a:gd name="connsiteY65" fmla="*/ 909206 h 1175041"/>
                <a:gd name="connsiteX66" fmla="*/ 518441 w 888689"/>
                <a:gd name="connsiteY66" fmla="*/ 938634 h 1175041"/>
                <a:gd name="connsiteX67" fmla="*/ 433625 w 888689"/>
                <a:gd name="connsiteY67" fmla="*/ 951275 h 1175041"/>
                <a:gd name="connsiteX68" fmla="*/ 345898 w 888689"/>
                <a:gd name="connsiteY68" fmla="*/ 952312 h 1175041"/>
                <a:gd name="connsiteX69" fmla="*/ 271211 w 888689"/>
                <a:gd name="connsiteY69" fmla="*/ 941665 h 1175041"/>
                <a:gd name="connsiteX70" fmla="*/ 227866 w 888689"/>
                <a:gd name="connsiteY70" fmla="*/ 923601 h 1175041"/>
                <a:gd name="connsiteX71" fmla="*/ 211916 w 888689"/>
                <a:gd name="connsiteY71" fmla="*/ 903025 h 1175041"/>
                <a:gd name="connsiteX72" fmla="*/ 220649 w 888689"/>
                <a:gd name="connsiteY72" fmla="*/ 873716 h 1175041"/>
                <a:gd name="connsiteX73" fmla="*/ 270772 w 888689"/>
                <a:gd name="connsiteY73" fmla="*/ 845205 h 1175041"/>
                <a:gd name="connsiteX74" fmla="*/ 290391 w 888689"/>
                <a:gd name="connsiteY74" fmla="*/ 843530 h 1175041"/>
                <a:gd name="connsiteX75" fmla="*/ 250675 w 888689"/>
                <a:gd name="connsiteY75" fmla="*/ 720394 h 1175041"/>
                <a:gd name="connsiteX76" fmla="*/ 253306 w 888689"/>
                <a:gd name="connsiteY76" fmla="*/ 720394 h 1175041"/>
                <a:gd name="connsiteX77" fmla="*/ 257613 w 888689"/>
                <a:gd name="connsiteY77" fmla="*/ 720394 h 1175041"/>
                <a:gd name="connsiteX78" fmla="*/ 250954 w 888689"/>
                <a:gd name="connsiteY78" fmla="*/ 727252 h 1175041"/>
                <a:gd name="connsiteX79" fmla="*/ 254543 w 888689"/>
                <a:gd name="connsiteY79" fmla="*/ 754886 h 1175041"/>
                <a:gd name="connsiteX80" fmla="*/ 284888 w 888689"/>
                <a:gd name="connsiteY80" fmla="*/ 766849 h 1175041"/>
                <a:gd name="connsiteX81" fmla="*/ 350963 w 888689"/>
                <a:gd name="connsiteY81" fmla="*/ 774863 h 1175041"/>
                <a:gd name="connsiteX82" fmla="*/ 436536 w 888689"/>
                <a:gd name="connsiteY82" fmla="*/ 773269 h 1175041"/>
                <a:gd name="connsiteX83" fmla="*/ 560151 w 888689"/>
                <a:gd name="connsiteY83" fmla="*/ 750619 h 1175041"/>
                <a:gd name="connsiteX84" fmla="*/ 564657 w 888689"/>
                <a:gd name="connsiteY84" fmla="*/ 751018 h 1175041"/>
                <a:gd name="connsiteX85" fmla="*/ 629017 w 888689"/>
                <a:gd name="connsiteY85" fmla="*/ 791332 h 1175041"/>
                <a:gd name="connsiteX86" fmla="*/ 630532 w 888689"/>
                <a:gd name="connsiteY86" fmla="*/ 792449 h 1175041"/>
                <a:gd name="connsiteX87" fmla="*/ 574706 w 888689"/>
                <a:gd name="connsiteY87" fmla="*/ 811549 h 1175041"/>
                <a:gd name="connsiteX88" fmla="*/ 485304 w 888689"/>
                <a:gd name="connsiteY88" fmla="*/ 830051 h 1175041"/>
                <a:gd name="connsiteX89" fmla="*/ 352119 w 888689"/>
                <a:gd name="connsiteY89" fmla="*/ 836073 h 1175041"/>
                <a:gd name="connsiteX90" fmla="*/ 227427 w 888689"/>
                <a:gd name="connsiteY90" fmla="*/ 816773 h 1175041"/>
                <a:gd name="connsiteX91" fmla="*/ 185836 w 888689"/>
                <a:gd name="connsiteY91" fmla="*/ 798032 h 1175041"/>
                <a:gd name="connsiteX92" fmla="*/ 171043 w 888689"/>
                <a:gd name="connsiteY92" fmla="*/ 780765 h 1175041"/>
                <a:gd name="connsiteX93" fmla="*/ 175788 w 888689"/>
                <a:gd name="connsiteY93" fmla="*/ 759352 h 1175041"/>
                <a:gd name="connsiteX94" fmla="*/ 202824 w 888689"/>
                <a:gd name="connsiteY94" fmla="*/ 736344 h 1175041"/>
                <a:gd name="connsiteX95" fmla="*/ 250675 w 888689"/>
                <a:gd name="connsiteY95" fmla="*/ 720394 h 1175041"/>
                <a:gd name="connsiteX96" fmla="*/ 469434 w 888689"/>
                <a:gd name="connsiteY96" fmla="*/ 634317 h 1175041"/>
                <a:gd name="connsiteX97" fmla="*/ 469434 w 888689"/>
                <a:gd name="connsiteY97" fmla="*/ 634740 h 1175041"/>
                <a:gd name="connsiteX98" fmla="*/ 468955 w 888689"/>
                <a:gd name="connsiteY98" fmla="*/ 634541 h 1175041"/>
                <a:gd name="connsiteX99" fmla="*/ 469434 w 888689"/>
                <a:gd name="connsiteY99" fmla="*/ 634182 h 1175041"/>
                <a:gd name="connsiteX100" fmla="*/ 469553 w 888689"/>
                <a:gd name="connsiteY100" fmla="*/ 634262 h 1175041"/>
                <a:gd name="connsiteX101" fmla="*/ 469434 w 888689"/>
                <a:gd name="connsiteY101" fmla="*/ 634317 h 1175041"/>
                <a:gd name="connsiteX102" fmla="*/ 469687 w 888689"/>
                <a:gd name="connsiteY102" fmla="*/ 633993 h 1175041"/>
                <a:gd name="connsiteX103" fmla="*/ 469513 w 888689"/>
                <a:gd name="connsiteY103" fmla="*/ 634182 h 1175041"/>
                <a:gd name="connsiteX104" fmla="*/ 469354 w 888689"/>
                <a:gd name="connsiteY104" fmla="*/ 634023 h 1175041"/>
                <a:gd name="connsiteX105" fmla="*/ 311087 w 888689"/>
                <a:gd name="connsiteY105" fmla="*/ 590079 h 1175041"/>
                <a:gd name="connsiteX106" fmla="*/ 297289 w 888689"/>
                <a:gd name="connsiteY106" fmla="*/ 593788 h 1175041"/>
                <a:gd name="connsiteX107" fmla="*/ 230817 w 888689"/>
                <a:gd name="connsiteY107" fmla="*/ 617713 h 1175041"/>
                <a:gd name="connsiteX108" fmla="*/ 214029 w 888689"/>
                <a:gd name="connsiteY108" fmla="*/ 629357 h 1175041"/>
                <a:gd name="connsiteX109" fmla="*/ 217059 w 888689"/>
                <a:gd name="connsiteY109" fmla="*/ 643992 h 1175041"/>
                <a:gd name="connsiteX110" fmla="*/ 245491 w 888689"/>
                <a:gd name="connsiteY110" fmla="*/ 649853 h 1175041"/>
                <a:gd name="connsiteX111" fmla="*/ 418871 w 888689"/>
                <a:gd name="connsiteY111" fmla="*/ 653841 h 1175041"/>
                <a:gd name="connsiteX112" fmla="*/ 517085 w 888689"/>
                <a:gd name="connsiteY112" fmla="*/ 648777 h 1175041"/>
                <a:gd name="connsiteX113" fmla="*/ 610793 w 888689"/>
                <a:gd name="connsiteY113" fmla="*/ 639485 h 1175041"/>
                <a:gd name="connsiteX114" fmla="*/ 668214 w 888689"/>
                <a:gd name="connsiteY114" fmla="*/ 629955 h 1175041"/>
                <a:gd name="connsiteX115" fmla="*/ 669969 w 888689"/>
                <a:gd name="connsiteY115" fmla="*/ 629955 h 1175041"/>
                <a:gd name="connsiteX116" fmla="*/ 661994 w 888689"/>
                <a:gd name="connsiteY116" fmla="*/ 637332 h 1175041"/>
                <a:gd name="connsiteX117" fmla="*/ 600146 w 888689"/>
                <a:gd name="connsiteY117" fmla="*/ 685183 h 1175041"/>
                <a:gd name="connsiteX118" fmla="*/ 588782 w 888689"/>
                <a:gd name="connsiteY118" fmla="*/ 688294 h 1175041"/>
                <a:gd name="connsiteX119" fmla="*/ 492881 w 888689"/>
                <a:gd name="connsiteY119" fmla="*/ 703207 h 1175041"/>
                <a:gd name="connsiteX120" fmla="*/ 394188 w 888689"/>
                <a:gd name="connsiteY120" fmla="*/ 711741 h 1175041"/>
                <a:gd name="connsiteX121" fmla="*/ 284649 w 888689"/>
                <a:gd name="connsiteY121" fmla="*/ 713695 h 1175041"/>
                <a:gd name="connsiteX122" fmla="*/ 182607 w 888689"/>
                <a:gd name="connsiteY122" fmla="*/ 705520 h 1175041"/>
                <a:gd name="connsiteX123" fmla="*/ 114060 w 888689"/>
                <a:gd name="connsiteY123" fmla="*/ 687257 h 1175041"/>
                <a:gd name="connsiteX124" fmla="*/ 92089 w 888689"/>
                <a:gd name="connsiteY124" fmla="*/ 672702 h 1175041"/>
                <a:gd name="connsiteX125" fmla="*/ 89058 w 888689"/>
                <a:gd name="connsiteY125" fmla="*/ 637252 h 1175041"/>
                <a:gd name="connsiteX126" fmla="*/ 110432 w 888689"/>
                <a:gd name="connsiteY126" fmla="*/ 619667 h 1175041"/>
                <a:gd name="connsiteX127" fmla="*/ 162589 w 888689"/>
                <a:gd name="connsiteY127" fmla="*/ 602401 h 1175041"/>
                <a:gd name="connsiteX128" fmla="*/ 256297 w 888689"/>
                <a:gd name="connsiteY128" fmla="*/ 591076 h 1175041"/>
                <a:gd name="connsiteX129" fmla="*/ 311087 w 888689"/>
                <a:gd name="connsiteY129" fmla="*/ 590079 h 1175041"/>
                <a:gd name="connsiteX130" fmla="*/ 760218 w 888689"/>
                <a:gd name="connsiteY130" fmla="*/ 588025 h 1175041"/>
                <a:gd name="connsiteX131" fmla="*/ 790354 w 888689"/>
                <a:gd name="connsiteY131" fmla="*/ 592591 h 1175041"/>
                <a:gd name="connsiteX132" fmla="*/ 843428 w 888689"/>
                <a:gd name="connsiteY132" fmla="*/ 654598 h 1175041"/>
                <a:gd name="connsiteX133" fmla="*/ 798209 w 888689"/>
                <a:gd name="connsiteY133" fmla="*/ 784793 h 1175041"/>
                <a:gd name="connsiteX134" fmla="*/ 695090 w 888689"/>
                <a:gd name="connsiteY134" fmla="*/ 835395 h 1175041"/>
                <a:gd name="connsiteX135" fmla="*/ 663748 w 888689"/>
                <a:gd name="connsiteY135" fmla="*/ 841695 h 1175041"/>
                <a:gd name="connsiteX136" fmla="*/ 664745 w 888689"/>
                <a:gd name="connsiteY136" fmla="*/ 840021 h 1175041"/>
                <a:gd name="connsiteX137" fmla="*/ 742264 w 888689"/>
                <a:gd name="connsiteY137" fmla="*/ 767447 h 1175041"/>
                <a:gd name="connsiteX138" fmla="*/ 778152 w 888689"/>
                <a:gd name="connsiteY138" fmla="*/ 699658 h 1175041"/>
                <a:gd name="connsiteX139" fmla="*/ 777753 w 888689"/>
                <a:gd name="connsiteY139" fmla="*/ 658466 h 1175041"/>
                <a:gd name="connsiteX140" fmla="*/ 738715 w 888689"/>
                <a:gd name="connsiteY140" fmla="*/ 620703 h 1175041"/>
                <a:gd name="connsiteX141" fmla="*/ 686278 w 888689"/>
                <a:gd name="connsiteY141" fmla="*/ 615878 h 1175041"/>
                <a:gd name="connsiteX142" fmla="*/ 730141 w 888689"/>
                <a:gd name="connsiteY142" fmla="*/ 593149 h 1175041"/>
                <a:gd name="connsiteX143" fmla="*/ 760218 w 888689"/>
                <a:gd name="connsiteY143" fmla="*/ 588025 h 1175041"/>
                <a:gd name="connsiteX144" fmla="*/ 704621 w 888689"/>
                <a:gd name="connsiteY144" fmla="*/ 204241 h 1175041"/>
                <a:gd name="connsiteX145" fmla="*/ 700633 w 888689"/>
                <a:gd name="connsiteY145" fmla="*/ 207351 h 1175041"/>
                <a:gd name="connsiteX146" fmla="*/ 594883 w 888689"/>
                <a:gd name="connsiteY146" fmla="*/ 284630 h 1175041"/>
                <a:gd name="connsiteX147" fmla="*/ 541888 w 888689"/>
                <a:gd name="connsiteY147" fmla="*/ 338742 h 1175041"/>
                <a:gd name="connsiteX148" fmla="*/ 528330 w 888689"/>
                <a:gd name="connsiteY148" fmla="*/ 369766 h 1175041"/>
                <a:gd name="connsiteX149" fmla="*/ 534830 w 888689"/>
                <a:gd name="connsiteY149" fmla="*/ 407647 h 1175041"/>
                <a:gd name="connsiteX150" fmla="*/ 558755 w 888689"/>
                <a:gd name="connsiteY150" fmla="*/ 454701 h 1175041"/>
                <a:gd name="connsiteX151" fmla="*/ 578255 w 888689"/>
                <a:gd name="connsiteY151" fmla="*/ 502592 h 1175041"/>
                <a:gd name="connsiteX152" fmla="*/ 564298 w 888689"/>
                <a:gd name="connsiteY152" fmla="*/ 572814 h 1175041"/>
                <a:gd name="connsiteX153" fmla="*/ 504484 w 888689"/>
                <a:gd name="connsiteY153" fmla="*/ 622538 h 1175041"/>
                <a:gd name="connsiteX154" fmla="*/ 473341 w 888689"/>
                <a:gd name="connsiteY154" fmla="*/ 633664 h 1175041"/>
                <a:gd name="connsiteX155" fmla="*/ 469687 w 888689"/>
                <a:gd name="connsiteY155" fmla="*/ 633993 h 1175041"/>
                <a:gd name="connsiteX156" fmla="*/ 489132 w 888689"/>
                <a:gd name="connsiteY156" fmla="*/ 612809 h 1175041"/>
                <a:gd name="connsiteX157" fmla="*/ 510904 w 888689"/>
                <a:gd name="connsiteY157" fmla="*/ 567191 h 1175041"/>
                <a:gd name="connsiteX158" fmla="*/ 504245 w 888689"/>
                <a:gd name="connsiteY158" fmla="*/ 525162 h 1175041"/>
                <a:gd name="connsiteX159" fmla="*/ 476332 w 888689"/>
                <a:gd name="connsiteY159" fmla="*/ 480261 h 1175041"/>
                <a:gd name="connsiteX160" fmla="*/ 449416 w 888689"/>
                <a:gd name="connsiteY160" fmla="*/ 430616 h 1175041"/>
                <a:gd name="connsiteX161" fmla="*/ 448219 w 888689"/>
                <a:gd name="connsiteY161" fmla="*/ 359996 h 1175041"/>
                <a:gd name="connsiteX162" fmla="*/ 508033 w 888689"/>
                <a:gd name="connsiteY162" fmla="*/ 272588 h 1175041"/>
                <a:gd name="connsiteX163" fmla="*/ 607722 w 888689"/>
                <a:gd name="connsiteY163" fmla="*/ 223341 h 1175041"/>
                <a:gd name="connsiteX164" fmla="*/ 697882 w 888689"/>
                <a:gd name="connsiteY164" fmla="*/ 204719 h 1175041"/>
                <a:gd name="connsiteX165" fmla="*/ 704621 w 888689"/>
                <a:gd name="connsiteY165" fmla="*/ 204241 h 1175041"/>
                <a:gd name="connsiteX166" fmla="*/ 519239 w 888689"/>
                <a:gd name="connsiteY166" fmla="*/ 156 h 1175041"/>
                <a:gd name="connsiteX167" fmla="*/ 521153 w 888689"/>
                <a:gd name="connsiteY167" fmla="*/ 1233 h 1175041"/>
                <a:gd name="connsiteX168" fmla="*/ 550940 w 888689"/>
                <a:gd name="connsiteY168" fmla="*/ 80386 h 1175041"/>
                <a:gd name="connsiteX169" fmla="*/ 538977 w 888689"/>
                <a:gd name="connsiteY169" fmla="*/ 160138 h 1175041"/>
                <a:gd name="connsiteX170" fmla="*/ 491246 w 888689"/>
                <a:gd name="connsiteY170" fmla="*/ 235423 h 1175041"/>
                <a:gd name="connsiteX171" fmla="*/ 423098 w 888689"/>
                <a:gd name="connsiteY171" fmla="*/ 308875 h 1175041"/>
                <a:gd name="connsiteX172" fmla="*/ 370581 w 888689"/>
                <a:gd name="connsiteY172" fmla="*/ 371041 h 1175041"/>
                <a:gd name="connsiteX173" fmla="*/ 352597 w 888689"/>
                <a:gd name="connsiteY173" fmla="*/ 411236 h 1175041"/>
                <a:gd name="connsiteX174" fmla="*/ 357223 w 888689"/>
                <a:gd name="connsiteY174" fmla="*/ 454302 h 1175041"/>
                <a:gd name="connsiteX175" fmla="*/ 410178 w 888689"/>
                <a:gd name="connsiteY175" fmla="*/ 567470 h 1175041"/>
                <a:gd name="connsiteX176" fmla="*/ 433585 w 888689"/>
                <a:gd name="connsiteY176" fmla="*/ 607345 h 1175041"/>
                <a:gd name="connsiteX177" fmla="*/ 434702 w 888689"/>
                <a:gd name="connsiteY177" fmla="*/ 611014 h 1175041"/>
                <a:gd name="connsiteX178" fmla="*/ 382624 w 888689"/>
                <a:gd name="connsiteY178" fmla="*/ 569264 h 1175041"/>
                <a:gd name="connsiteX179" fmla="*/ 327236 w 888689"/>
                <a:gd name="connsiteY179" fmla="*/ 513757 h 1175041"/>
                <a:gd name="connsiteX180" fmla="*/ 272526 w 888689"/>
                <a:gd name="connsiteY180" fmla="*/ 426429 h 1175041"/>
                <a:gd name="connsiteX181" fmla="*/ 288796 w 888689"/>
                <a:gd name="connsiteY181" fmla="*/ 315415 h 1175041"/>
                <a:gd name="connsiteX182" fmla="*/ 343585 w 888689"/>
                <a:gd name="connsiteY182" fmla="*/ 257315 h 1175041"/>
                <a:gd name="connsiteX183" fmla="*/ 422540 w 888689"/>
                <a:gd name="connsiteY183" fmla="*/ 190922 h 1175041"/>
                <a:gd name="connsiteX184" fmla="*/ 495991 w 888689"/>
                <a:gd name="connsiteY184" fmla="*/ 117112 h 1175041"/>
                <a:gd name="connsiteX185" fmla="*/ 524502 w 888689"/>
                <a:gd name="connsiteY185" fmla="*/ 56700 h 1175041"/>
                <a:gd name="connsiteX186" fmla="*/ 519239 w 888689"/>
                <a:gd name="connsiteY186" fmla="*/ 156 h 1175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Lst>
              <a:rect l="l" t="t" r="r" b="b"/>
              <a:pathLst>
                <a:path w="888689" h="1175041">
                  <a:moveTo>
                    <a:pt x="888688" y="1016472"/>
                  </a:moveTo>
                  <a:cubicBezTo>
                    <a:pt x="888747" y="1027071"/>
                    <a:pt x="886474" y="1037554"/>
                    <a:pt x="882028" y="1047176"/>
                  </a:cubicBezTo>
                  <a:cubicBezTo>
                    <a:pt x="873678" y="1064821"/>
                    <a:pt x="861105" y="1080133"/>
                    <a:pt x="845422" y="1091758"/>
                  </a:cubicBezTo>
                  <a:cubicBezTo>
                    <a:pt x="820101" y="1111695"/>
                    <a:pt x="791191" y="1125293"/>
                    <a:pt x="761005" y="1136179"/>
                  </a:cubicBezTo>
                  <a:cubicBezTo>
                    <a:pt x="725818" y="1148573"/>
                    <a:pt x="689563" y="1157688"/>
                    <a:pt x="652702" y="1163414"/>
                  </a:cubicBezTo>
                  <a:cubicBezTo>
                    <a:pt x="592717" y="1173000"/>
                    <a:pt x="531930" y="1176673"/>
                    <a:pt x="471227" y="1174380"/>
                  </a:cubicBezTo>
                  <a:cubicBezTo>
                    <a:pt x="423261" y="1172845"/>
                    <a:pt x="375470" y="1167821"/>
                    <a:pt x="328233" y="1159347"/>
                  </a:cubicBezTo>
                  <a:cubicBezTo>
                    <a:pt x="267174" y="1148704"/>
                    <a:pt x="207450" y="1131470"/>
                    <a:pt x="150108" y="1107947"/>
                  </a:cubicBezTo>
                  <a:lnTo>
                    <a:pt x="149430" y="1107668"/>
                  </a:lnTo>
                  <a:cubicBezTo>
                    <a:pt x="150347" y="1106671"/>
                    <a:pt x="151384" y="1107269"/>
                    <a:pt x="152301" y="1107389"/>
                  </a:cubicBezTo>
                  <a:cubicBezTo>
                    <a:pt x="153218" y="1107509"/>
                    <a:pt x="154494" y="1107907"/>
                    <a:pt x="155570" y="1108146"/>
                  </a:cubicBezTo>
                  <a:cubicBezTo>
                    <a:pt x="196084" y="1117557"/>
                    <a:pt x="236917" y="1124934"/>
                    <a:pt x="278149" y="1130557"/>
                  </a:cubicBezTo>
                  <a:cubicBezTo>
                    <a:pt x="313824" y="1135422"/>
                    <a:pt x="349713" y="1138811"/>
                    <a:pt x="385814" y="1140725"/>
                  </a:cubicBezTo>
                  <a:cubicBezTo>
                    <a:pt x="419840" y="1142532"/>
                    <a:pt x="453882" y="1142918"/>
                    <a:pt x="487935" y="1141881"/>
                  </a:cubicBezTo>
                  <a:cubicBezTo>
                    <a:pt x="513097" y="1141044"/>
                    <a:pt x="538259" y="1139648"/>
                    <a:pt x="563301" y="1137057"/>
                  </a:cubicBezTo>
                  <a:cubicBezTo>
                    <a:pt x="636393" y="1129360"/>
                    <a:pt x="708010" y="1115324"/>
                    <a:pt x="776317" y="1087092"/>
                  </a:cubicBezTo>
                  <a:cubicBezTo>
                    <a:pt x="810032" y="1073646"/>
                    <a:pt x="841634" y="1055407"/>
                    <a:pt x="870145" y="1032940"/>
                  </a:cubicBezTo>
                  <a:cubicBezTo>
                    <a:pt x="876621" y="1027792"/>
                    <a:pt x="882810" y="1022294"/>
                    <a:pt x="888688" y="1016472"/>
                  </a:cubicBezTo>
                  <a:close/>
                  <a:moveTo>
                    <a:pt x="763159" y="914948"/>
                  </a:moveTo>
                  <a:lnTo>
                    <a:pt x="764036" y="914948"/>
                  </a:lnTo>
                  <a:lnTo>
                    <a:pt x="763518" y="915706"/>
                  </a:lnTo>
                  <a:close/>
                  <a:moveTo>
                    <a:pt x="143050" y="907770"/>
                  </a:moveTo>
                  <a:cubicBezTo>
                    <a:pt x="148632" y="908169"/>
                    <a:pt x="154215" y="909006"/>
                    <a:pt x="159798" y="909365"/>
                  </a:cubicBezTo>
                  <a:cubicBezTo>
                    <a:pt x="163007" y="909664"/>
                    <a:pt x="166098" y="910733"/>
                    <a:pt x="168809" y="912475"/>
                  </a:cubicBezTo>
                  <a:cubicBezTo>
                    <a:pt x="180772" y="919374"/>
                    <a:pt x="192934" y="926153"/>
                    <a:pt x="204937" y="933291"/>
                  </a:cubicBezTo>
                  <a:cubicBezTo>
                    <a:pt x="198397" y="932653"/>
                    <a:pt x="191977" y="931855"/>
                    <a:pt x="185478" y="931696"/>
                  </a:cubicBezTo>
                  <a:cubicBezTo>
                    <a:pt x="163477" y="930615"/>
                    <a:pt x="141588" y="935436"/>
                    <a:pt x="122075" y="945652"/>
                  </a:cubicBezTo>
                  <a:cubicBezTo>
                    <a:pt x="116843" y="948328"/>
                    <a:pt x="112269" y="952128"/>
                    <a:pt x="108677" y="956777"/>
                  </a:cubicBezTo>
                  <a:cubicBezTo>
                    <a:pt x="103905" y="962460"/>
                    <a:pt x="103545" y="970638"/>
                    <a:pt x="107799" y="976715"/>
                  </a:cubicBezTo>
                  <a:cubicBezTo>
                    <a:pt x="112946" y="984419"/>
                    <a:pt x="120160" y="990512"/>
                    <a:pt x="128614" y="994300"/>
                  </a:cubicBezTo>
                  <a:cubicBezTo>
                    <a:pt x="146438" y="1003141"/>
                    <a:pt x="165320" y="1009669"/>
                    <a:pt x="184799" y="1013720"/>
                  </a:cubicBezTo>
                  <a:cubicBezTo>
                    <a:pt x="220860" y="1021847"/>
                    <a:pt x="257451" y="1027405"/>
                    <a:pt x="294299" y="1030348"/>
                  </a:cubicBezTo>
                  <a:cubicBezTo>
                    <a:pt x="350713" y="1035277"/>
                    <a:pt x="407374" y="1036784"/>
                    <a:pt x="463970" y="1034854"/>
                  </a:cubicBezTo>
                  <a:cubicBezTo>
                    <a:pt x="498981" y="1033778"/>
                    <a:pt x="533912" y="1031385"/>
                    <a:pt x="568724" y="1027158"/>
                  </a:cubicBezTo>
                  <a:cubicBezTo>
                    <a:pt x="608999" y="1022213"/>
                    <a:pt x="648914" y="1015435"/>
                    <a:pt x="687554" y="1002515"/>
                  </a:cubicBezTo>
                  <a:cubicBezTo>
                    <a:pt x="706267" y="996753"/>
                    <a:pt x="724000" y="988187"/>
                    <a:pt x="740150" y="977114"/>
                  </a:cubicBezTo>
                  <a:cubicBezTo>
                    <a:pt x="748030" y="971826"/>
                    <a:pt x="754800" y="965056"/>
                    <a:pt x="760088" y="957176"/>
                  </a:cubicBezTo>
                  <a:cubicBezTo>
                    <a:pt x="767162" y="946234"/>
                    <a:pt x="768964" y="932700"/>
                    <a:pt x="764993" y="920291"/>
                  </a:cubicBezTo>
                  <a:cubicBezTo>
                    <a:pt x="764554" y="918736"/>
                    <a:pt x="764075" y="917221"/>
                    <a:pt x="763637" y="915665"/>
                  </a:cubicBezTo>
                  <a:lnTo>
                    <a:pt x="764036" y="915027"/>
                  </a:lnTo>
                  <a:cubicBezTo>
                    <a:pt x="772497" y="919075"/>
                    <a:pt x="780516" y="923996"/>
                    <a:pt x="787961" y="929702"/>
                  </a:cubicBezTo>
                  <a:cubicBezTo>
                    <a:pt x="805427" y="943778"/>
                    <a:pt x="809534" y="960924"/>
                    <a:pt x="800402" y="981979"/>
                  </a:cubicBezTo>
                  <a:cubicBezTo>
                    <a:pt x="793942" y="996773"/>
                    <a:pt x="782498" y="1007260"/>
                    <a:pt x="769618" y="1016272"/>
                  </a:cubicBezTo>
                  <a:cubicBezTo>
                    <a:pt x="748528" y="1030352"/>
                    <a:pt x="725488" y="1041262"/>
                    <a:pt x="701231" y="1048651"/>
                  </a:cubicBezTo>
                  <a:cubicBezTo>
                    <a:pt x="669956" y="1058828"/>
                    <a:pt x="637968" y="1066651"/>
                    <a:pt x="605529" y="1072058"/>
                  </a:cubicBezTo>
                  <a:cubicBezTo>
                    <a:pt x="580966" y="1076365"/>
                    <a:pt x="556310" y="1079782"/>
                    <a:pt x="531559" y="1082306"/>
                  </a:cubicBezTo>
                  <a:cubicBezTo>
                    <a:pt x="490368" y="1086613"/>
                    <a:pt x="449056" y="1088886"/>
                    <a:pt x="407666" y="1089564"/>
                  </a:cubicBezTo>
                  <a:cubicBezTo>
                    <a:pt x="376363" y="1090082"/>
                    <a:pt x="345060" y="1089564"/>
                    <a:pt x="313798" y="1087929"/>
                  </a:cubicBezTo>
                  <a:cubicBezTo>
                    <a:pt x="287639" y="1086693"/>
                    <a:pt x="261561" y="1084699"/>
                    <a:pt x="235562" y="1081668"/>
                  </a:cubicBezTo>
                  <a:cubicBezTo>
                    <a:pt x="188069" y="1076125"/>
                    <a:pt x="141016" y="1068310"/>
                    <a:pt x="95438" y="1053357"/>
                  </a:cubicBezTo>
                  <a:cubicBezTo>
                    <a:pt x="73544" y="1046749"/>
                    <a:pt x="52714" y="1037028"/>
                    <a:pt x="33590" y="1024487"/>
                  </a:cubicBezTo>
                  <a:cubicBezTo>
                    <a:pt x="23619" y="1018031"/>
                    <a:pt x="15060" y="1009621"/>
                    <a:pt x="8429" y="999764"/>
                  </a:cubicBezTo>
                  <a:cubicBezTo>
                    <a:pt x="-4730" y="979267"/>
                    <a:pt x="-2457" y="959369"/>
                    <a:pt x="15088" y="942502"/>
                  </a:cubicBezTo>
                  <a:cubicBezTo>
                    <a:pt x="30201" y="927947"/>
                    <a:pt x="48743" y="919773"/>
                    <a:pt x="68602" y="914230"/>
                  </a:cubicBezTo>
                  <a:cubicBezTo>
                    <a:pt x="92871" y="907866"/>
                    <a:pt x="118047" y="905681"/>
                    <a:pt x="143050" y="907770"/>
                  </a:cubicBezTo>
                  <a:close/>
                  <a:moveTo>
                    <a:pt x="290391" y="843530"/>
                  </a:moveTo>
                  <a:cubicBezTo>
                    <a:pt x="287405" y="846732"/>
                    <a:pt x="285171" y="850560"/>
                    <a:pt x="283852" y="854735"/>
                  </a:cubicBezTo>
                  <a:cubicBezTo>
                    <a:pt x="282457" y="860111"/>
                    <a:pt x="284678" y="865777"/>
                    <a:pt x="289354" y="868771"/>
                  </a:cubicBezTo>
                  <a:cubicBezTo>
                    <a:pt x="297151" y="874159"/>
                    <a:pt x="306117" y="877616"/>
                    <a:pt x="315513" y="878860"/>
                  </a:cubicBezTo>
                  <a:cubicBezTo>
                    <a:pt x="340358" y="883075"/>
                    <a:pt x="365607" y="884415"/>
                    <a:pt x="390758" y="882847"/>
                  </a:cubicBezTo>
                  <a:cubicBezTo>
                    <a:pt x="412798" y="882006"/>
                    <a:pt x="434765" y="879861"/>
                    <a:pt x="456554" y="876428"/>
                  </a:cubicBezTo>
                  <a:cubicBezTo>
                    <a:pt x="484283" y="872683"/>
                    <a:pt x="511478" y="865697"/>
                    <a:pt x="537581" y="855613"/>
                  </a:cubicBezTo>
                  <a:cubicBezTo>
                    <a:pt x="538929" y="854699"/>
                    <a:pt x="540699" y="854699"/>
                    <a:pt x="542047" y="855613"/>
                  </a:cubicBezTo>
                  <a:cubicBezTo>
                    <a:pt x="565095" y="871084"/>
                    <a:pt x="588184" y="886516"/>
                    <a:pt x="611312" y="901908"/>
                  </a:cubicBezTo>
                  <a:cubicBezTo>
                    <a:pt x="611511" y="901908"/>
                    <a:pt x="611631" y="902267"/>
                    <a:pt x="612109" y="902905"/>
                  </a:cubicBezTo>
                  <a:cubicBezTo>
                    <a:pt x="608360" y="905059"/>
                    <a:pt x="604692" y="907212"/>
                    <a:pt x="600944" y="909206"/>
                  </a:cubicBezTo>
                  <a:cubicBezTo>
                    <a:pt x="574857" y="922600"/>
                    <a:pt x="547115" y="932493"/>
                    <a:pt x="518441" y="938634"/>
                  </a:cubicBezTo>
                  <a:cubicBezTo>
                    <a:pt x="490524" y="944954"/>
                    <a:pt x="462172" y="949181"/>
                    <a:pt x="433625" y="951275"/>
                  </a:cubicBezTo>
                  <a:cubicBezTo>
                    <a:pt x="404440" y="953627"/>
                    <a:pt x="375130" y="953974"/>
                    <a:pt x="345898" y="952312"/>
                  </a:cubicBezTo>
                  <a:cubicBezTo>
                    <a:pt x="320716" y="951195"/>
                    <a:pt x="295702" y="947630"/>
                    <a:pt x="271211" y="941665"/>
                  </a:cubicBezTo>
                  <a:cubicBezTo>
                    <a:pt x="255786" y="938327"/>
                    <a:pt x="241098" y="932206"/>
                    <a:pt x="227866" y="923601"/>
                  </a:cubicBezTo>
                  <a:cubicBezTo>
                    <a:pt x="220110" y="919039"/>
                    <a:pt x="214401" y="911674"/>
                    <a:pt x="211916" y="903025"/>
                  </a:cubicBezTo>
                  <a:cubicBezTo>
                    <a:pt x="209284" y="891660"/>
                    <a:pt x="213909" y="882209"/>
                    <a:pt x="220649" y="873716"/>
                  </a:cubicBezTo>
                  <a:cubicBezTo>
                    <a:pt x="233528" y="857766"/>
                    <a:pt x="250954" y="849232"/>
                    <a:pt x="270772" y="845205"/>
                  </a:cubicBezTo>
                  <a:cubicBezTo>
                    <a:pt x="277232" y="843933"/>
                    <a:pt x="283810" y="843371"/>
                    <a:pt x="290391" y="843530"/>
                  </a:cubicBezTo>
                  <a:close/>
                  <a:moveTo>
                    <a:pt x="250675" y="720394"/>
                  </a:moveTo>
                  <a:cubicBezTo>
                    <a:pt x="251551" y="720334"/>
                    <a:pt x="252430" y="720334"/>
                    <a:pt x="253306" y="720394"/>
                  </a:cubicBezTo>
                  <a:lnTo>
                    <a:pt x="257613" y="720394"/>
                  </a:lnTo>
                  <a:cubicBezTo>
                    <a:pt x="255181" y="722906"/>
                    <a:pt x="252908" y="724939"/>
                    <a:pt x="250954" y="727252"/>
                  </a:cubicBezTo>
                  <a:cubicBezTo>
                    <a:pt x="241942" y="737660"/>
                    <a:pt x="242979" y="747190"/>
                    <a:pt x="254543" y="754886"/>
                  </a:cubicBezTo>
                  <a:cubicBezTo>
                    <a:pt x="263841" y="760696"/>
                    <a:pt x="274127" y="764751"/>
                    <a:pt x="284888" y="766849"/>
                  </a:cubicBezTo>
                  <a:cubicBezTo>
                    <a:pt x="306621" y="771538"/>
                    <a:pt x="328739" y="774222"/>
                    <a:pt x="350963" y="774863"/>
                  </a:cubicBezTo>
                  <a:cubicBezTo>
                    <a:pt x="379491" y="776227"/>
                    <a:pt x="408077" y="775693"/>
                    <a:pt x="436536" y="773269"/>
                  </a:cubicBezTo>
                  <a:cubicBezTo>
                    <a:pt x="478466" y="770438"/>
                    <a:pt x="519940" y="762837"/>
                    <a:pt x="560151" y="750619"/>
                  </a:cubicBezTo>
                  <a:cubicBezTo>
                    <a:pt x="561623" y="749981"/>
                    <a:pt x="563317" y="750133"/>
                    <a:pt x="564657" y="751018"/>
                  </a:cubicBezTo>
                  <a:lnTo>
                    <a:pt x="629017" y="791332"/>
                  </a:lnTo>
                  <a:cubicBezTo>
                    <a:pt x="629615" y="791571"/>
                    <a:pt x="630094" y="791970"/>
                    <a:pt x="630532" y="792449"/>
                  </a:cubicBezTo>
                  <a:cubicBezTo>
                    <a:pt x="612281" y="799818"/>
                    <a:pt x="593647" y="806194"/>
                    <a:pt x="574706" y="811549"/>
                  </a:cubicBezTo>
                  <a:cubicBezTo>
                    <a:pt x="545385" y="819839"/>
                    <a:pt x="515506" y="826020"/>
                    <a:pt x="485304" y="830051"/>
                  </a:cubicBezTo>
                  <a:cubicBezTo>
                    <a:pt x="441185" y="836101"/>
                    <a:pt x="396605" y="838119"/>
                    <a:pt x="352119" y="836073"/>
                  </a:cubicBezTo>
                  <a:cubicBezTo>
                    <a:pt x="309930" y="833999"/>
                    <a:pt x="268061" y="829214"/>
                    <a:pt x="227427" y="816773"/>
                  </a:cubicBezTo>
                  <a:cubicBezTo>
                    <a:pt x="212676" y="812722"/>
                    <a:pt x="198645" y="806397"/>
                    <a:pt x="185836" y="798032"/>
                  </a:cubicBezTo>
                  <a:cubicBezTo>
                    <a:pt x="179110" y="794096"/>
                    <a:pt x="173900" y="788015"/>
                    <a:pt x="171043" y="780765"/>
                  </a:cubicBezTo>
                  <a:cubicBezTo>
                    <a:pt x="168450" y="772790"/>
                    <a:pt x="171362" y="765812"/>
                    <a:pt x="175788" y="759352"/>
                  </a:cubicBezTo>
                  <a:cubicBezTo>
                    <a:pt x="182921" y="749714"/>
                    <a:pt x="192170" y="741843"/>
                    <a:pt x="202824" y="736344"/>
                  </a:cubicBezTo>
                  <a:cubicBezTo>
                    <a:pt x="217538" y="727862"/>
                    <a:pt x="233813" y="722435"/>
                    <a:pt x="250675" y="720394"/>
                  </a:cubicBezTo>
                  <a:close/>
                  <a:moveTo>
                    <a:pt x="469434" y="634317"/>
                  </a:moveTo>
                  <a:lnTo>
                    <a:pt x="469434" y="634740"/>
                  </a:lnTo>
                  <a:lnTo>
                    <a:pt x="468955" y="634541"/>
                  </a:lnTo>
                  <a:close/>
                  <a:moveTo>
                    <a:pt x="469434" y="634182"/>
                  </a:moveTo>
                  <a:lnTo>
                    <a:pt x="469553" y="634262"/>
                  </a:lnTo>
                  <a:lnTo>
                    <a:pt x="469434" y="634317"/>
                  </a:lnTo>
                  <a:close/>
                  <a:moveTo>
                    <a:pt x="469687" y="633993"/>
                  </a:moveTo>
                  <a:lnTo>
                    <a:pt x="469513" y="634182"/>
                  </a:lnTo>
                  <a:lnTo>
                    <a:pt x="469354" y="634023"/>
                  </a:lnTo>
                  <a:close/>
                  <a:moveTo>
                    <a:pt x="311087" y="590079"/>
                  </a:moveTo>
                  <a:cubicBezTo>
                    <a:pt x="306501" y="591315"/>
                    <a:pt x="301875" y="592472"/>
                    <a:pt x="297289" y="593788"/>
                  </a:cubicBezTo>
                  <a:cubicBezTo>
                    <a:pt x="274414" y="599606"/>
                    <a:pt x="252153" y="607621"/>
                    <a:pt x="230817" y="617713"/>
                  </a:cubicBezTo>
                  <a:cubicBezTo>
                    <a:pt x="224523" y="620477"/>
                    <a:pt x="218822" y="624432"/>
                    <a:pt x="214029" y="629357"/>
                  </a:cubicBezTo>
                  <a:cubicBezTo>
                    <a:pt x="206532" y="637811"/>
                    <a:pt x="209483" y="641320"/>
                    <a:pt x="217059" y="643992"/>
                  </a:cubicBezTo>
                  <a:cubicBezTo>
                    <a:pt x="226258" y="647114"/>
                    <a:pt x="235808" y="649084"/>
                    <a:pt x="245491" y="649853"/>
                  </a:cubicBezTo>
                  <a:cubicBezTo>
                    <a:pt x="303151" y="656194"/>
                    <a:pt x="361131" y="655117"/>
                    <a:pt x="418871" y="653841"/>
                  </a:cubicBezTo>
                  <a:cubicBezTo>
                    <a:pt x="451649" y="653003"/>
                    <a:pt x="484387" y="651169"/>
                    <a:pt x="517085" y="648777"/>
                  </a:cubicBezTo>
                  <a:cubicBezTo>
                    <a:pt x="548428" y="646504"/>
                    <a:pt x="579650" y="643513"/>
                    <a:pt x="610793" y="639485"/>
                  </a:cubicBezTo>
                  <a:cubicBezTo>
                    <a:pt x="630053" y="636974"/>
                    <a:pt x="649234" y="634062"/>
                    <a:pt x="668214" y="629955"/>
                  </a:cubicBezTo>
                  <a:lnTo>
                    <a:pt x="669969" y="629955"/>
                  </a:lnTo>
                  <a:cubicBezTo>
                    <a:pt x="667584" y="632695"/>
                    <a:pt x="664909" y="635167"/>
                    <a:pt x="661994" y="637332"/>
                  </a:cubicBezTo>
                  <a:cubicBezTo>
                    <a:pt x="642056" y="654040"/>
                    <a:pt x="621041" y="669472"/>
                    <a:pt x="600146" y="685183"/>
                  </a:cubicBezTo>
                  <a:cubicBezTo>
                    <a:pt x="596645" y="687077"/>
                    <a:pt x="592757" y="688142"/>
                    <a:pt x="588782" y="688294"/>
                  </a:cubicBezTo>
                  <a:cubicBezTo>
                    <a:pt x="556881" y="694514"/>
                    <a:pt x="524981" y="699419"/>
                    <a:pt x="492881" y="703207"/>
                  </a:cubicBezTo>
                  <a:cubicBezTo>
                    <a:pt x="460102" y="707063"/>
                    <a:pt x="427205" y="709907"/>
                    <a:pt x="394188" y="711741"/>
                  </a:cubicBezTo>
                  <a:cubicBezTo>
                    <a:pt x="357715" y="713814"/>
                    <a:pt x="321202" y="714464"/>
                    <a:pt x="284649" y="713695"/>
                  </a:cubicBezTo>
                  <a:cubicBezTo>
                    <a:pt x="250491" y="713248"/>
                    <a:pt x="216401" y="710516"/>
                    <a:pt x="182607" y="705520"/>
                  </a:cubicBezTo>
                  <a:cubicBezTo>
                    <a:pt x="159120" y="701851"/>
                    <a:pt x="135872" y="697106"/>
                    <a:pt x="114060" y="687257"/>
                  </a:cubicBezTo>
                  <a:cubicBezTo>
                    <a:pt x="105859" y="683879"/>
                    <a:pt x="98396" y="678935"/>
                    <a:pt x="92089" y="672702"/>
                  </a:cubicBezTo>
                  <a:cubicBezTo>
                    <a:pt x="82299" y="663331"/>
                    <a:pt x="81001" y="648147"/>
                    <a:pt x="89058" y="637252"/>
                  </a:cubicBezTo>
                  <a:cubicBezTo>
                    <a:pt x="94593" y="629688"/>
                    <a:pt x="101944" y="623643"/>
                    <a:pt x="110432" y="619667"/>
                  </a:cubicBezTo>
                  <a:cubicBezTo>
                    <a:pt x="126917" y="611485"/>
                    <a:pt x="144477" y="605671"/>
                    <a:pt x="162589" y="602401"/>
                  </a:cubicBezTo>
                  <a:cubicBezTo>
                    <a:pt x="193496" y="596276"/>
                    <a:pt x="224821" y="592492"/>
                    <a:pt x="256297" y="591076"/>
                  </a:cubicBezTo>
                  <a:cubicBezTo>
                    <a:pt x="274527" y="589712"/>
                    <a:pt x="292820" y="589377"/>
                    <a:pt x="311087" y="590079"/>
                  </a:cubicBezTo>
                  <a:close/>
                  <a:moveTo>
                    <a:pt x="760218" y="588025"/>
                  </a:moveTo>
                  <a:cubicBezTo>
                    <a:pt x="770276" y="587776"/>
                    <a:pt x="780345" y="589142"/>
                    <a:pt x="790354" y="592591"/>
                  </a:cubicBezTo>
                  <a:cubicBezTo>
                    <a:pt x="820101" y="602799"/>
                    <a:pt x="837726" y="624492"/>
                    <a:pt x="843428" y="654598"/>
                  </a:cubicBezTo>
                  <a:cubicBezTo>
                    <a:pt x="853118" y="706237"/>
                    <a:pt x="837766" y="750061"/>
                    <a:pt x="798209" y="784793"/>
                  </a:cubicBezTo>
                  <a:cubicBezTo>
                    <a:pt x="768462" y="810911"/>
                    <a:pt x="732853" y="825426"/>
                    <a:pt x="695090" y="835395"/>
                  </a:cubicBezTo>
                  <a:cubicBezTo>
                    <a:pt x="684783" y="838131"/>
                    <a:pt x="674315" y="840232"/>
                    <a:pt x="663748" y="841695"/>
                  </a:cubicBezTo>
                  <a:cubicBezTo>
                    <a:pt x="663230" y="840459"/>
                    <a:pt x="664267" y="840380"/>
                    <a:pt x="664745" y="840021"/>
                  </a:cubicBezTo>
                  <a:cubicBezTo>
                    <a:pt x="693751" y="819453"/>
                    <a:pt x="719829" y="795037"/>
                    <a:pt x="742264" y="767447"/>
                  </a:cubicBezTo>
                  <a:cubicBezTo>
                    <a:pt x="758493" y="747110"/>
                    <a:pt x="772051" y="725218"/>
                    <a:pt x="778152" y="699658"/>
                  </a:cubicBezTo>
                  <a:cubicBezTo>
                    <a:pt x="781422" y="685940"/>
                    <a:pt x="783057" y="672064"/>
                    <a:pt x="777753" y="658466"/>
                  </a:cubicBezTo>
                  <a:cubicBezTo>
                    <a:pt x="770535" y="639963"/>
                    <a:pt x="756619" y="628160"/>
                    <a:pt x="738715" y="620703"/>
                  </a:cubicBezTo>
                  <a:cubicBezTo>
                    <a:pt x="722082" y="614005"/>
                    <a:pt x="703851" y="612325"/>
                    <a:pt x="686278" y="615878"/>
                  </a:cubicBezTo>
                  <a:cubicBezTo>
                    <a:pt x="699413" y="605726"/>
                    <a:pt x="714275" y="598026"/>
                    <a:pt x="730141" y="593149"/>
                  </a:cubicBezTo>
                  <a:cubicBezTo>
                    <a:pt x="740110" y="590139"/>
                    <a:pt x="750159" y="588275"/>
                    <a:pt x="760218" y="588025"/>
                  </a:cubicBezTo>
                  <a:close/>
                  <a:moveTo>
                    <a:pt x="704621" y="204241"/>
                  </a:moveTo>
                  <a:cubicBezTo>
                    <a:pt x="703572" y="205595"/>
                    <a:pt x="702200" y="206665"/>
                    <a:pt x="700633" y="207351"/>
                  </a:cubicBezTo>
                  <a:cubicBezTo>
                    <a:pt x="663780" y="230841"/>
                    <a:pt x="628458" y="256652"/>
                    <a:pt x="594883" y="284630"/>
                  </a:cubicBezTo>
                  <a:cubicBezTo>
                    <a:pt x="575060" y="300419"/>
                    <a:pt x="557260" y="318593"/>
                    <a:pt x="541888" y="338742"/>
                  </a:cubicBezTo>
                  <a:cubicBezTo>
                    <a:pt x="534610" y="347644"/>
                    <a:pt x="529917" y="358376"/>
                    <a:pt x="528330" y="369766"/>
                  </a:cubicBezTo>
                  <a:cubicBezTo>
                    <a:pt x="527473" y="382729"/>
                    <a:pt x="529698" y="395711"/>
                    <a:pt x="534830" y="407647"/>
                  </a:cubicBezTo>
                  <a:cubicBezTo>
                    <a:pt x="541290" y="424116"/>
                    <a:pt x="550501" y="439149"/>
                    <a:pt x="558755" y="454701"/>
                  </a:cubicBezTo>
                  <a:cubicBezTo>
                    <a:pt x="567520" y="469647"/>
                    <a:pt x="574087" y="485776"/>
                    <a:pt x="578255" y="502592"/>
                  </a:cubicBezTo>
                  <a:cubicBezTo>
                    <a:pt x="583207" y="526924"/>
                    <a:pt x="578179" y="552225"/>
                    <a:pt x="564298" y="572814"/>
                  </a:cubicBezTo>
                  <a:cubicBezTo>
                    <a:pt x="549783" y="595742"/>
                    <a:pt x="528888" y="611254"/>
                    <a:pt x="504484" y="622538"/>
                  </a:cubicBezTo>
                  <a:cubicBezTo>
                    <a:pt x="494495" y="627260"/>
                    <a:pt x="484064" y="630988"/>
                    <a:pt x="473341" y="633664"/>
                  </a:cubicBezTo>
                  <a:lnTo>
                    <a:pt x="469687" y="633993"/>
                  </a:lnTo>
                  <a:lnTo>
                    <a:pt x="489132" y="612809"/>
                  </a:lnTo>
                  <a:cubicBezTo>
                    <a:pt x="500066" y="599650"/>
                    <a:pt x="507551" y="583971"/>
                    <a:pt x="510904" y="567191"/>
                  </a:cubicBezTo>
                  <a:cubicBezTo>
                    <a:pt x="513086" y="552827"/>
                    <a:pt x="510757" y="538145"/>
                    <a:pt x="504245" y="525162"/>
                  </a:cubicBezTo>
                  <a:cubicBezTo>
                    <a:pt x="496788" y="509012"/>
                    <a:pt x="486181" y="494856"/>
                    <a:pt x="476332" y="480261"/>
                  </a:cubicBezTo>
                  <a:cubicBezTo>
                    <a:pt x="465218" y="464965"/>
                    <a:pt x="456171" y="448273"/>
                    <a:pt x="449416" y="430616"/>
                  </a:cubicBezTo>
                  <a:cubicBezTo>
                    <a:pt x="441441" y="407209"/>
                    <a:pt x="442198" y="383642"/>
                    <a:pt x="448219" y="359996"/>
                  </a:cubicBezTo>
                  <a:cubicBezTo>
                    <a:pt x="457471" y="323629"/>
                    <a:pt x="478645" y="295317"/>
                    <a:pt x="508033" y="272588"/>
                  </a:cubicBezTo>
                  <a:cubicBezTo>
                    <a:pt x="537422" y="249859"/>
                    <a:pt x="571834" y="234466"/>
                    <a:pt x="607722" y="223341"/>
                  </a:cubicBezTo>
                  <a:cubicBezTo>
                    <a:pt x="637131" y="214336"/>
                    <a:pt x="667313" y="208102"/>
                    <a:pt x="697882" y="204719"/>
                  </a:cubicBezTo>
                  <a:cubicBezTo>
                    <a:pt x="699955" y="204480"/>
                    <a:pt x="702069" y="204440"/>
                    <a:pt x="704621" y="204241"/>
                  </a:cubicBezTo>
                  <a:close/>
                  <a:moveTo>
                    <a:pt x="519239" y="156"/>
                  </a:moveTo>
                  <a:cubicBezTo>
                    <a:pt x="520315" y="-362"/>
                    <a:pt x="520714" y="515"/>
                    <a:pt x="521153" y="1233"/>
                  </a:cubicBezTo>
                  <a:cubicBezTo>
                    <a:pt x="536860" y="25066"/>
                    <a:pt x="547036" y="52110"/>
                    <a:pt x="550940" y="80386"/>
                  </a:cubicBezTo>
                  <a:cubicBezTo>
                    <a:pt x="553974" y="107558"/>
                    <a:pt x="549851" y="135051"/>
                    <a:pt x="538977" y="160138"/>
                  </a:cubicBezTo>
                  <a:cubicBezTo>
                    <a:pt x="526931" y="187484"/>
                    <a:pt x="510840" y="212863"/>
                    <a:pt x="491246" y="235423"/>
                  </a:cubicBezTo>
                  <a:cubicBezTo>
                    <a:pt x="469872" y="261143"/>
                    <a:pt x="446146" y="284710"/>
                    <a:pt x="423098" y="308875"/>
                  </a:cubicBezTo>
                  <a:cubicBezTo>
                    <a:pt x="404316" y="328534"/>
                    <a:pt x="385575" y="348192"/>
                    <a:pt x="370581" y="371041"/>
                  </a:cubicBezTo>
                  <a:cubicBezTo>
                    <a:pt x="362139" y="383205"/>
                    <a:pt x="356040" y="396836"/>
                    <a:pt x="352597" y="411236"/>
                  </a:cubicBezTo>
                  <a:cubicBezTo>
                    <a:pt x="349641" y="425723"/>
                    <a:pt x="351257" y="440772"/>
                    <a:pt x="357223" y="454302"/>
                  </a:cubicBezTo>
                  <a:cubicBezTo>
                    <a:pt x="372540" y="493073"/>
                    <a:pt x="390224" y="530868"/>
                    <a:pt x="410178" y="567470"/>
                  </a:cubicBezTo>
                  <a:cubicBezTo>
                    <a:pt x="417675" y="580947"/>
                    <a:pt x="425530" y="594187"/>
                    <a:pt x="433585" y="607345"/>
                  </a:cubicBezTo>
                  <a:cubicBezTo>
                    <a:pt x="434183" y="608263"/>
                    <a:pt x="435300" y="609140"/>
                    <a:pt x="434702" y="611014"/>
                  </a:cubicBezTo>
                  <a:cubicBezTo>
                    <a:pt x="416518" y="597815"/>
                    <a:pt x="399252" y="583938"/>
                    <a:pt x="382624" y="569264"/>
                  </a:cubicBezTo>
                  <a:cubicBezTo>
                    <a:pt x="362898" y="552066"/>
                    <a:pt x="344391" y="533519"/>
                    <a:pt x="327236" y="513757"/>
                  </a:cubicBezTo>
                  <a:cubicBezTo>
                    <a:pt x="304586" y="487439"/>
                    <a:pt x="284689" y="459446"/>
                    <a:pt x="272526" y="426429"/>
                  </a:cubicBezTo>
                  <a:cubicBezTo>
                    <a:pt x="257772" y="386353"/>
                    <a:pt x="263794" y="349628"/>
                    <a:pt x="288796" y="315415"/>
                  </a:cubicBezTo>
                  <a:cubicBezTo>
                    <a:pt x="304967" y="294177"/>
                    <a:pt x="323332" y="274703"/>
                    <a:pt x="343585" y="257315"/>
                  </a:cubicBezTo>
                  <a:cubicBezTo>
                    <a:pt x="369265" y="234427"/>
                    <a:pt x="396381" y="213452"/>
                    <a:pt x="422540" y="190922"/>
                  </a:cubicBezTo>
                  <a:cubicBezTo>
                    <a:pt x="448698" y="168392"/>
                    <a:pt x="474976" y="145184"/>
                    <a:pt x="495991" y="117112"/>
                  </a:cubicBezTo>
                  <a:cubicBezTo>
                    <a:pt x="510035" y="99449"/>
                    <a:pt x="519797" y="78771"/>
                    <a:pt x="524502" y="56700"/>
                  </a:cubicBezTo>
                  <a:cubicBezTo>
                    <a:pt x="528043" y="37729"/>
                    <a:pt x="526221" y="18147"/>
                    <a:pt x="519239" y="156"/>
                  </a:cubicBezTo>
                  <a:close/>
                </a:path>
              </a:pathLst>
            </a:custGeom>
            <a:solidFill>
              <a:schemeClr val="accent5">
                <a:lumMod val="75000"/>
              </a:schemeClr>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73" name="Arrow: Left-Right 72">
            <a:extLst>
              <a:ext uri="{FF2B5EF4-FFF2-40B4-BE49-F238E27FC236}">
                <a16:creationId xmlns:a16="http://schemas.microsoft.com/office/drawing/2014/main" id="{975AD893-5D79-4603-9A18-A5FED1CA4CD2}"/>
              </a:ext>
            </a:extLst>
          </p:cNvPr>
          <p:cNvSpPr/>
          <p:nvPr/>
        </p:nvSpPr>
        <p:spPr bwMode="auto">
          <a:xfrm rot="19523358">
            <a:off x="5890497" y="3519005"/>
            <a:ext cx="623108" cy="235501"/>
          </a:xfrm>
          <a:prstGeom prst="leftRightArrow">
            <a:avLst/>
          </a:prstGeom>
          <a:noFill/>
          <a:ln w="19050">
            <a:solidFill>
              <a:schemeClr val="accent5">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6" name="Rectangle 75">
            <a:extLst>
              <a:ext uri="{FF2B5EF4-FFF2-40B4-BE49-F238E27FC236}">
                <a16:creationId xmlns:a16="http://schemas.microsoft.com/office/drawing/2014/main" id="{7A680F8B-F2B3-4EF4-87AE-24B4D5B2448B}"/>
              </a:ext>
            </a:extLst>
          </p:cNvPr>
          <p:cNvSpPr/>
          <p:nvPr/>
        </p:nvSpPr>
        <p:spPr bwMode="auto">
          <a:xfrm>
            <a:off x="7028274" y="983829"/>
            <a:ext cx="1093014" cy="29087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Box 3">
            <a:extLst>
              <a:ext uri="{FF2B5EF4-FFF2-40B4-BE49-F238E27FC236}">
                <a16:creationId xmlns:a16="http://schemas.microsoft.com/office/drawing/2014/main" id="{C9B065E8-75F5-476E-BE12-19ABA236CEFA}"/>
              </a:ext>
            </a:extLst>
          </p:cNvPr>
          <p:cNvSpPr txBox="1"/>
          <p:nvPr/>
        </p:nvSpPr>
        <p:spPr>
          <a:xfrm>
            <a:off x="7419948" y="3060480"/>
            <a:ext cx="1406026" cy="246221"/>
          </a:xfrm>
          <a:prstGeom prst="rect">
            <a:avLst/>
          </a:prstGeom>
          <a:noFill/>
        </p:spPr>
        <p:txBody>
          <a:bodyPr wrap="none" lIns="0" tIns="0" rIns="0" bIns="0" rtlCol="0">
            <a:spAutoFit/>
          </a:bodyPr>
          <a:lstStyle/>
          <a:p>
            <a:pPr algn="l"/>
            <a:r>
              <a:rPr lang="en-US" sz="1600" dirty="0" err="1">
                <a:solidFill>
                  <a:schemeClr val="accent2">
                    <a:lumMod val="50000"/>
                  </a:schemeClr>
                </a:solidFill>
              </a:rPr>
              <a:t>serviceB.myapp</a:t>
            </a:r>
            <a:endParaRPr lang="en-US" sz="1600" dirty="0">
              <a:solidFill>
                <a:schemeClr val="accent2">
                  <a:lumMod val="50000"/>
                </a:schemeClr>
              </a:solidFill>
            </a:endParaRPr>
          </a:p>
        </p:txBody>
      </p:sp>
      <p:sp>
        <p:nvSpPr>
          <p:cNvPr id="79" name="TextBox 78">
            <a:extLst>
              <a:ext uri="{FF2B5EF4-FFF2-40B4-BE49-F238E27FC236}">
                <a16:creationId xmlns:a16="http://schemas.microsoft.com/office/drawing/2014/main" id="{4BDA80B9-0E23-4E2A-90A3-47F4E5795226}"/>
              </a:ext>
            </a:extLst>
          </p:cNvPr>
          <p:cNvSpPr txBox="1"/>
          <p:nvPr/>
        </p:nvSpPr>
        <p:spPr>
          <a:xfrm>
            <a:off x="3417450" y="2196397"/>
            <a:ext cx="1422056" cy="246221"/>
          </a:xfrm>
          <a:prstGeom prst="rect">
            <a:avLst/>
          </a:prstGeom>
          <a:noFill/>
        </p:spPr>
        <p:txBody>
          <a:bodyPr wrap="none" lIns="0" tIns="0" rIns="0" bIns="0" rtlCol="0">
            <a:spAutoFit/>
          </a:bodyPr>
          <a:lstStyle/>
          <a:p>
            <a:pPr algn="l"/>
            <a:r>
              <a:rPr lang="en-US" sz="1600" dirty="0" err="1">
                <a:solidFill>
                  <a:schemeClr val="accent2">
                    <a:lumMod val="50000"/>
                  </a:schemeClr>
                </a:solidFill>
              </a:rPr>
              <a:t>serviceA.myapp</a:t>
            </a:r>
            <a:endParaRPr lang="en-US" sz="1600" dirty="0">
              <a:solidFill>
                <a:schemeClr val="accent2">
                  <a:lumMod val="50000"/>
                </a:schemeClr>
              </a:solidFill>
            </a:endParaRPr>
          </a:p>
        </p:txBody>
      </p:sp>
      <p:sp>
        <p:nvSpPr>
          <p:cNvPr id="80" name="TextBox 79">
            <a:extLst>
              <a:ext uri="{FF2B5EF4-FFF2-40B4-BE49-F238E27FC236}">
                <a16:creationId xmlns:a16="http://schemas.microsoft.com/office/drawing/2014/main" id="{34235434-2491-48B2-9A9B-FC76F002E097}"/>
              </a:ext>
            </a:extLst>
          </p:cNvPr>
          <p:cNvSpPr txBox="1"/>
          <p:nvPr/>
        </p:nvSpPr>
        <p:spPr>
          <a:xfrm>
            <a:off x="3432498" y="3910630"/>
            <a:ext cx="1406026" cy="246221"/>
          </a:xfrm>
          <a:prstGeom prst="rect">
            <a:avLst/>
          </a:prstGeom>
          <a:noFill/>
        </p:spPr>
        <p:txBody>
          <a:bodyPr wrap="none" lIns="0" tIns="0" rIns="0" bIns="0" rtlCol="0">
            <a:spAutoFit/>
          </a:bodyPr>
          <a:lstStyle/>
          <a:p>
            <a:pPr algn="l"/>
            <a:r>
              <a:rPr lang="en-US" sz="1600" dirty="0" err="1">
                <a:solidFill>
                  <a:schemeClr val="accent2">
                    <a:lumMod val="50000"/>
                  </a:schemeClr>
                </a:solidFill>
              </a:rPr>
              <a:t>serviceC.myapp</a:t>
            </a:r>
            <a:endParaRPr lang="en-US" sz="1600" dirty="0">
              <a:solidFill>
                <a:schemeClr val="accent2">
                  <a:lumMod val="50000"/>
                </a:schemeClr>
              </a:solidFill>
            </a:endParaRPr>
          </a:p>
        </p:txBody>
      </p:sp>
      <p:grpSp>
        <p:nvGrpSpPr>
          <p:cNvPr id="12" name="Group 11">
            <a:extLst>
              <a:ext uri="{FF2B5EF4-FFF2-40B4-BE49-F238E27FC236}">
                <a16:creationId xmlns:a16="http://schemas.microsoft.com/office/drawing/2014/main" id="{B12087B8-30F3-4AB5-B383-A17C59DBD322}"/>
              </a:ext>
            </a:extLst>
          </p:cNvPr>
          <p:cNvGrpSpPr/>
          <p:nvPr/>
        </p:nvGrpSpPr>
        <p:grpSpPr>
          <a:xfrm>
            <a:off x="6318102" y="5160997"/>
            <a:ext cx="5161669" cy="858868"/>
            <a:chOff x="527877" y="4189988"/>
            <a:chExt cx="5161669" cy="858868"/>
          </a:xfrm>
        </p:grpSpPr>
        <p:sp>
          <p:nvSpPr>
            <p:cNvPr id="45" name="Rectangle 44">
              <a:extLst>
                <a:ext uri="{FF2B5EF4-FFF2-40B4-BE49-F238E27FC236}">
                  <a16:creationId xmlns:a16="http://schemas.microsoft.com/office/drawing/2014/main" id="{885B5B3A-C8B0-402B-8355-5EEF200C3306}"/>
                </a:ext>
              </a:extLst>
            </p:cNvPr>
            <p:cNvSpPr/>
            <p:nvPr/>
          </p:nvSpPr>
          <p:spPr bwMode="auto">
            <a:xfrm>
              <a:off x="527877" y="4189988"/>
              <a:ext cx="5161669" cy="639969"/>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a:endParaRPr lang="en-US" sz="2000" dirty="0"/>
            </a:p>
          </p:txBody>
        </p:sp>
        <p:sp>
          <p:nvSpPr>
            <p:cNvPr id="5" name="TextBox 4">
              <a:extLst>
                <a:ext uri="{FF2B5EF4-FFF2-40B4-BE49-F238E27FC236}">
                  <a16:creationId xmlns:a16="http://schemas.microsoft.com/office/drawing/2014/main" id="{3D85ADB8-C772-4132-8BDF-C43122264916}"/>
                </a:ext>
              </a:extLst>
            </p:cNvPr>
            <p:cNvSpPr txBox="1"/>
            <p:nvPr/>
          </p:nvSpPr>
          <p:spPr>
            <a:xfrm>
              <a:off x="625409" y="4279415"/>
              <a:ext cx="5021977" cy="769441"/>
            </a:xfrm>
            <a:prstGeom prst="rect">
              <a:avLst/>
            </a:prstGeom>
            <a:noFill/>
          </p:spPr>
          <p:txBody>
            <a:bodyPr wrap="square" lIns="0" tIns="0" rIns="0" bIns="0" rtlCol="0">
              <a:spAutoFit/>
            </a:bodyPr>
            <a:lstStyle/>
            <a:p>
              <a:r>
                <a:rPr lang="en-US" sz="1600" dirty="0" err="1">
                  <a:solidFill>
                    <a:srgbClr val="000000"/>
                  </a:solidFill>
                  <a:latin typeface="Consolas" panose="020B0609020204030204" pitchFamily="49" charset="0"/>
                </a:rPr>
                <a:t>http.get</a:t>
              </a:r>
              <a:r>
                <a:rPr lang="en-US" sz="1600" dirty="0">
                  <a:solidFill>
                    <a:srgbClr val="000000"/>
                  </a:solidFill>
                  <a:latin typeface="Consolas" panose="020B0609020204030204" pitchFamily="49" charset="0"/>
                </a:rPr>
                <a:t>('http://serviceB.myapp/users/12345’, </a:t>
              </a:r>
            </a:p>
            <a:p>
              <a:r>
                <a:rPr lang="en-US" sz="1600" dirty="0">
                  <a:solidFill>
                    <a:srgbClr val="000000"/>
                  </a:solidFill>
                  <a:latin typeface="Consolas" panose="020B0609020204030204" pitchFamily="49" charset="0"/>
                </a:rPr>
                <a:t>    (response) =&gt; { … });</a:t>
              </a:r>
            </a:p>
            <a:p>
              <a:pPr algn="l"/>
              <a:endParaRPr lang="en-US" sz="1800" dirty="0" err="1">
                <a:gradFill>
                  <a:gsLst>
                    <a:gs pos="2917">
                      <a:schemeClr val="tx1"/>
                    </a:gs>
                    <a:gs pos="30000">
                      <a:schemeClr val="tx1"/>
                    </a:gs>
                  </a:gsLst>
                  <a:lin ang="5400000" scaled="0"/>
                </a:gradFill>
              </a:endParaRPr>
            </a:p>
          </p:txBody>
        </p:sp>
      </p:grpSp>
      <p:grpSp>
        <p:nvGrpSpPr>
          <p:cNvPr id="13" name="Group 12">
            <a:extLst>
              <a:ext uri="{FF2B5EF4-FFF2-40B4-BE49-F238E27FC236}">
                <a16:creationId xmlns:a16="http://schemas.microsoft.com/office/drawing/2014/main" id="{470D29D7-40EC-4F42-9AE7-3F8A11B75A1D}"/>
              </a:ext>
            </a:extLst>
          </p:cNvPr>
          <p:cNvGrpSpPr/>
          <p:nvPr/>
        </p:nvGrpSpPr>
        <p:grpSpPr>
          <a:xfrm>
            <a:off x="742373" y="5160997"/>
            <a:ext cx="5189851" cy="639969"/>
            <a:chOff x="558020" y="5073967"/>
            <a:chExt cx="5189851" cy="639969"/>
          </a:xfrm>
        </p:grpSpPr>
        <p:sp>
          <p:nvSpPr>
            <p:cNvPr id="81" name="Rectangle 80">
              <a:extLst>
                <a:ext uri="{FF2B5EF4-FFF2-40B4-BE49-F238E27FC236}">
                  <a16:creationId xmlns:a16="http://schemas.microsoft.com/office/drawing/2014/main" id="{43B8E6A1-F8D6-43E0-8939-A529E5EF6918}"/>
                </a:ext>
              </a:extLst>
            </p:cNvPr>
            <p:cNvSpPr/>
            <p:nvPr/>
          </p:nvSpPr>
          <p:spPr bwMode="auto">
            <a:xfrm>
              <a:off x="558020" y="5073967"/>
              <a:ext cx="5161669" cy="639969"/>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a:endParaRPr lang="en-US" sz="2000" dirty="0"/>
            </a:p>
          </p:txBody>
        </p:sp>
        <p:sp>
          <p:nvSpPr>
            <p:cNvPr id="6" name="Rectangle 5">
              <a:extLst>
                <a:ext uri="{FF2B5EF4-FFF2-40B4-BE49-F238E27FC236}">
                  <a16:creationId xmlns:a16="http://schemas.microsoft.com/office/drawing/2014/main" id="{B8381C06-76CB-421E-9EA9-24E838F44563}"/>
                </a:ext>
              </a:extLst>
            </p:cNvPr>
            <p:cNvSpPr/>
            <p:nvPr/>
          </p:nvSpPr>
          <p:spPr>
            <a:xfrm>
              <a:off x="610623" y="5081432"/>
              <a:ext cx="5137248" cy="584775"/>
            </a:xfrm>
            <a:prstGeom prst="rect">
              <a:avLst/>
            </a:prstGeom>
          </p:spPr>
          <p:txBody>
            <a:bodyPr wrap="square">
              <a:spAutoFit/>
            </a:bodyPr>
            <a:lstStyle/>
            <a:p>
              <a:r>
                <a:rPr lang="en-US" sz="1600" dirty="0">
                  <a:solidFill>
                    <a:srgbClr val="0000FF"/>
                  </a:solidFill>
                  <a:latin typeface="Consolas" panose="020B0609020204030204" pitchFamily="49" charset="0"/>
                </a:rPr>
                <a:t>await</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httpClient.GetAsync</a:t>
              </a:r>
              <a:r>
                <a:rPr lang="en-US" sz="1600" dirty="0">
                  <a:solidFill>
                    <a:srgbClr val="000000"/>
                  </a:solidFill>
                  <a:latin typeface="Consolas" panose="020B0609020204030204" pitchFamily="49" charset="0"/>
                </a:rPr>
                <a:t>(</a:t>
              </a:r>
            </a:p>
            <a:p>
              <a:r>
                <a:rPr lang="en-US" sz="1600" dirty="0">
                  <a:solidFill>
                    <a:srgbClr val="A31515"/>
                  </a:solidFill>
                  <a:latin typeface="Consolas" panose="020B0609020204030204" pitchFamily="49" charset="0"/>
                </a:rPr>
                <a:t>    "http://serviceB.myapp/users/12345"</a:t>
              </a:r>
              <a:r>
                <a:rPr lang="en-US" sz="1600" dirty="0">
                  <a:solidFill>
                    <a:srgbClr val="000000"/>
                  </a:solidFill>
                  <a:latin typeface="Consolas" panose="020B0609020204030204" pitchFamily="49" charset="0"/>
                </a:rPr>
                <a:t>);</a:t>
              </a:r>
              <a:endParaRPr lang="en-US" sz="1600" dirty="0"/>
            </a:p>
          </p:txBody>
        </p:sp>
      </p:grpSp>
      <p:sp>
        <p:nvSpPr>
          <p:cNvPr id="75" name="Rectangle 74">
            <a:extLst>
              <a:ext uri="{FF2B5EF4-FFF2-40B4-BE49-F238E27FC236}">
                <a16:creationId xmlns:a16="http://schemas.microsoft.com/office/drawing/2014/main" id="{FD0EE0C5-F5B4-43EB-8FF6-94A3CDFBA4AF}"/>
              </a:ext>
            </a:extLst>
          </p:cNvPr>
          <p:cNvSpPr/>
          <p:nvPr/>
        </p:nvSpPr>
        <p:spPr bwMode="auto">
          <a:xfrm>
            <a:off x="2542234" y="1494418"/>
            <a:ext cx="6826280" cy="3287780"/>
          </a:xfrm>
          <a:prstGeom prst="rect">
            <a:avLst/>
          </a:prstGeom>
          <a:noFill/>
          <a:ln w="19050">
            <a:solidFill>
              <a:schemeClr val="accent1">
                <a:lumMod val="40000"/>
                <a:lumOff val="60000"/>
              </a:schemeClr>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14" name="Group 13">
            <a:extLst>
              <a:ext uri="{FF2B5EF4-FFF2-40B4-BE49-F238E27FC236}">
                <a16:creationId xmlns:a16="http://schemas.microsoft.com/office/drawing/2014/main" id="{4BF389FA-BD80-46E7-994E-15047252BE75}"/>
              </a:ext>
            </a:extLst>
          </p:cNvPr>
          <p:cNvGrpSpPr/>
          <p:nvPr/>
        </p:nvGrpSpPr>
        <p:grpSpPr>
          <a:xfrm>
            <a:off x="5595201" y="1323129"/>
            <a:ext cx="1001598" cy="365760"/>
            <a:chOff x="8090957" y="1332979"/>
            <a:chExt cx="1001598" cy="365760"/>
          </a:xfrm>
        </p:grpSpPr>
        <p:sp>
          <p:nvSpPr>
            <p:cNvPr id="7" name="Rectangle 6">
              <a:extLst>
                <a:ext uri="{FF2B5EF4-FFF2-40B4-BE49-F238E27FC236}">
                  <a16:creationId xmlns:a16="http://schemas.microsoft.com/office/drawing/2014/main" id="{CFE6007E-CB0E-4150-AB1B-DB3FE6C8FD8A}"/>
                </a:ext>
              </a:extLst>
            </p:cNvPr>
            <p:cNvSpPr/>
            <p:nvPr/>
          </p:nvSpPr>
          <p:spPr bwMode="auto">
            <a:xfrm>
              <a:off x="8090957" y="1386868"/>
              <a:ext cx="1001598" cy="24622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83" name="Intelligence" title="Icon of circles connected by crossing lines">
              <a:extLst>
                <a:ext uri="{FF2B5EF4-FFF2-40B4-BE49-F238E27FC236}">
                  <a16:creationId xmlns:a16="http://schemas.microsoft.com/office/drawing/2014/main" id="{33F37D5E-C12A-42D5-9C53-B6EE8A09DAC0}"/>
                </a:ext>
              </a:extLst>
            </p:cNvPr>
            <p:cNvSpPr>
              <a:spLocks noChangeAspect="1" noEditPoints="1"/>
            </p:cNvSpPr>
            <p:nvPr/>
          </p:nvSpPr>
          <p:spPr bwMode="auto">
            <a:xfrm>
              <a:off x="8373472" y="1332979"/>
              <a:ext cx="380638" cy="365760"/>
            </a:xfrm>
            <a:custGeom>
              <a:avLst/>
              <a:gdLst>
                <a:gd name="T0" fmla="*/ 90 w 347"/>
                <a:gd name="T1" fmla="*/ 24 h 333"/>
                <a:gd name="T2" fmla="*/ 114 w 347"/>
                <a:gd name="T3" fmla="*/ 0 h 333"/>
                <a:gd name="T4" fmla="*/ 138 w 347"/>
                <a:gd name="T5" fmla="*/ 24 h 333"/>
                <a:gd name="T6" fmla="*/ 114 w 347"/>
                <a:gd name="T7" fmla="*/ 49 h 333"/>
                <a:gd name="T8" fmla="*/ 90 w 347"/>
                <a:gd name="T9" fmla="*/ 24 h 333"/>
                <a:gd name="T10" fmla="*/ 0 w 347"/>
                <a:gd name="T11" fmla="*/ 146 h 333"/>
                <a:gd name="T12" fmla="*/ 37 w 347"/>
                <a:gd name="T13" fmla="*/ 183 h 333"/>
                <a:gd name="T14" fmla="*/ 75 w 347"/>
                <a:gd name="T15" fmla="*/ 146 h 333"/>
                <a:gd name="T16" fmla="*/ 37 w 347"/>
                <a:gd name="T17" fmla="*/ 108 h 333"/>
                <a:gd name="T18" fmla="*/ 0 w 347"/>
                <a:gd name="T19" fmla="*/ 146 h 333"/>
                <a:gd name="T20" fmla="*/ 60 w 347"/>
                <a:gd name="T21" fmla="*/ 273 h 333"/>
                <a:gd name="T22" fmla="*/ 119 w 347"/>
                <a:gd name="T23" fmla="*/ 333 h 333"/>
                <a:gd name="T24" fmla="*/ 179 w 347"/>
                <a:gd name="T25" fmla="*/ 273 h 333"/>
                <a:gd name="T26" fmla="*/ 119 w 347"/>
                <a:gd name="T27" fmla="*/ 213 h 333"/>
                <a:gd name="T28" fmla="*/ 60 w 347"/>
                <a:gd name="T29" fmla="*/ 273 h 333"/>
                <a:gd name="T30" fmla="*/ 134 w 347"/>
                <a:gd name="T31" fmla="*/ 110 h 333"/>
                <a:gd name="T32" fmla="*/ 174 w 347"/>
                <a:gd name="T33" fmla="*/ 149 h 333"/>
                <a:gd name="T34" fmla="*/ 213 w 347"/>
                <a:gd name="T35" fmla="*/ 110 h 333"/>
                <a:gd name="T36" fmla="*/ 174 w 347"/>
                <a:gd name="T37" fmla="*/ 71 h 333"/>
                <a:gd name="T38" fmla="*/ 134 w 347"/>
                <a:gd name="T39" fmla="*/ 110 h 333"/>
                <a:gd name="T40" fmla="*/ 228 w 347"/>
                <a:gd name="T41" fmla="*/ 241 h 333"/>
                <a:gd name="T42" fmla="*/ 287 w 347"/>
                <a:gd name="T43" fmla="*/ 303 h 333"/>
                <a:gd name="T44" fmla="*/ 347 w 347"/>
                <a:gd name="T45" fmla="*/ 241 h 333"/>
                <a:gd name="T46" fmla="*/ 287 w 347"/>
                <a:gd name="T47" fmla="*/ 179 h 333"/>
                <a:gd name="T48" fmla="*/ 228 w 347"/>
                <a:gd name="T49" fmla="*/ 241 h 333"/>
                <a:gd name="T50" fmla="*/ 228 w 347"/>
                <a:gd name="T51" fmla="*/ 250 h 333"/>
                <a:gd name="T52" fmla="*/ 178 w 347"/>
                <a:gd name="T53" fmla="*/ 262 h 333"/>
                <a:gd name="T54" fmla="*/ 74 w 347"/>
                <a:gd name="T55" fmla="*/ 139 h 333"/>
                <a:gd name="T56" fmla="*/ 136 w 347"/>
                <a:gd name="T57" fmla="*/ 120 h 333"/>
                <a:gd name="T58" fmla="*/ 137 w 347"/>
                <a:gd name="T59" fmla="*/ 216 h 333"/>
                <a:gd name="T60" fmla="*/ 162 w 347"/>
                <a:gd name="T61" fmla="*/ 148 h 333"/>
                <a:gd name="T62" fmla="*/ 86 w 347"/>
                <a:gd name="T63" fmla="*/ 223 h 333"/>
                <a:gd name="T64" fmla="*/ 57 w 347"/>
                <a:gd name="T65" fmla="*/ 177 h 333"/>
                <a:gd name="T66" fmla="*/ 232 w 347"/>
                <a:gd name="T67" fmla="*/ 217 h 333"/>
                <a:gd name="T68" fmla="*/ 71 w 347"/>
                <a:gd name="T69" fmla="*/ 161 h 333"/>
                <a:gd name="T70" fmla="*/ 102 w 347"/>
                <a:gd name="T71" fmla="*/ 46 h 333"/>
                <a:gd name="T72" fmla="*/ 58 w 347"/>
                <a:gd name="T73" fmla="*/ 115 h 333"/>
                <a:gd name="T74" fmla="*/ 249 w 347"/>
                <a:gd name="T75" fmla="*/ 194 h 333"/>
                <a:gd name="T76" fmla="*/ 200 w 347"/>
                <a:gd name="T77" fmla="*/ 139 h 333"/>
                <a:gd name="T78" fmla="*/ 112 w 347"/>
                <a:gd name="T79" fmla="*/ 213 h 333"/>
                <a:gd name="T80" fmla="*/ 114 w 347"/>
                <a:gd name="T81" fmla="*/ 49 h 333"/>
                <a:gd name="T82" fmla="*/ 126 w 347"/>
                <a:gd name="T83" fmla="*/ 45 h 333"/>
                <a:gd name="T84" fmla="*/ 151 w 347"/>
                <a:gd name="T85" fmla="*/ 78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47" h="333">
                  <a:moveTo>
                    <a:pt x="90" y="24"/>
                  </a:moveTo>
                  <a:cubicBezTo>
                    <a:pt x="90" y="11"/>
                    <a:pt x="100" y="0"/>
                    <a:pt x="114" y="0"/>
                  </a:cubicBezTo>
                  <a:cubicBezTo>
                    <a:pt x="127" y="0"/>
                    <a:pt x="138" y="11"/>
                    <a:pt x="138" y="24"/>
                  </a:cubicBezTo>
                  <a:cubicBezTo>
                    <a:pt x="138" y="38"/>
                    <a:pt x="127" y="49"/>
                    <a:pt x="114" y="49"/>
                  </a:cubicBezTo>
                  <a:cubicBezTo>
                    <a:pt x="100" y="49"/>
                    <a:pt x="90" y="38"/>
                    <a:pt x="90" y="24"/>
                  </a:cubicBezTo>
                  <a:close/>
                  <a:moveTo>
                    <a:pt x="0" y="146"/>
                  </a:moveTo>
                  <a:cubicBezTo>
                    <a:pt x="0" y="166"/>
                    <a:pt x="17" y="183"/>
                    <a:pt x="37" y="183"/>
                  </a:cubicBezTo>
                  <a:cubicBezTo>
                    <a:pt x="58" y="183"/>
                    <a:pt x="75" y="166"/>
                    <a:pt x="75" y="146"/>
                  </a:cubicBezTo>
                  <a:cubicBezTo>
                    <a:pt x="75" y="125"/>
                    <a:pt x="58" y="108"/>
                    <a:pt x="37" y="108"/>
                  </a:cubicBezTo>
                  <a:cubicBezTo>
                    <a:pt x="17" y="108"/>
                    <a:pt x="0" y="125"/>
                    <a:pt x="0" y="146"/>
                  </a:cubicBezTo>
                  <a:close/>
                  <a:moveTo>
                    <a:pt x="60" y="273"/>
                  </a:moveTo>
                  <a:cubicBezTo>
                    <a:pt x="60" y="306"/>
                    <a:pt x="86" y="333"/>
                    <a:pt x="119" y="333"/>
                  </a:cubicBezTo>
                  <a:cubicBezTo>
                    <a:pt x="152" y="333"/>
                    <a:pt x="179" y="306"/>
                    <a:pt x="179" y="273"/>
                  </a:cubicBezTo>
                  <a:cubicBezTo>
                    <a:pt x="179" y="240"/>
                    <a:pt x="152" y="213"/>
                    <a:pt x="119" y="213"/>
                  </a:cubicBezTo>
                  <a:cubicBezTo>
                    <a:pt x="86" y="213"/>
                    <a:pt x="60" y="240"/>
                    <a:pt x="60" y="273"/>
                  </a:cubicBezTo>
                  <a:close/>
                  <a:moveTo>
                    <a:pt x="134" y="110"/>
                  </a:moveTo>
                  <a:cubicBezTo>
                    <a:pt x="134" y="132"/>
                    <a:pt x="152" y="149"/>
                    <a:pt x="174" y="149"/>
                  </a:cubicBezTo>
                  <a:cubicBezTo>
                    <a:pt x="195" y="149"/>
                    <a:pt x="213" y="132"/>
                    <a:pt x="213" y="110"/>
                  </a:cubicBezTo>
                  <a:cubicBezTo>
                    <a:pt x="213" y="89"/>
                    <a:pt x="195" y="71"/>
                    <a:pt x="174" y="71"/>
                  </a:cubicBezTo>
                  <a:cubicBezTo>
                    <a:pt x="152" y="71"/>
                    <a:pt x="134" y="89"/>
                    <a:pt x="134" y="110"/>
                  </a:cubicBezTo>
                  <a:close/>
                  <a:moveTo>
                    <a:pt x="228" y="241"/>
                  </a:moveTo>
                  <a:cubicBezTo>
                    <a:pt x="228" y="275"/>
                    <a:pt x="254" y="303"/>
                    <a:pt x="287" y="303"/>
                  </a:cubicBezTo>
                  <a:cubicBezTo>
                    <a:pt x="320" y="303"/>
                    <a:pt x="347" y="275"/>
                    <a:pt x="347" y="241"/>
                  </a:cubicBezTo>
                  <a:cubicBezTo>
                    <a:pt x="347" y="207"/>
                    <a:pt x="320" y="179"/>
                    <a:pt x="287" y="179"/>
                  </a:cubicBezTo>
                  <a:cubicBezTo>
                    <a:pt x="254" y="179"/>
                    <a:pt x="228" y="207"/>
                    <a:pt x="228" y="241"/>
                  </a:cubicBezTo>
                  <a:close/>
                  <a:moveTo>
                    <a:pt x="228" y="250"/>
                  </a:moveTo>
                  <a:cubicBezTo>
                    <a:pt x="178" y="262"/>
                    <a:pt x="178" y="262"/>
                    <a:pt x="178" y="262"/>
                  </a:cubicBezTo>
                  <a:moveTo>
                    <a:pt x="74" y="139"/>
                  </a:moveTo>
                  <a:cubicBezTo>
                    <a:pt x="136" y="120"/>
                    <a:pt x="136" y="120"/>
                    <a:pt x="136" y="120"/>
                  </a:cubicBezTo>
                  <a:moveTo>
                    <a:pt x="137" y="216"/>
                  </a:moveTo>
                  <a:cubicBezTo>
                    <a:pt x="162" y="148"/>
                    <a:pt x="162" y="148"/>
                    <a:pt x="162" y="148"/>
                  </a:cubicBezTo>
                  <a:moveTo>
                    <a:pt x="86" y="223"/>
                  </a:moveTo>
                  <a:cubicBezTo>
                    <a:pt x="57" y="177"/>
                    <a:pt x="57" y="177"/>
                    <a:pt x="57" y="177"/>
                  </a:cubicBezTo>
                  <a:moveTo>
                    <a:pt x="232" y="217"/>
                  </a:moveTo>
                  <a:cubicBezTo>
                    <a:pt x="71" y="161"/>
                    <a:pt x="71" y="161"/>
                    <a:pt x="71" y="161"/>
                  </a:cubicBezTo>
                  <a:moveTo>
                    <a:pt x="102" y="46"/>
                  </a:moveTo>
                  <a:cubicBezTo>
                    <a:pt x="58" y="115"/>
                    <a:pt x="58" y="115"/>
                    <a:pt x="58" y="115"/>
                  </a:cubicBezTo>
                  <a:moveTo>
                    <a:pt x="249" y="194"/>
                  </a:moveTo>
                  <a:cubicBezTo>
                    <a:pt x="200" y="139"/>
                    <a:pt x="200" y="139"/>
                    <a:pt x="200" y="139"/>
                  </a:cubicBezTo>
                  <a:moveTo>
                    <a:pt x="112" y="213"/>
                  </a:moveTo>
                  <a:cubicBezTo>
                    <a:pt x="114" y="49"/>
                    <a:pt x="114" y="49"/>
                    <a:pt x="114" y="49"/>
                  </a:cubicBezTo>
                  <a:moveTo>
                    <a:pt x="126" y="45"/>
                  </a:moveTo>
                  <a:cubicBezTo>
                    <a:pt x="151" y="78"/>
                    <a:pt x="151" y="78"/>
                    <a:pt x="151" y="78"/>
                  </a:cubicBezTo>
                </a:path>
              </a:pathLst>
            </a:custGeom>
            <a:noFill/>
            <a:ln w="15875" cap="sq">
              <a:solidFill>
                <a:schemeClr val="accent5">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sp>
        <p:nvSpPr>
          <p:cNvPr id="78" name="Arrow: Left-Right 77">
            <a:extLst>
              <a:ext uri="{FF2B5EF4-FFF2-40B4-BE49-F238E27FC236}">
                <a16:creationId xmlns:a16="http://schemas.microsoft.com/office/drawing/2014/main" id="{51BDE44A-F3F2-496A-BC52-0E793664BDA6}"/>
              </a:ext>
            </a:extLst>
          </p:cNvPr>
          <p:cNvSpPr/>
          <p:nvPr/>
        </p:nvSpPr>
        <p:spPr bwMode="auto">
          <a:xfrm rot="16200000">
            <a:off x="5105720" y="3078622"/>
            <a:ext cx="623108" cy="235501"/>
          </a:xfrm>
          <a:prstGeom prst="leftRightArrow">
            <a:avLst/>
          </a:prstGeom>
          <a:solidFill>
            <a:schemeClr val="bg1"/>
          </a:solidFill>
          <a:ln w="19050">
            <a:solidFill>
              <a:schemeClr val="accent5">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651201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998"/>
          </a:xfrm>
        </p:spPr>
        <p:txBody>
          <a:bodyPr/>
          <a:lstStyle/>
          <a:p>
            <a:r>
              <a:rPr lang="en-US" dirty="0"/>
              <a:t>Service Fabric Intelligent traffic routing</a:t>
            </a:r>
          </a:p>
        </p:txBody>
      </p:sp>
      <p:sp>
        <p:nvSpPr>
          <p:cNvPr id="82" name="Text Placeholder 2">
            <a:extLst>
              <a:ext uri="{FF2B5EF4-FFF2-40B4-BE49-F238E27FC236}">
                <a16:creationId xmlns:a16="http://schemas.microsoft.com/office/drawing/2014/main" id="{A2CAC528-32D2-4800-99B7-BEBD53CC4FCA}"/>
              </a:ext>
            </a:extLst>
          </p:cNvPr>
          <p:cNvSpPr>
            <a:spLocks noGrp="1"/>
          </p:cNvSpPr>
          <p:nvPr>
            <p:ph type="body" sz="quarter" idx="10"/>
          </p:nvPr>
        </p:nvSpPr>
        <p:spPr>
          <a:xfrm>
            <a:off x="586389" y="1434370"/>
            <a:ext cx="11018520" cy="2720745"/>
          </a:xfrm>
        </p:spPr>
        <p:txBody>
          <a:bodyPr/>
          <a:lstStyle/>
          <a:p>
            <a:pPr fontAlgn="ctr"/>
            <a:r>
              <a:rPr lang="en-US" dirty="0"/>
              <a:t>Services address each other by hostnames</a:t>
            </a:r>
          </a:p>
          <a:p>
            <a:pPr fontAlgn="ctr"/>
            <a:r>
              <a:rPr lang="en-US" dirty="0"/>
              <a:t>Services do not implement platform-specific discovery APIs</a:t>
            </a:r>
          </a:p>
          <a:p>
            <a:pPr fontAlgn="ctr"/>
            <a:r>
              <a:rPr lang="en-US" dirty="0"/>
              <a:t>Services do not deal with network-level details</a:t>
            </a:r>
          </a:p>
          <a:p>
            <a:pPr lvl="1" fontAlgn="ctr"/>
            <a:r>
              <a:rPr lang="en-US" dirty="0"/>
              <a:t>Retries, circuit breakers, throttling</a:t>
            </a:r>
          </a:p>
          <a:p>
            <a:pPr fontAlgn="ctr"/>
            <a:r>
              <a:rPr lang="en-US" dirty="0"/>
              <a:t>Services are unaware of the implementation details of other services</a:t>
            </a:r>
          </a:p>
          <a:p>
            <a:pPr lvl="1" fontAlgn="ctr"/>
            <a:r>
              <a:rPr lang="en-US" dirty="0"/>
              <a:t>Stateless, stateful, partitioning, versions</a:t>
            </a:r>
          </a:p>
        </p:txBody>
      </p:sp>
      <p:pic>
        <p:nvPicPr>
          <p:cNvPr id="4" name="Picture 3">
            <a:extLst>
              <a:ext uri="{FF2B5EF4-FFF2-40B4-BE49-F238E27FC236}">
                <a16:creationId xmlns:a16="http://schemas.microsoft.com/office/drawing/2014/main" id="{F643CFF6-4C3B-48BD-9443-B3B45D2066A5}"/>
              </a:ext>
            </a:extLst>
          </p:cNvPr>
          <p:cNvPicPr>
            <a:picLocks noChangeAspect="1"/>
          </p:cNvPicPr>
          <p:nvPr/>
        </p:nvPicPr>
        <p:blipFill>
          <a:blip r:embed="rId3"/>
          <a:stretch>
            <a:fillRect/>
          </a:stretch>
        </p:blipFill>
        <p:spPr>
          <a:xfrm>
            <a:off x="1488716" y="4662948"/>
            <a:ext cx="3451867" cy="1155195"/>
          </a:xfrm>
          <a:prstGeom prst="rect">
            <a:avLst/>
          </a:prstGeom>
        </p:spPr>
      </p:pic>
      <p:sp>
        <p:nvSpPr>
          <p:cNvPr id="5" name="Plus Sign 4">
            <a:extLst>
              <a:ext uri="{FF2B5EF4-FFF2-40B4-BE49-F238E27FC236}">
                <a16:creationId xmlns:a16="http://schemas.microsoft.com/office/drawing/2014/main" id="{6B49E871-FCEF-48DD-BDEA-215CDF831290}"/>
              </a:ext>
            </a:extLst>
          </p:cNvPr>
          <p:cNvSpPr/>
          <p:nvPr/>
        </p:nvSpPr>
        <p:spPr bwMode="auto">
          <a:xfrm>
            <a:off x="5762856" y="4952470"/>
            <a:ext cx="585964" cy="576152"/>
          </a:xfrm>
          <a:prstGeom prst="mathPlus">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a:extLst>
              <a:ext uri="{FF2B5EF4-FFF2-40B4-BE49-F238E27FC236}">
                <a16:creationId xmlns:a16="http://schemas.microsoft.com/office/drawing/2014/main" id="{6C55335D-88EC-4209-B456-79D0419708E2}"/>
              </a:ext>
            </a:extLst>
          </p:cNvPr>
          <p:cNvPicPr>
            <a:picLocks noChangeAspect="1"/>
          </p:cNvPicPr>
          <p:nvPr/>
        </p:nvPicPr>
        <p:blipFill>
          <a:blip r:embed="rId4"/>
          <a:stretch>
            <a:fillRect/>
          </a:stretch>
        </p:blipFill>
        <p:spPr>
          <a:xfrm>
            <a:off x="7500098" y="4211565"/>
            <a:ext cx="2060346" cy="2057963"/>
          </a:xfrm>
          <a:prstGeom prst="rect">
            <a:avLst/>
          </a:prstGeom>
        </p:spPr>
      </p:pic>
    </p:spTree>
    <p:extLst>
      <p:ext uri="{BB962C8B-B14F-4D97-AF65-F5344CB8AC3E}">
        <p14:creationId xmlns:p14="http://schemas.microsoft.com/office/powerpoint/2010/main" val="781825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2">
                                            <p:txEl>
                                              <p:pRg st="0" end="0"/>
                                            </p:txEl>
                                          </p:spTgt>
                                        </p:tgtEl>
                                        <p:attrNameLst>
                                          <p:attrName>style.visibility</p:attrName>
                                        </p:attrNameLst>
                                      </p:cBhvr>
                                      <p:to>
                                        <p:strVal val="visible"/>
                                      </p:to>
                                    </p:set>
                                    <p:animEffect transition="in" filter="fade">
                                      <p:cBhvr>
                                        <p:cTn id="7" dur="500"/>
                                        <p:tgtEl>
                                          <p:spTgt spid="8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2">
                                            <p:txEl>
                                              <p:pRg st="1" end="1"/>
                                            </p:txEl>
                                          </p:spTgt>
                                        </p:tgtEl>
                                        <p:attrNameLst>
                                          <p:attrName>style.visibility</p:attrName>
                                        </p:attrNameLst>
                                      </p:cBhvr>
                                      <p:to>
                                        <p:strVal val="visible"/>
                                      </p:to>
                                    </p:set>
                                    <p:animEffect transition="in" filter="fade">
                                      <p:cBhvr>
                                        <p:cTn id="12" dur="500"/>
                                        <p:tgtEl>
                                          <p:spTgt spid="8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2">
                                            <p:txEl>
                                              <p:pRg st="2" end="2"/>
                                            </p:txEl>
                                          </p:spTgt>
                                        </p:tgtEl>
                                        <p:attrNameLst>
                                          <p:attrName>style.visibility</p:attrName>
                                        </p:attrNameLst>
                                      </p:cBhvr>
                                      <p:to>
                                        <p:strVal val="visible"/>
                                      </p:to>
                                    </p:set>
                                    <p:animEffect transition="in" filter="fade">
                                      <p:cBhvr>
                                        <p:cTn id="17" dur="500"/>
                                        <p:tgtEl>
                                          <p:spTgt spid="82">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82">
                                            <p:txEl>
                                              <p:pRg st="3" end="3"/>
                                            </p:txEl>
                                          </p:spTgt>
                                        </p:tgtEl>
                                        <p:attrNameLst>
                                          <p:attrName>style.visibility</p:attrName>
                                        </p:attrNameLst>
                                      </p:cBhvr>
                                      <p:to>
                                        <p:strVal val="visible"/>
                                      </p:to>
                                    </p:set>
                                    <p:animEffect transition="in" filter="fade">
                                      <p:cBhvr>
                                        <p:cTn id="20" dur="500"/>
                                        <p:tgtEl>
                                          <p:spTgt spid="82">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82">
                                            <p:txEl>
                                              <p:pRg st="4" end="4"/>
                                            </p:txEl>
                                          </p:spTgt>
                                        </p:tgtEl>
                                        <p:attrNameLst>
                                          <p:attrName>style.visibility</p:attrName>
                                        </p:attrNameLst>
                                      </p:cBhvr>
                                      <p:to>
                                        <p:strVal val="visible"/>
                                      </p:to>
                                    </p:set>
                                    <p:animEffect transition="in" filter="fade">
                                      <p:cBhvr>
                                        <p:cTn id="25" dur="500"/>
                                        <p:tgtEl>
                                          <p:spTgt spid="82">
                                            <p:txEl>
                                              <p:pRg st="4" end="4"/>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82">
                                            <p:txEl>
                                              <p:pRg st="5" end="5"/>
                                            </p:txEl>
                                          </p:spTgt>
                                        </p:tgtEl>
                                        <p:attrNameLst>
                                          <p:attrName>style.visibility</p:attrName>
                                        </p:attrNameLst>
                                      </p:cBhvr>
                                      <p:to>
                                        <p:strVal val="visible"/>
                                      </p:to>
                                    </p:set>
                                    <p:animEffect transition="in" filter="fade">
                                      <p:cBhvr>
                                        <p:cTn id="28" dur="500"/>
                                        <p:tgtEl>
                                          <p:spTgt spid="8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Service Fabric Intelligent traffic routing</a:t>
            </a:r>
          </a:p>
        </p:txBody>
      </p:sp>
      <p:sp>
        <p:nvSpPr>
          <p:cNvPr id="4" name="Rectangle 3">
            <a:extLst>
              <a:ext uri="{FF2B5EF4-FFF2-40B4-BE49-F238E27FC236}">
                <a16:creationId xmlns:a16="http://schemas.microsoft.com/office/drawing/2014/main" id="{B3D991FB-56AF-4B94-A18D-BE0C469FDBDA}"/>
              </a:ext>
            </a:extLst>
          </p:cNvPr>
          <p:cNvSpPr/>
          <p:nvPr/>
        </p:nvSpPr>
        <p:spPr bwMode="auto">
          <a:xfrm>
            <a:off x="2719720" y="3248164"/>
            <a:ext cx="1652337" cy="1868905"/>
          </a:xfrm>
          <a:prstGeom prst="rect">
            <a:avLst/>
          </a:prstGeom>
          <a:noFill/>
          <a:ln w="19050">
            <a:solidFill>
              <a:schemeClr val="accent1">
                <a:lumMod val="40000"/>
                <a:lumOff val="60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400" dirty="0">
                <a:solidFill>
                  <a:schemeClr val="accent2">
                    <a:lumMod val="25000"/>
                  </a:schemeClr>
                </a:solidFill>
                <a:ea typeface="Segoe UI" pitchFamily="34" charset="0"/>
                <a:cs typeface="Segoe UI" pitchFamily="34" charset="0"/>
              </a:rPr>
              <a:t>Service package</a:t>
            </a:r>
          </a:p>
        </p:txBody>
      </p:sp>
      <p:sp>
        <p:nvSpPr>
          <p:cNvPr id="7" name="Rectangle 6">
            <a:extLst>
              <a:ext uri="{FF2B5EF4-FFF2-40B4-BE49-F238E27FC236}">
                <a16:creationId xmlns:a16="http://schemas.microsoft.com/office/drawing/2014/main" id="{CF647CF7-CB86-4CEB-A378-1BB3B75C00EF}"/>
              </a:ext>
            </a:extLst>
          </p:cNvPr>
          <p:cNvSpPr/>
          <p:nvPr/>
        </p:nvSpPr>
        <p:spPr bwMode="auto">
          <a:xfrm>
            <a:off x="2795919" y="3777554"/>
            <a:ext cx="1499937" cy="457200"/>
          </a:xfrm>
          <a:prstGeom prst="rect">
            <a:avLst/>
          </a:prstGeom>
          <a:noFill/>
          <a:ln w="19050">
            <a:solidFill>
              <a:schemeClr val="accent1">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600" dirty="0">
                <a:solidFill>
                  <a:schemeClr val="accent2">
                    <a:lumMod val="25000"/>
                  </a:schemeClr>
                </a:solidFill>
                <a:ea typeface="Segoe UI" pitchFamily="34" charset="0"/>
                <a:cs typeface="Segoe UI" pitchFamily="34" charset="0"/>
              </a:rPr>
              <a:t>service 1</a:t>
            </a:r>
          </a:p>
        </p:txBody>
      </p:sp>
      <p:sp>
        <p:nvSpPr>
          <p:cNvPr id="9" name="Rectangle 8">
            <a:extLst>
              <a:ext uri="{FF2B5EF4-FFF2-40B4-BE49-F238E27FC236}">
                <a16:creationId xmlns:a16="http://schemas.microsoft.com/office/drawing/2014/main" id="{9116BC75-53D0-4D75-9F00-CE3DFB448ABD}"/>
              </a:ext>
            </a:extLst>
          </p:cNvPr>
          <p:cNvSpPr/>
          <p:nvPr/>
        </p:nvSpPr>
        <p:spPr bwMode="auto">
          <a:xfrm>
            <a:off x="7233532" y="3248164"/>
            <a:ext cx="1652337" cy="1868905"/>
          </a:xfrm>
          <a:prstGeom prst="rect">
            <a:avLst/>
          </a:prstGeom>
          <a:noFill/>
          <a:ln w="19050">
            <a:solidFill>
              <a:schemeClr val="accent1">
                <a:lumMod val="40000"/>
                <a:lumOff val="60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400" dirty="0">
                <a:solidFill>
                  <a:schemeClr val="accent2">
                    <a:lumMod val="25000"/>
                  </a:schemeClr>
                </a:solidFill>
                <a:ea typeface="Segoe UI" pitchFamily="34" charset="0"/>
                <a:cs typeface="Segoe UI" pitchFamily="34" charset="0"/>
              </a:rPr>
              <a:t>Service package</a:t>
            </a:r>
          </a:p>
        </p:txBody>
      </p:sp>
      <p:sp>
        <p:nvSpPr>
          <p:cNvPr id="10" name="Rectangle 9">
            <a:extLst>
              <a:ext uri="{FF2B5EF4-FFF2-40B4-BE49-F238E27FC236}">
                <a16:creationId xmlns:a16="http://schemas.microsoft.com/office/drawing/2014/main" id="{DBCD36D3-35FC-4AF5-81ED-CE9540E862ED}"/>
              </a:ext>
            </a:extLst>
          </p:cNvPr>
          <p:cNvSpPr/>
          <p:nvPr/>
        </p:nvSpPr>
        <p:spPr bwMode="auto">
          <a:xfrm>
            <a:off x="7309731" y="3777554"/>
            <a:ext cx="1499937" cy="457200"/>
          </a:xfrm>
          <a:prstGeom prst="rect">
            <a:avLst/>
          </a:prstGeom>
          <a:noFill/>
          <a:ln w="19050">
            <a:solidFill>
              <a:schemeClr val="accent1">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600" dirty="0">
                <a:solidFill>
                  <a:schemeClr val="accent2">
                    <a:lumMod val="25000"/>
                  </a:schemeClr>
                </a:solidFill>
                <a:ea typeface="Segoe UI" pitchFamily="34" charset="0"/>
                <a:cs typeface="Segoe UI" pitchFamily="34" charset="0"/>
              </a:rPr>
              <a:t>service 3</a:t>
            </a:r>
          </a:p>
        </p:txBody>
      </p:sp>
      <p:sp>
        <p:nvSpPr>
          <p:cNvPr id="22" name="Rectangle 21">
            <a:extLst>
              <a:ext uri="{FF2B5EF4-FFF2-40B4-BE49-F238E27FC236}">
                <a16:creationId xmlns:a16="http://schemas.microsoft.com/office/drawing/2014/main" id="{73C2FDC5-0C41-4E95-9068-785EBB7AAA16}"/>
              </a:ext>
            </a:extLst>
          </p:cNvPr>
          <p:cNvSpPr/>
          <p:nvPr/>
        </p:nvSpPr>
        <p:spPr bwMode="auto">
          <a:xfrm>
            <a:off x="4976626" y="3248164"/>
            <a:ext cx="1652337" cy="1868905"/>
          </a:xfrm>
          <a:prstGeom prst="rect">
            <a:avLst/>
          </a:prstGeom>
          <a:noFill/>
          <a:ln w="19050">
            <a:solidFill>
              <a:schemeClr val="accent1">
                <a:lumMod val="40000"/>
                <a:lumOff val="60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400" dirty="0">
                <a:solidFill>
                  <a:schemeClr val="accent2">
                    <a:lumMod val="25000"/>
                  </a:schemeClr>
                </a:solidFill>
                <a:ea typeface="Segoe UI" pitchFamily="34" charset="0"/>
                <a:cs typeface="Segoe UI" pitchFamily="34" charset="0"/>
              </a:rPr>
              <a:t>Service package</a:t>
            </a:r>
          </a:p>
        </p:txBody>
      </p:sp>
      <p:sp>
        <p:nvSpPr>
          <p:cNvPr id="24" name="Rectangle 23">
            <a:extLst>
              <a:ext uri="{FF2B5EF4-FFF2-40B4-BE49-F238E27FC236}">
                <a16:creationId xmlns:a16="http://schemas.microsoft.com/office/drawing/2014/main" id="{CCE88488-E3D3-412E-8C12-8DCDA48BE233}"/>
              </a:ext>
            </a:extLst>
          </p:cNvPr>
          <p:cNvSpPr/>
          <p:nvPr/>
        </p:nvSpPr>
        <p:spPr bwMode="auto">
          <a:xfrm>
            <a:off x="5052825" y="3777554"/>
            <a:ext cx="1499937" cy="457200"/>
          </a:xfrm>
          <a:prstGeom prst="rect">
            <a:avLst/>
          </a:prstGeom>
          <a:noFill/>
          <a:ln w="19050">
            <a:solidFill>
              <a:schemeClr val="accent1">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600" dirty="0">
                <a:solidFill>
                  <a:schemeClr val="accent2">
                    <a:lumMod val="25000"/>
                  </a:schemeClr>
                </a:solidFill>
                <a:ea typeface="Segoe UI" pitchFamily="34" charset="0"/>
                <a:cs typeface="Segoe UI" pitchFamily="34" charset="0"/>
              </a:rPr>
              <a:t>service 2</a:t>
            </a:r>
          </a:p>
        </p:txBody>
      </p:sp>
      <p:sp>
        <p:nvSpPr>
          <p:cNvPr id="51" name="Text Placeholder 2">
            <a:extLst>
              <a:ext uri="{FF2B5EF4-FFF2-40B4-BE49-F238E27FC236}">
                <a16:creationId xmlns:a16="http://schemas.microsoft.com/office/drawing/2014/main" id="{61B94FE6-E4C3-41FB-9EE0-3696D13DF850}"/>
              </a:ext>
            </a:extLst>
          </p:cNvPr>
          <p:cNvSpPr>
            <a:spLocks noGrp="1"/>
          </p:cNvSpPr>
          <p:nvPr>
            <p:ph type="body" sz="quarter" idx="10"/>
          </p:nvPr>
        </p:nvSpPr>
        <p:spPr>
          <a:xfrm>
            <a:off x="586390" y="1434370"/>
            <a:ext cx="11018520" cy="1465016"/>
          </a:xfrm>
        </p:spPr>
        <p:txBody>
          <a:bodyPr/>
          <a:lstStyle/>
          <a:p>
            <a:pPr marL="0" indent="0">
              <a:buNone/>
            </a:pPr>
            <a:r>
              <a:rPr lang="en-US" dirty="0"/>
              <a:t>Advanced HTTP/HTTPS traffic routing with load balancing</a:t>
            </a:r>
          </a:p>
          <a:p>
            <a:pPr marL="0" indent="0">
              <a:buNone/>
            </a:pPr>
            <a:r>
              <a:rPr lang="en-US" dirty="0"/>
              <a:t>Proxy handles partition resolution and key hashing</a:t>
            </a:r>
          </a:p>
          <a:p>
            <a:pPr marL="0" indent="0">
              <a:buNone/>
            </a:pPr>
            <a:endParaRPr lang="en-US" dirty="0"/>
          </a:p>
        </p:txBody>
      </p:sp>
      <p:grpSp>
        <p:nvGrpSpPr>
          <p:cNvPr id="53" name="Group 52">
            <a:extLst>
              <a:ext uri="{FF2B5EF4-FFF2-40B4-BE49-F238E27FC236}">
                <a16:creationId xmlns:a16="http://schemas.microsoft.com/office/drawing/2014/main" id="{6102E043-A9F9-40D5-91C1-16396094E55C}"/>
              </a:ext>
            </a:extLst>
          </p:cNvPr>
          <p:cNvGrpSpPr/>
          <p:nvPr/>
        </p:nvGrpSpPr>
        <p:grpSpPr>
          <a:xfrm>
            <a:off x="4183627" y="5902918"/>
            <a:ext cx="3882422" cy="365760"/>
            <a:chOff x="1208115" y="4860849"/>
            <a:chExt cx="3882422" cy="365760"/>
          </a:xfrm>
        </p:grpSpPr>
        <p:sp>
          <p:nvSpPr>
            <p:cNvPr id="54" name="CRMArticles_EFF5" title="Icon of two documents stacked together with writing on them">
              <a:extLst>
                <a:ext uri="{FF2B5EF4-FFF2-40B4-BE49-F238E27FC236}">
                  <a16:creationId xmlns:a16="http://schemas.microsoft.com/office/drawing/2014/main" id="{3415DF9A-0047-4CA8-88A6-541C4B12B25C}"/>
                </a:ext>
              </a:extLst>
            </p:cNvPr>
            <p:cNvSpPr>
              <a:spLocks noChangeAspect="1" noEditPoints="1"/>
            </p:cNvSpPr>
            <p:nvPr/>
          </p:nvSpPr>
          <p:spPr bwMode="auto">
            <a:xfrm>
              <a:off x="1208115" y="4860849"/>
              <a:ext cx="316856" cy="365760"/>
            </a:xfrm>
            <a:custGeom>
              <a:avLst/>
              <a:gdLst>
                <a:gd name="T0" fmla="*/ 551 w 3583"/>
                <a:gd name="T1" fmla="*/ 3585 h 4136"/>
                <a:gd name="T2" fmla="*/ 0 w 3583"/>
                <a:gd name="T3" fmla="*/ 3585 h 4136"/>
                <a:gd name="T4" fmla="*/ 0 w 3583"/>
                <a:gd name="T5" fmla="*/ 0 h 4136"/>
                <a:gd name="T6" fmla="*/ 3033 w 3583"/>
                <a:gd name="T7" fmla="*/ 0 h 4136"/>
                <a:gd name="T8" fmla="*/ 3033 w 3583"/>
                <a:gd name="T9" fmla="*/ 1103 h 4136"/>
                <a:gd name="T10" fmla="*/ 2480 w 3583"/>
                <a:gd name="T11" fmla="*/ 551 h 4136"/>
                <a:gd name="T12" fmla="*/ 2480 w 3583"/>
                <a:gd name="T13" fmla="*/ 1654 h 4136"/>
                <a:gd name="T14" fmla="*/ 3583 w 3583"/>
                <a:gd name="T15" fmla="*/ 1654 h 4136"/>
                <a:gd name="T16" fmla="*/ 3583 w 3583"/>
                <a:gd name="T17" fmla="*/ 1654 h 4136"/>
                <a:gd name="T18" fmla="*/ 2480 w 3583"/>
                <a:gd name="T19" fmla="*/ 551 h 4136"/>
                <a:gd name="T20" fmla="*/ 551 w 3583"/>
                <a:gd name="T21" fmla="*/ 551 h 4136"/>
                <a:gd name="T22" fmla="*/ 551 w 3583"/>
                <a:gd name="T23" fmla="*/ 4136 h 4136"/>
                <a:gd name="T24" fmla="*/ 3583 w 3583"/>
                <a:gd name="T25" fmla="*/ 4136 h 4136"/>
                <a:gd name="T26" fmla="*/ 3583 w 3583"/>
                <a:gd name="T27" fmla="*/ 1654 h 4136"/>
                <a:gd name="T28" fmla="*/ 965 w 3583"/>
                <a:gd name="T29" fmla="*/ 2757 h 4136"/>
                <a:gd name="T30" fmla="*/ 2894 w 3583"/>
                <a:gd name="T31" fmla="*/ 2757 h 4136"/>
                <a:gd name="T32" fmla="*/ 965 w 3583"/>
                <a:gd name="T33" fmla="*/ 2206 h 4136"/>
                <a:gd name="T34" fmla="*/ 2894 w 3583"/>
                <a:gd name="T35" fmla="*/ 2206 h 4136"/>
                <a:gd name="T36" fmla="*/ 965 w 3583"/>
                <a:gd name="T37" fmla="*/ 1654 h 4136"/>
                <a:gd name="T38" fmla="*/ 2068 w 3583"/>
                <a:gd name="T39" fmla="*/ 1654 h 4136"/>
                <a:gd name="T40" fmla="*/ 965 w 3583"/>
                <a:gd name="T41" fmla="*/ 1103 h 4136"/>
                <a:gd name="T42" fmla="*/ 2068 w 3583"/>
                <a:gd name="T43" fmla="*/ 1103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3" h="4136">
                  <a:moveTo>
                    <a:pt x="551" y="3585"/>
                  </a:moveTo>
                  <a:lnTo>
                    <a:pt x="0" y="3585"/>
                  </a:lnTo>
                  <a:lnTo>
                    <a:pt x="0" y="0"/>
                  </a:lnTo>
                  <a:lnTo>
                    <a:pt x="3033" y="0"/>
                  </a:lnTo>
                  <a:lnTo>
                    <a:pt x="3033" y="1103"/>
                  </a:lnTo>
                  <a:moveTo>
                    <a:pt x="2480" y="551"/>
                  </a:moveTo>
                  <a:lnTo>
                    <a:pt x="2480" y="1654"/>
                  </a:lnTo>
                  <a:lnTo>
                    <a:pt x="3583" y="1654"/>
                  </a:lnTo>
                  <a:moveTo>
                    <a:pt x="3583" y="1654"/>
                  </a:moveTo>
                  <a:lnTo>
                    <a:pt x="2480" y="551"/>
                  </a:lnTo>
                  <a:lnTo>
                    <a:pt x="551" y="551"/>
                  </a:lnTo>
                  <a:lnTo>
                    <a:pt x="551" y="4136"/>
                  </a:lnTo>
                  <a:lnTo>
                    <a:pt x="3583" y="4136"/>
                  </a:lnTo>
                  <a:lnTo>
                    <a:pt x="3583" y="1654"/>
                  </a:lnTo>
                  <a:moveTo>
                    <a:pt x="965" y="2757"/>
                  </a:moveTo>
                  <a:lnTo>
                    <a:pt x="2894" y="2757"/>
                  </a:lnTo>
                  <a:moveTo>
                    <a:pt x="965" y="2206"/>
                  </a:moveTo>
                  <a:lnTo>
                    <a:pt x="2894" y="2206"/>
                  </a:lnTo>
                  <a:moveTo>
                    <a:pt x="965" y="1654"/>
                  </a:moveTo>
                  <a:lnTo>
                    <a:pt x="2068" y="1654"/>
                  </a:lnTo>
                  <a:moveTo>
                    <a:pt x="965" y="1103"/>
                  </a:moveTo>
                  <a:lnTo>
                    <a:pt x="2068" y="1103"/>
                  </a:lnTo>
                </a:path>
              </a:pathLst>
            </a:custGeom>
            <a:noFill/>
            <a:ln w="15875" cap="flat">
              <a:solidFill>
                <a:schemeClr val="accent5">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 name="TextBox 54">
              <a:extLst>
                <a:ext uri="{FF2B5EF4-FFF2-40B4-BE49-F238E27FC236}">
                  <a16:creationId xmlns:a16="http://schemas.microsoft.com/office/drawing/2014/main" id="{43A7093A-B7DB-4241-B7C8-6DE4760F8CE9}"/>
                </a:ext>
              </a:extLst>
            </p:cNvPr>
            <p:cNvSpPr txBox="1"/>
            <p:nvPr/>
          </p:nvSpPr>
          <p:spPr>
            <a:xfrm>
              <a:off x="1660151" y="4889841"/>
              <a:ext cx="3430386" cy="307777"/>
            </a:xfrm>
            <a:prstGeom prst="rect">
              <a:avLst/>
            </a:prstGeom>
            <a:noFill/>
          </p:spPr>
          <p:txBody>
            <a:bodyPr wrap="square" lIns="0" tIns="0" rIns="0" bIns="0" rtlCol="0">
              <a:spAutoFit/>
            </a:bodyPr>
            <a:lstStyle/>
            <a:p>
              <a:pPr algn="l"/>
              <a:r>
                <a:rPr lang="en-US" sz="2000" dirty="0">
                  <a:solidFill>
                    <a:schemeClr val="accent5">
                      <a:lumMod val="75000"/>
                    </a:schemeClr>
                  </a:solidFill>
                </a:rPr>
                <a:t>Routing Rule resources</a:t>
              </a:r>
            </a:p>
          </p:txBody>
        </p:sp>
      </p:grpSp>
      <p:sp>
        <p:nvSpPr>
          <p:cNvPr id="56" name="Rectangle 55">
            <a:extLst>
              <a:ext uri="{FF2B5EF4-FFF2-40B4-BE49-F238E27FC236}">
                <a16:creationId xmlns:a16="http://schemas.microsoft.com/office/drawing/2014/main" id="{91AF9615-4A46-4103-9A17-ABD0AD6FDA5D}"/>
              </a:ext>
            </a:extLst>
          </p:cNvPr>
          <p:cNvSpPr/>
          <p:nvPr/>
        </p:nvSpPr>
        <p:spPr bwMode="auto">
          <a:xfrm>
            <a:off x="1970116" y="2651106"/>
            <a:ext cx="7697586" cy="2914987"/>
          </a:xfrm>
          <a:prstGeom prst="rect">
            <a:avLst/>
          </a:prstGeom>
          <a:noFill/>
          <a:ln w="19050">
            <a:solidFill>
              <a:schemeClr val="accent2">
                <a:lumMod val="50000"/>
              </a:schemeClr>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400" dirty="0">
                <a:solidFill>
                  <a:schemeClr val="accent2">
                    <a:lumMod val="25000"/>
                  </a:schemeClr>
                </a:solidFill>
                <a:ea typeface="Segoe UI" pitchFamily="34" charset="0"/>
                <a:cs typeface="Segoe UI" pitchFamily="34" charset="0"/>
              </a:rPr>
              <a:t>Network</a:t>
            </a:r>
          </a:p>
        </p:txBody>
      </p:sp>
      <p:sp>
        <p:nvSpPr>
          <p:cNvPr id="52" name="Arrow: Right 51">
            <a:extLst>
              <a:ext uri="{FF2B5EF4-FFF2-40B4-BE49-F238E27FC236}">
                <a16:creationId xmlns:a16="http://schemas.microsoft.com/office/drawing/2014/main" id="{CF2ED412-B9E2-4E06-8E09-55BC04F9ED27}"/>
              </a:ext>
            </a:extLst>
          </p:cNvPr>
          <p:cNvSpPr/>
          <p:nvPr/>
        </p:nvSpPr>
        <p:spPr bwMode="auto">
          <a:xfrm rot="16200000">
            <a:off x="5561808" y="5400129"/>
            <a:ext cx="494669" cy="358945"/>
          </a:xfrm>
          <a:prstGeom prst="rightArrow">
            <a:avLst/>
          </a:prstGeom>
          <a:solidFill>
            <a:schemeClr val="bg1"/>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26" name="Straight Arrow Connector 25">
            <a:extLst>
              <a:ext uri="{FF2B5EF4-FFF2-40B4-BE49-F238E27FC236}">
                <a16:creationId xmlns:a16="http://schemas.microsoft.com/office/drawing/2014/main" id="{6557CE28-0729-4553-8B52-1B7C46CA0141}"/>
              </a:ext>
            </a:extLst>
          </p:cNvPr>
          <p:cNvCxnSpPr>
            <a:cxnSpLocks/>
            <a:stCxn id="7" idx="3"/>
            <a:endCxn id="24" idx="1"/>
          </p:cNvCxnSpPr>
          <p:nvPr/>
        </p:nvCxnSpPr>
        <p:spPr>
          <a:xfrm>
            <a:off x="4295856" y="4006154"/>
            <a:ext cx="756969" cy="0"/>
          </a:xfrm>
          <a:prstGeom prst="straightConnector1">
            <a:avLst/>
          </a:prstGeom>
          <a:ln w="19050">
            <a:solidFill>
              <a:schemeClr val="accent5"/>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8DCC3E64-97EA-4413-888E-F552701E1386}"/>
              </a:ext>
            </a:extLst>
          </p:cNvPr>
          <p:cNvCxnSpPr>
            <a:cxnSpLocks/>
            <a:stCxn id="24" idx="3"/>
            <a:endCxn id="10" idx="1"/>
          </p:cNvCxnSpPr>
          <p:nvPr/>
        </p:nvCxnSpPr>
        <p:spPr>
          <a:xfrm>
            <a:off x="6552762" y="4006154"/>
            <a:ext cx="756969" cy="0"/>
          </a:xfrm>
          <a:prstGeom prst="straightConnector1">
            <a:avLst/>
          </a:prstGeom>
          <a:ln w="19050">
            <a:solidFill>
              <a:schemeClr val="accent5"/>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B62102C2-3017-4B45-B81A-E6A818676C13}"/>
              </a:ext>
            </a:extLst>
          </p:cNvPr>
          <p:cNvGrpSpPr/>
          <p:nvPr/>
        </p:nvGrpSpPr>
        <p:grpSpPr>
          <a:xfrm>
            <a:off x="10200157" y="4405727"/>
            <a:ext cx="1731806" cy="586035"/>
            <a:chOff x="10200157" y="4405727"/>
            <a:chExt cx="1731806" cy="586035"/>
          </a:xfrm>
        </p:grpSpPr>
        <p:sp>
          <p:nvSpPr>
            <p:cNvPr id="12" name="TextBox 11">
              <a:extLst>
                <a:ext uri="{FF2B5EF4-FFF2-40B4-BE49-F238E27FC236}">
                  <a16:creationId xmlns:a16="http://schemas.microsoft.com/office/drawing/2014/main" id="{CEAF924B-803C-4CE0-9899-26E203BED6FB}"/>
                </a:ext>
              </a:extLst>
            </p:cNvPr>
            <p:cNvSpPr txBox="1"/>
            <p:nvPr/>
          </p:nvSpPr>
          <p:spPr>
            <a:xfrm>
              <a:off x="10355032" y="4452522"/>
              <a:ext cx="1422056" cy="492443"/>
            </a:xfrm>
            <a:prstGeom prst="rect">
              <a:avLst/>
            </a:prstGeom>
            <a:noFill/>
          </p:spPr>
          <p:txBody>
            <a:bodyPr wrap="none" lIns="0" tIns="0" rIns="0" bIns="0" rtlCol="0">
              <a:spAutoFit/>
            </a:bodyPr>
            <a:lstStyle/>
            <a:p>
              <a:pPr algn="ctr"/>
              <a:r>
                <a:rPr lang="en-US" sz="1600" dirty="0">
                  <a:gradFill>
                    <a:gsLst>
                      <a:gs pos="2917">
                        <a:schemeClr val="tx1"/>
                      </a:gs>
                      <a:gs pos="30000">
                        <a:schemeClr val="tx1"/>
                      </a:gs>
                    </a:gsLst>
                    <a:lin ang="5400000" scaled="0"/>
                  </a:gradFill>
                </a:rPr>
                <a:t>Service Fabric</a:t>
              </a:r>
              <a:br>
                <a:rPr lang="en-US" sz="1600" dirty="0">
                  <a:gradFill>
                    <a:gsLst>
                      <a:gs pos="2917">
                        <a:schemeClr val="tx1"/>
                      </a:gs>
                      <a:gs pos="30000">
                        <a:schemeClr val="tx1"/>
                      </a:gs>
                    </a:gsLst>
                    <a:lin ang="5400000" scaled="0"/>
                  </a:gradFill>
                </a:rPr>
              </a:br>
              <a:r>
                <a:rPr lang="en-US" sz="1600" dirty="0">
                  <a:gradFill>
                    <a:gsLst>
                      <a:gs pos="2917">
                        <a:schemeClr val="tx1"/>
                      </a:gs>
                      <a:gs pos="30000">
                        <a:schemeClr val="tx1"/>
                      </a:gs>
                    </a:gsLst>
                    <a:lin ang="5400000" scaled="0"/>
                  </a:gradFill>
                </a:rPr>
                <a:t>Naming Service</a:t>
              </a:r>
            </a:p>
          </p:txBody>
        </p:sp>
        <p:sp>
          <p:nvSpPr>
            <p:cNvPr id="33" name="Rectangle 32">
              <a:extLst>
                <a:ext uri="{FF2B5EF4-FFF2-40B4-BE49-F238E27FC236}">
                  <a16:creationId xmlns:a16="http://schemas.microsoft.com/office/drawing/2014/main" id="{621E766F-972E-4AA1-8021-16BE919E22D6}"/>
                </a:ext>
              </a:extLst>
            </p:cNvPr>
            <p:cNvSpPr/>
            <p:nvPr/>
          </p:nvSpPr>
          <p:spPr bwMode="auto">
            <a:xfrm>
              <a:off x="10200157" y="4405727"/>
              <a:ext cx="1731806" cy="586035"/>
            </a:xfrm>
            <a:prstGeom prst="rect">
              <a:avLst/>
            </a:prstGeom>
            <a:noFill/>
            <a:ln w="19050">
              <a:solidFill>
                <a:schemeClr val="accent5">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1600" dirty="0">
                <a:solidFill>
                  <a:schemeClr val="accent2">
                    <a:lumMod val="25000"/>
                  </a:schemeClr>
                </a:solidFill>
                <a:ea typeface="Segoe UI" pitchFamily="34" charset="0"/>
                <a:cs typeface="Segoe UI" pitchFamily="34" charset="0"/>
              </a:endParaRPr>
            </a:p>
          </p:txBody>
        </p:sp>
      </p:grpSp>
      <p:grpSp>
        <p:nvGrpSpPr>
          <p:cNvPr id="6" name="Group 5">
            <a:extLst>
              <a:ext uri="{FF2B5EF4-FFF2-40B4-BE49-F238E27FC236}">
                <a16:creationId xmlns:a16="http://schemas.microsoft.com/office/drawing/2014/main" id="{FCF08436-EDCC-4526-9A74-EC34379A6BC4}"/>
              </a:ext>
            </a:extLst>
          </p:cNvPr>
          <p:cNvGrpSpPr/>
          <p:nvPr/>
        </p:nvGrpSpPr>
        <p:grpSpPr>
          <a:xfrm>
            <a:off x="10200157" y="3955083"/>
            <a:ext cx="1731806" cy="388742"/>
            <a:chOff x="10200157" y="3955083"/>
            <a:chExt cx="1731806" cy="388742"/>
          </a:xfrm>
        </p:grpSpPr>
        <p:sp>
          <p:nvSpPr>
            <p:cNvPr id="32" name="TextBox 31">
              <a:extLst>
                <a:ext uri="{FF2B5EF4-FFF2-40B4-BE49-F238E27FC236}">
                  <a16:creationId xmlns:a16="http://schemas.microsoft.com/office/drawing/2014/main" id="{A03DB7A4-E694-4748-BB17-2DFCAB722CBD}"/>
                </a:ext>
              </a:extLst>
            </p:cNvPr>
            <p:cNvSpPr txBox="1"/>
            <p:nvPr/>
          </p:nvSpPr>
          <p:spPr>
            <a:xfrm>
              <a:off x="10575348" y="4026343"/>
              <a:ext cx="981423" cy="246221"/>
            </a:xfrm>
            <a:prstGeom prst="rect">
              <a:avLst/>
            </a:prstGeom>
            <a:noFill/>
          </p:spPr>
          <p:txBody>
            <a:bodyPr wrap="none" lIns="0" tIns="0" rIns="0" bIns="0" rtlCol="0">
              <a:spAutoFit/>
            </a:bodyPr>
            <a:lstStyle/>
            <a:p>
              <a:pPr algn="l"/>
              <a:r>
                <a:rPr lang="en-US" sz="1600" dirty="0">
                  <a:gradFill>
                    <a:gsLst>
                      <a:gs pos="2917">
                        <a:schemeClr val="tx1"/>
                      </a:gs>
                      <a:gs pos="30000">
                        <a:schemeClr val="tx1"/>
                      </a:gs>
                    </a:gsLst>
                    <a:lin ang="5400000" scaled="0"/>
                  </a:gradFill>
                </a:rPr>
                <a:t>Envoy APIs</a:t>
              </a:r>
            </a:p>
          </p:txBody>
        </p:sp>
        <p:sp>
          <p:nvSpPr>
            <p:cNvPr id="34" name="Rectangle 33">
              <a:extLst>
                <a:ext uri="{FF2B5EF4-FFF2-40B4-BE49-F238E27FC236}">
                  <a16:creationId xmlns:a16="http://schemas.microsoft.com/office/drawing/2014/main" id="{DA9DE969-F026-40F6-835D-8AB62050471B}"/>
                </a:ext>
              </a:extLst>
            </p:cNvPr>
            <p:cNvSpPr/>
            <p:nvPr/>
          </p:nvSpPr>
          <p:spPr bwMode="auto">
            <a:xfrm>
              <a:off x="10200157" y="3955083"/>
              <a:ext cx="1731806" cy="388742"/>
            </a:xfrm>
            <a:prstGeom prst="rect">
              <a:avLst/>
            </a:prstGeom>
            <a:noFill/>
            <a:ln w="19050">
              <a:solidFill>
                <a:schemeClr val="accent5">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1600" dirty="0">
                <a:solidFill>
                  <a:schemeClr val="accent2">
                    <a:lumMod val="25000"/>
                  </a:schemeClr>
                </a:solidFill>
                <a:ea typeface="Segoe UI" pitchFamily="34" charset="0"/>
                <a:cs typeface="Segoe UI" pitchFamily="34" charset="0"/>
              </a:endParaRPr>
            </a:p>
          </p:txBody>
        </p:sp>
      </p:grpSp>
      <p:sp>
        <p:nvSpPr>
          <p:cNvPr id="35" name="Arrow: Right 34">
            <a:extLst>
              <a:ext uri="{FF2B5EF4-FFF2-40B4-BE49-F238E27FC236}">
                <a16:creationId xmlns:a16="http://schemas.microsoft.com/office/drawing/2014/main" id="{6533AFEE-AD93-42F0-8DAE-AFE553155BB2}"/>
              </a:ext>
            </a:extLst>
          </p:cNvPr>
          <p:cNvSpPr/>
          <p:nvPr/>
        </p:nvSpPr>
        <p:spPr bwMode="auto">
          <a:xfrm rot="10800000">
            <a:off x="9377252" y="4273879"/>
            <a:ext cx="494669" cy="358945"/>
          </a:xfrm>
          <a:prstGeom prst="rightArrow">
            <a:avLst/>
          </a:prstGeom>
          <a:solidFill>
            <a:schemeClr val="bg1"/>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5" name="Group 14">
            <a:extLst>
              <a:ext uri="{FF2B5EF4-FFF2-40B4-BE49-F238E27FC236}">
                <a16:creationId xmlns:a16="http://schemas.microsoft.com/office/drawing/2014/main" id="{D5C5DA39-7EBB-4940-9D14-92BED345B5E4}"/>
              </a:ext>
            </a:extLst>
          </p:cNvPr>
          <p:cNvGrpSpPr/>
          <p:nvPr/>
        </p:nvGrpSpPr>
        <p:grpSpPr>
          <a:xfrm>
            <a:off x="469812" y="4234754"/>
            <a:ext cx="8339855" cy="764340"/>
            <a:chOff x="469812" y="4234754"/>
            <a:chExt cx="8339855" cy="764340"/>
          </a:xfrm>
        </p:grpSpPr>
        <p:sp>
          <p:nvSpPr>
            <p:cNvPr id="8" name="Rectangle 7">
              <a:extLst>
                <a:ext uri="{FF2B5EF4-FFF2-40B4-BE49-F238E27FC236}">
                  <a16:creationId xmlns:a16="http://schemas.microsoft.com/office/drawing/2014/main" id="{B92546FF-100A-4CDF-B9D3-9E86BC3D3118}"/>
                </a:ext>
              </a:extLst>
            </p:cNvPr>
            <p:cNvSpPr/>
            <p:nvPr/>
          </p:nvSpPr>
          <p:spPr bwMode="auto">
            <a:xfrm>
              <a:off x="2795918" y="4535544"/>
              <a:ext cx="1499937" cy="457200"/>
            </a:xfrm>
            <a:prstGeom prst="rect">
              <a:avLst/>
            </a:prstGeom>
            <a:noFill/>
            <a:ln w="19050">
              <a:solidFill>
                <a:schemeClr val="accent1">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600" dirty="0">
                  <a:solidFill>
                    <a:schemeClr val="accent5">
                      <a:lumMod val="75000"/>
                    </a:schemeClr>
                  </a:solidFill>
                  <a:ea typeface="Segoe UI" pitchFamily="34" charset="0"/>
                  <a:cs typeface="Segoe UI" pitchFamily="34" charset="0"/>
                </a:rPr>
                <a:t>Envoy proxy</a:t>
              </a:r>
            </a:p>
          </p:txBody>
        </p:sp>
        <p:sp>
          <p:nvSpPr>
            <p:cNvPr id="11" name="Rectangle 10">
              <a:extLst>
                <a:ext uri="{FF2B5EF4-FFF2-40B4-BE49-F238E27FC236}">
                  <a16:creationId xmlns:a16="http://schemas.microsoft.com/office/drawing/2014/main" id="{1E96EA3D-E4A1-4751-AAE1-4D56BE529090}"/>
                </a:ext>
              </a:extLst>
            </p:cNvPr>
            <p:cNvSpPr/>
            <p:nvPr/>
          </p:nvSpPr>
          <p:spPr bwMode="auto">
            <a:xfrm>
              <a:off x="7309730" y="4535544"/>
              <a:ext cx="1499937" cy="457200"/>
            </a:xfrm>
            <a:prstGeom prst="rect">
              <a:avLst/>
            </a:prstGeom>
            <a:noFill/>
            <a:ln w="19050">
              <a:solidFill>
                <a:schemeClr val="accent1">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600" dirty="0">
                  <a:solidFill>
                    <a:schemeClr val="accent5">
                      <a:lumMod val="75000"/>
                    </a:schemeClr>
                  </a:solidFill>
                  <a:ea typeface="Segoe UI" pitchFamily="34" charset="0"/>
                  <a:cs typeface="Segoe UI" pitchFamily="34" charset="0"/>
                </a:rPr>
                <a:t>Envoy proxy</a:t>
              </a:r>
            </a:p>
          </p:txBody>
        </p:sp>
        <p:sp>
          <p:nvSpPr>
            <p:cNvPr id="27" name="Rectangle 26">
              <a:extLst>
                <a:ext uri="{FF2B5EF4-FFF2-40B4-BE49-F238E27FC236}">
                  <a16:creationId xmlns:a16="http://schemas.microsoft.com/office/drawing/2014/main" id="{419244B0-4D48-4FC2-86AE-6F61E511046F}"/>
                </a:ext>
              </a:extLst>
            </p:cNvPr>
            <p:cNvSpPr/>
            <p:nvPr/>
          </p:nvSpPr>
          <p:spPr bwMode="auto">
            <a:xfrm>
              <a:off x="5052824" y="4535544"/>
              <a:ext cx="1499937" cy="457200"/>
            </a:xfrm>
            <a:prstGeom prst="rect">
              <a:avLst/>
            </a:prstGeom>
            <a:noFill/>
            <a:ln w="19050">
              <a:solidFill>
                <a:schemeClr val="accent1">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600" dirty="0">
                  <a:solidFill>
                    <a:schemeClr val="accent5">
                      <a:lumMod val="75000"/>
                    </a:schemeClr>
                  </a:solidFill>
                  <a:ea typeface="Segoe UI" pitchFamily="34" charset="0"/>
                  <a:cs typeface="Segoe UI" pitchFamily="34" charset="0"/>
                </a:rPr>
                <a:t>Envoy proxy</a:t>
              </a:r>
            </a:p>
          </p:txBody>
        </p:sp>
        <p:sp>
          <p:nvSpPr>
            <p:cNvPr id="57" name="Rectangle 56">
              <a:extLst>
                <a:ext uri="{FF2B5EF4-FFF2-40B4-BE49-F238E27FC236}">
                  <a16:creationId xmlns:a16="http://schemas.microsoft.com/office/drawing/2014/main" id="{F1607027-C8FA-4769-B586-E4B66F05E528}"/>
                </a:ext>
              </a:extLst>
            </p:cNvPr>
            <p:cNvSpPr/>
            <p:nvPr/>
          </p:nvSpPr>
          <p:spPr bwMode="auto">
            <a:xfrm>
              <a:off x="469812" y="4535544"/>
              <a:ext cx="1652337" cy="463550"/>
            </a:xfrm>
            <a:prstGeom prst="rect">
              <a:avLst/>
            </a:prstGeom>
            <a:solidFill>
              <a:schemeClr val="bg1"/>
            </a:solidFill>
            <a:ln w="19050">
              <a:solidFill>
                <a:schemeClr val="accent1">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600" dirty="0">
                  <a:solidFill>
                    <a:schemeClr val="accent5">
                      <a:lumMod val="75000"/>
                    </a:schemeClr>
                  </a:solidFill>
                  <a:ea typeface="Segoe UI" pitchFamily="34" charset="0"/>
                  <a:cs typeface="Segoe UI" pitchFamily="34" charset="0"/>
                </a:rPr>
                <a:t>Envoy proxy</a:t>
              </a:r>
            </a:p>
          </p:txBody>
        </p:sp>
        <p:cxnSp>
          <p:nvCxnSpPr>
            <p:cNvPr id="71" name="Straight Arrow Connector 70">
              <a:extLst>
                <a:ext uri="{FF2B5EF4-FFF2-40B4-BE49-F238E27FC236}">
                  <a16:creationId xmlns:a16="http://schemas.microsoft.com/office/drawing/2014/main" id="{2F4CECD0-DFE5-4CDA-9D88-439851062B04}"/>
                </a:ext>
              </a:extLst>
            </p:cNvPr>
            <p:cNvCxnSpPr>
              <a:stCxn id="57" idx="3"/>
              <a:endCxn id="8" idx="1"/>
            </p:cNvCxnSpPr>
            <p:nvPr/>
          </p:nvCxnSpPr>
          <p:spPr>
            <a:xfrm flipV="1">
              <a:off x="2122149" y="4764144"/>
              <a:ext cx="673769" cy="3175"/>
            </a:xfrm>
            <a:prstGeom prst="straightConnector1">
              <a:avLst/>
            </a:prstGeom>
            <a:ln w="19050">
              <a:solidFill>
                <a:schemeClr val="accent5"/>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CDAADEB5-EAD9-4588-9076-62A442E17ECF}"/>
                </a:ext>
              </a:extLst>
            </p:cNvPr>
            <p:cNvCxnSpPr>
              <a:stCxn id="27" idx="3"/>
              <a:endCxn id="11" idx="1"/>
            </p:cNvCxnSpPr>
            <p:nvPr/>
          </p:nvCxnSpPr>
          <p:spPr>
            <a:xfrm>
              <a:off x="6552761" y="4764144"/>
              <a:ext cx="756969" cy="0"/>
            </a:xfrm>
            <a:prstGeom prst="straightConnector1">
              <a:avLst/>
            </a:prstGeom>
            <a:ln w="19050">
              <a:solidFill>
                <a:schemeClr val="accent5"/>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42CDAA0F-9F38-49E4-BAD0-6CEF72F217C8}"/>
                </a:ext>
              </a:extLst>
            </p:cNvPr>
            <p:cNvCxnSpPr>
              <a:stCxn id="8" idx="3"/>
              <a:endCxn id="27" idx="1"/>
            </p:cNvCxnSpPr>
            <p:nvPr/>
          </p:nvCxnSpPr>
          <p:spPr>
            <a:xfrm>
              <a:off x="4295855" y="4764144"/>
              <a:ext cx="756969" cy="0"/>
            </a:xfrm>
            <a:prstGeom prst="straightConnector1">
              <a:avLst/>
            </a:prstGeom>
            <a:ln w="19050">
              <a:solidFill>
                <a:schemeClr val="accent5"/>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2C4A56D8-5E87-437D-B910-09AFE5C57FB0}"/>
                </a:ext>
              </a:extLst>
            </p:cNvPr>
            <p:cNvCxnSpPr>
              <a:cxnSpLocks/>
              <a:stCxn id="8" idx="0"/>
              <a:endCxn id="7" idx="2"/>
            </p:cNvCxnSpPr>
            <p:nvPr/>
          </p:nvCxnSpPr>
          <p:spPr>
            <a:xfrm flipV="1">
              <a:off x="3545887" y="4234754"/>
              <a:ext cx="1" cy="300790"/>
            </a:xfrm>
            <a:prstGeom prst="straightConnector1">
              <a:avLst/>
            </a:prstGeom>
            <a:ln w="19050">
              <a:solidFill>
                <a:schemeClr val="accent5"/>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6308829E-7F3F-4959-AE94-3FB32B36147A}"/>
                </a:ext>
              </a:extLst>
            </p:cNvPr>
            <p:cNvCxnSpPr>
              <a:cxnSpLocks/>
              <a:stCxn id="27" idx="0"/>
              <a:endCxn id="24" idx="2"/>
            </p:cNvCxnSpPr>
            <p:nvPr/>
          </p:nvCxnSpPr>
          <p:spPr>
            <a:xfrm flipV="1">
              <a:off x="5802793" y="4234754"/>
              <a:ext cx="1" cy="300790"/>
            </a:xfrm>
            <a:prstGeom prst="straightConnector1">
              <a:avLst/>
            </a:prstGeom>
            <a:ln w="19050">
              <a:solidFill>
                <a:schemeClr val="accent5"/>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39BFE39B-4179-4E5B-BF76-F94F0AA620E2}"/>
                </a:ext>
              </a:extLst>
            </p:cNvPr>
            <p:cNvCxnSpPr>
              <a:cxnSpLocks/>
              <a:stCxn id="11" idx="0"/>
              <a:endCxn id="10" idx="2"/>
            </p:cNvCxnSpPr>
            <p:nvPr/>
          </p:nvCxnSpPr>
          <p:spPr>
            <a:xfrm flipV="1">
              <a:off x="8059699" y="4234754"/>
              <a:ext cx="1" cy="300790"/>
            </a:xfrm>
            <a:prstGeom prst="straightConnector1">
              <a:avLst/>
            </a:prstGeom>
            <a:ln w="19050">
              <a:solidFill>
                <a:schemeClr val="accent5"/>
              </a:solidFill>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39" name="globe_6" title="Icon of a monitor in front of a sphere made of lines">
            <a:extLst>
              <a:ext uri="{FF2B5EF4-FFF2-40B4-BE49-F238E27FC236}">
                <a16:creationId xmlns:a16="http://schemas.microsoft.com/office/drawing/2014/main" id="{76F8AF19-E226-4526-8223-5153E3FBBA04}"/>
              </a:ext>
            </a:extLst>
          </p:cNvPr>
          <p:cNvSpPr>
            <a:spLocks noChangeAspect="1" noEditPoints="1"/>
          </p:cNvSpPr>
          <p:nvPr/>
        </p:nvSpPr>
        <p:spPr bwMode="auto">
          <a:xfrm>
            <a:off x="1124678" y="3843786"/>
            <a:ext cx="338914" cy="363062"/>
          </a:xfrm>
          <a:custGeom>
            <a:avLst/>
            <a:gdLst>
              <a:gd name="T0" fmla="*/ 210 w 296"/>
              <a:gd name="T1" fmla="*/ 147 h 318"/>
              <a:gd name="T2" fmla="*/ 105 w 296"/>
              <a:gd name="T3" fmla="*/ 147 h 318"/>
              <a:gd name="T4" fmla="*/ 105 w 296"/>
              <a:gd name="T5" fmla="*/ 140 h 318"/>
              <a:gd name="T6" fmla="*/ 109 w 296"/>
              <a:gd name="T7" fmla="*/ 83 h 318"/>
              <a:gd name="T8" fmla="*/ 157 w 296"/>
              <a:gd name="T9" fmla="*/ 0 h 318"/>
              <a:gd name="T10" fmla="*/ 157 w 296"/>
              <a:gd name="T11" fmla="*/ 0 h 318"/>
              <a:gd name="T12" fmla="*/ 159 w 296"/>
              <a:gd name="T13" fmla="*/ 0 h 318"/>
              <a:gd name="T14" fmla="*/ 206 w 296"/>
              <a:gd name="T15" fmla="*/ 83 h 318"/>
              <a:gd name="T16" fmla="*/ 210 w 296"/>
              <a:gd name="T17" fmla="*/ 137 h 318"/>
              <a:gd name="T18" fmla="*/ 210 w 296"/>
              <a:gd name="T19" fmla="*/ 147 h 318"/>
              <a:gd name="T20" fmla="*/ 31 w 296"/>
              <a:gd name="T21" fmla="*/ 83 h 318"/>
              <a:gd name="T22" fmla="*/ 284 w 296"/>
              <a:gd name="T23" fmla="*/ 83 h 318"/>
              <a:gd name="T24" fmla="*/ 286 w 296"/>
              <a:gd name="T25" fmla="*/ 189 h 318"/>
              <a:gd name="T26" fmla="*/ 286 w 296"/>
              <a:gd name="T27" fmla="*/ 189 h 318"/>
              <a:gd name="T28" fmla="*/ 210 w 296"/>
              <a:gd name="T29" fmla="*/ 189 h 318"/>
              <a:gd name="T30" fmla="*/ 19 w 296"/>
              <a:gd name="T31" fmla="*/ 147 h 318"/>
              <a:gd name="T32" fmla="*/ 0 w 296"/>
              <a:gd name="T33" fmla="*/ 147 h 318"/>
              <a:gd name="T34" fmla="*/ 0 w 296"/>
              <a:gd name="T35" fmla="*/ 277 h 318"/>
              <a:gd name="T36" fmla="*/ 106 w 296"/>
              <a:gd name="T37" fmla="*/ 277 h 318"/>
              <a:gd name="T38" fmla="*/ 157 w 296"/>
              <a:gd name="T39" fmla="*/ 277 h 318"/>
              <a:gd name="T40" fmla="*/ 210 w 296"/>
              <a:gd name="T41" fmla="*/ 189 h 318"/>
              <a:gd name="T42" fmla="*/ 210 w 296"/>
              <a:gd name="T43" fmla="*/ 267 h 318"/>
              <a:gd name="T44" fmla="*/ 286 w 296"/>
              <a:gd name="T45" fmla="*/ 189 h 318"/>
              <a:gd name="T46" fmla="*/ 296 w 296"/>
              <a:gd name="T47" fmla="*/ 139 h 318"/>
              <a:gd name="T48" fmla="*/ 159 w 296"/>
              <a:gd name="T49" fmla="*/ 0 h 318"/>
              <a:gd name="T50" fmla="*/ 157 w 296"/>
              <a:gd name="T51" fmla="*/ 0 h 318"/>
              <a:gd name="T52" fmla="*/ 157 w 296"/>
              <a:gd name="T53" fmla="*/ 0 h 318"/>
              <a:gd name="T54" fmla="*/ 31 w 296"/>
              <a:gd name="T55" fmla="*/ 83 h 318"/>
              <a:gd name="T56" fmla="*/ 19 w 296"/>
              <a:gd name="T57" fmla="*/ 139 h 318"/>
              <a:gd name="T58" fmla="*/ 19 w 296"/>
              <a:gd name="T59" fmla="*/ 147 h 318"/>
              <a:gd name="T60" fmla="*/ 105 w 296"/>
              <a:gd name="T61" fmla="*/ 147 h 318"/>
              <a:gd name="T62" fmla="*/ 210 w 296"/>
              <a:gd name="T63" fmla="*/ 147 h 318"/>
              <a:gd name="T64" fmla="*/ 210 w 296"/>
              <a:gd name="T65" fmla="*/ 189 h 318"/>
              <a:gd name="T66" fmla="*/ 157 w 296"/>
              <a:gd name="T67" fmla="*/ 277 h 318"/>
              <a:gd name="T68" fmla="*/ 210 w 296"/>
              <a:gd name="T69" fmla="*/ 277 h 318"/>
              <a:gd name="T70" fmla="*/ 210 w 296"/>
              <a:gd name="T71" fmla="*/ 267 h 318"/>
              <a:gd name="T72" fmla="*/ 57 w 296"/>
              <a:gd name="T73" fmla="*/ 318 h 318"/>
              <a:gd name="T74" fmla="*/ 154 w 296"/>
              <a:gd name="T75" fmla="*/ 318 h 318"/>
              <a:gd name="T76" fmla="*/ 106 w 296"/>
              <a:gd name="T77" fmla="*/ 277 h 318"/>
              <a:gd name="T78" fmla="*/ 106 w 296"/>
              <a:gd name="T79" fmla="*/ 318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96" h="318">
                <a:moveTo>
                  <a:pt x="210" y="147"/>
                </a:moveTo>
                <a:cubicBezTo>
                  <a:pt x="105" y="147"/>
                  <a:pt x="105" y="147"/>
                  <a:pt x="105" y="147"/>
                </a:cubicBezTo>
                <a:cubicBezTo>
                  <a:pt x="105" y="145"/>
                  <a:pt x="105" y="142"/>
                  <a:pt x="105" y="140"/>
                </a:cubicBezTo>
                <a:cubicBezTo>
                  <a:pt x="105" y="120"/>
                  <a:pt x="106" y="100"/>
                  <a:pt x="109" y="83"/>
                </a:cubicBezTo>
                <a:cubicBezTo>
                  <a:pt x="118" y="35"/>
                  <a:pt x="136" y="1"/>
                  <a:pt x="157" y="0"/>
                </a:cubicBezTo>
                <a:cubicBezTo>
                  <a:pt x="157" y="0"/>
                  <a:pt x="157" y="0"/>
                  <a:pt x="157" y="0"/>
                </a:cubicBezTo>
                <a:cubicBezTo>
                  <a:pt x="158" y="0"/>
                  <a:pt x="159" y="0"/>
                  <a:pt x="159" y="0"/>
                </a:cubicBezTo>
                <a:cubicBezTo>
                  <a:pt x="180" y="2"/>
                  <a:pt x="198" y="35"/>
                  <a:pt x="206" y="83"/>
                </a:cubicBezTo>
                <a:cubicBezTo>
                  <a:pt x="208" y="100"/>
                  <a:pt x="210" y="118"/>
                  <a:pt x="210" y="137"/>
                </a:cubicBezTo>
                <a:cubicBezTo>
                  <a:pt x="210" y="142"/>
                  <a:pt x="210" y="147"/>
                  <a:pt x="210" y="147"/>
                </a:cubicBezTo>
                <a:close/>
                <a:moveTo>
                  <a:pt x="31" y="83"/>
                </a:moveTo>
                <a:cubicBezTo>
                  <a:pt x="284" y="83"/>
                  <a:pt x="284" y="83"/>
                  <a:pt x="284" y="83"/>
                </a:cubicBezTo>
                <a:moveTo>
                  <a:pt x="286" y="189"/>
                </a:moveTo>
                <a:cubicBezTo>
                  <a:pt x="286" y="189"/>
                  <a:pt x="286" y="189"/>
                  <a:pt x="286" y="189"/>
                </a:cubicBezTo>
                <a:cubicBezTo>
                  <a:pt x="210" y="189"/>
                  <a:pt x="210" y="189"/>
                  <a:pt x="210" y="189"/>
                </a:cubicBezTo>
                <a:moveTo>
                  <a:pt x="19" y="147"/>
                </a:moveTo>
                <a:cubicBezTo>
                  <a:pt x="0" y="147"/>
                  <a:pt x="0" y="147"/>
                  <a:pt x="0" y="147"/>
                </a:cubicBezTo>
                <a:cubicBezTo>
                  <a:pt x="0" y="277"/>
                  <a:pt x="0" y="277"/>
                  <a:pt x="0" y="277"/>
                </a:cubicBezTo>
                <a:cubicBezTo>
                  <a:pt x="106" y="277"/>
                  <a:pt x="106" y="277"/>
                  <a:pt x="106" y="277"/>
                </a:cubicBezTo>
                <a:cubicBezTo>
                  <a:pt x="157" y="277"/>
                  <a:pt x="157" y="277"/>
                  <a:pt x="157" y="277"/>
                </a:cubicBezTo>
                <a:moveTo>
                  <a:pt x="210" y="189"/>
                </a:moveTo>
                <a:cubicBezTo>
                  <a:pt x="210" y="267"/>
                  <a:pt x="210" y="267"/>
                  <a:pt x="210" y="267"/>
                </a:cubicBezTo>
                <a:cubicBezTo>
                  <a:pt x="245" y="252"/>
                  <a:pt x="272" y="224"/>
                  <a:pt x="286" y="189"/>
                </a:cubicBezTo>
                <a:cubicBezTo>
                  <a:pt x="292" y="174"/>
                  <a:pt x="296" y="156"/>
                  <a:pt x="296" y="139"/>
                </a:cubicBezTo>
                <a:cubicBezTo>
                  <a:pt x="296" y="63"/>
                  <a:pt x="235" y="1"/>
                  <a:pt x="159" y="0"/>
                </a:cubicBezTo>
                <a:cubicBezTo>
                  <a:pt x="159" y="0"/>
                  <a:pt x="158" y="0"/>
                  <a:pt x="157" y="0"/>
                </a:cubicBezTo>
                <a:cubicBezTo>
                  <a:pt x="157" y="0"/>
                  <a:pt x="157" y="0"/>
                  <a:pt x="157" y="0"/>
                </a:cubicBezTo>
                <a:cubicBezTo>
                  <a:pt x="101" y="0"/>
                  <a:pt x="52" y="34"/>
                  <a:pt x="31" y="83"/>
                </a:cubicBezTo>
                <a:cubicBezTo>
                  <a:pt x="23" y="100"/>
                  <a:pt x="19" y="119"/>
                  <a:pt x="19" y="139"/>
                </a:cubicBezTo>
                <a:cubicBezTo>
                  <a:pt x="19" y="142"/>
                  <a:pt x="19" y="145"/>
                  <a:pt x="19" y="147"/>
                </a:cubicBezTo>
                <a:cubicBezTo>
                  <a:pt x="105" y="147"/>
                  <a:pt x="105" y="147"/>
                  <a:pt x="105" y="147"/>
                </a:cubicBezTo>
                <a:cubicBezTo>
                  <a:pt x="210" y="147"/>
                  <a:pt x="210" y="147"/>
                  <a:pt x="210" y="147"/>
                </a:cubicBezTo>
                <a:cubicBezTo>
                  <a:pt x="210" y="189"/>
                  <a:pt x="210" y="189"/>
                  <a:pt x="210" y="189"/>
                </a:cubicBezTo>
                <a:moveTo>
                  <a:pt x="157" y="277"/>
                </a:moveTo>
                <a:cubicBezTo>
                  <a:pt x="210" y="277"/>
                  <a:pt x="210" y="277"/>
                  <a:pt x="210" y="277"/>
                </a:cubicBezTo>
                <a:cubicBezTo>
                  <a:pt x="210" y="267"/>
                  <a:pt x="210" y="267"/>
                  <a:pt x="210" y="267"/>
                </a:cubicBezTo>
                <a:moveTo>
                  <a:pt x="57" y="318"/>
                </a:moveTo>
                <a:cubicBezTo>
                  <a:pt x="154" y="318"/>
                  <a:pt x="154" y="318"/>
                  <a:pt x="154" y="318"/>
                </a:cubicBezTo>
                <a:moveTo>
                  <a:pt x="106" y="277"/>
                </a:moveTo>
                <a:cubicBezTo>
                  <a:pt x="106" y="318"/>
                  <a:pt x="106" y="318"/>
                  <a:pt x="106" y="318"/>
                </a:cubicBezTo>
              </a:path>
            </a:pathLst>
          </a:custGeom>
          <a:noFill/>
          <a:ln w="15875" cap="flat">
            <a:solidFill>
              <a:schemeClr val="accent2">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cxnSp>
        <p:nvCxnSpPr>
          <p:cNvPr id="40" name="Straight Arrow Connector 39">
            <a:extLst>
              <a:ext uri="{FF2B5EF4-FFF2-40B4-BE49-F238E27FC236}">
                <a16:creationId xmlns:a16="http://schemas.microsoft.com/office/drawing/2014/main" id="{9E99B5DE-4A08-4A1A-8F1D-B7208652BF01}"/>
              </a:ext>
            </a:extLst>
          </p:cNvPr>
          <p:cNvCxnSpPr>
            <a:cxnSpLocks/>
            <a:endCxn id="7" idx="1"/>
          </p:cNvCxnSpPr>
          <p:nvPr/>
        </p:nvCxnSpPr>
        <p:spPr>
          <a:xfrm>
            <a:off x="1539240" y="4006154"/>
            <a:ext cx="1256679" cy="0"/>
          </a:xfrm>
          <a:prstGeom prst="straightConnector1">
            <a:avLst/>
          </a:prstGeom>
          <a:ln w="19050">
            <a:solidFill>
              <a:schemeClr val="accent5"/>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A7F4A1BC-6414-43F4-A937-D5225CD3EE15}"/>
              </a:ext>
            </a:extLst>
          </p:cNvPr>
          <p:cNvCxnSpPr>
            <a:cxnSpLocks/>
            <a:stCxn id="57" idx="0"/>
          </p:cNvCxnSpPr>
          <p:nvPr/>
        </p:nvCxnSpPr>
        <p:spPr>
          <a:xfrm flipV="1">
            <a:off x="1295981" y="4272564"/>
            <a:ext cx="0" cy="262980"/>
          </a:xfrm>
          <a:prstGeom prst="straightConnector1">
            <a:avLst/>
          </a:prstGeom>
          <a:ln w="19050">
            <a:solidFill>
              <a:schemeClr val="accent5"/>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64632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a14="http://schemas.microsoft.com/office/drawing/2010/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fade">
                                      <p:cBhvr>
                                        <p:cTn id="7" dur="500"/>
                                        <p:tgtEl>
                                          <p:spTgt spid="5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4"/>
                                        </p:tgtEl>
                                        <p:attrNameLst>
                                          <p:attrName>style.visibility</p:attrName>
                                        </p:attrNameLst>
                                      </p:cBhvr>
                                      <p:to>
                                        <p:strVal val="visible"/>
                                      </p:to>
                                    </p:set>
                                    <p:animEffect transition="in" filter="fade">
                                      <p:cBhvr>
                                        <p:cTn id="14" dur="500"/>
                                        <p:tgtEl>
                                          <p:spTgt spid="24"/>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fade">
                                      <p:cBhvr>
                                        <p:cTn id="23" dur="500"/>
                                        <p:tgtEl>
                                          <p:spTgt spid="2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fade">
                                      <p:cBhvr>
                                        <p:cTn id="26" dur="500"/>
                                        <p:tgtEl>
                                          <p:spTgt spid="4"/>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9"/>
                                        </p:tgtEl>
                                        <p:attrNameLst>
                                          <p:attrName>style.visibility</p:attrName>
                                        </p:attrNameLst>
                                      </p:cBhvr>
                                      <p:to>
                                        <p:strVal val="visible"/>
                                      </p:to>
                                    </p:set>
                                    <p:animEffect transition="in" filter="fade">
                                      <p:cBhvr>
                                        <p:cTn id="29" dur="500"/>
                                        <p:tgtEl>
                                          <p:spTgt spid="39"/>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26"/>
                                        </p:tgtEl>
                                        <p:attrNameLst>
                                          <p:attrName>style.visibility</p:attrName>
                                        </p:attrNameLst>
                                      </p:cBhvr>
                                      <p:to>
                                        <p:strVal val="visible"/>
                                      </p:to>
                                    </p:set>
                                    <p:animEffect transition="in" filter="fade">
                                      <p:cBhvr>
                                        <p:cTn id="34" dur="500"/>
                                        <p:tgtEl>
                                          <p:spTgt spid="26"/>
                                        </p:tgtEl>
                                      </p:cBhvr>
                                    </p:animEffect>
                                  </p:childTnLst>
                                </p:cTn>
                              </p:par>
                              <p:par>
                                <p:cTn id="35" presetID="10" presetClass="entr" presetSubtype="0" fill="hold" nodeType="withEffect">
                                  <p:stCondLst>
                                    <p:cond delay="0"/>
                                  </p:stCondLst>
                                  <p:childTnLst>
                                    <p:set>
                                      <p:cBhvr>
                                        <p:cTn id="36" dur="1" fill="hold">
                                          <p:stCondLst>
                                            <p:cond delay="0"/>
                                          </p:stCondLst>
                                        </p:cTn>
                                        <p:tgtEl>
                                          <p:spTgt spid="29"/>
                                        </p:tgtEl>
                                        <p:attrNameLst>
                                          <p:attrName>style.visibility</p:attrName>
                                        </p:attrNameLst>
                                      </p:cBhvr>
                                      <p:to>
                                        <p:strVal val="visible"/>
                                      </p:to>
                                    </p:set>
                                    <p:animEffect transition="in" filter="fade">
                                      <p:cBhvr>
                                        <p:cTn id="37" dur="500"/>
                                        <p:tgtEl>
                                          <p:spTgt spid="29"/>
                                        </p:tgtEl>
                                      </p:cBhvr>
                                    </p:animEffect>
                                  </p:childTnLst>
                                </p:cTn>
                              </p:par>
                              <p:par>
                                <p:cTn id="38" presetID="10" presetClass="entr" presetSubtype="0" fill="hold" nodeType="withEffect">
                                  <p:stCondLst>
                                    <p:cond delay="0"/>
                                  </p:stCondLst>
                                  <p:childTnLst>
                                    <p:set>
                                      <p:cBhvr>
                                        <p:cTn id="39" dur="1" fill="hold">
                                          <p:stCondLst>
                                            <p:cond delay="0"/>
                                          </p:stCondLst>
                                        </p:cTn>
                                        <p:tgtEl>
                                          <p:spTgt spid="40"/>
                                        </p:tgtEl>
                                        <p:attrNameLst>
                                          <p:attrName>style.visibility</p:attrName>
                                        </p:attrNameLst>
                                      </p:cBhvr>
                                      <p:to>
                                        <p:strVal val="visible"/>
                                      </p:to>
                                    </p:set>
                                    <p:animEffect transition="in" filter="fade">
                                      <p:cBhvr>
                                        <p:cTn id="40" dur="500"/>
                                        <p:tgtEl>
                                          <p:spTgt spid="40"/>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15"/>
                                        </p:tgtEl>
                                        <p:attrNameLst>
                                          <p:attrName>style.visibility</p:attrName>
                                        </p:attrNameLst>
                                      </p:cBhvr>
                                      <p:to>
                                        <p:strVal val="visible"/>
                                      </p:to>
                                    </p:set>
                                    <p:animEffect transition="in" filter="fade">
                                      <p:cBhvr>
                                        <p:cTn id="45" dur="500"/>
                                        <p:tgtEl>
                                          <p:spTgt spid="15"/>
                                        </p:tgtEl>
                                      </p:cBhvr>
                                    </p:animEffect>
                                  </p:childTnLst>
                                </p:cTn>
                              </p:par>
                              <p:par>
                                <p:cTn id="46" presetID="10" presetClass="entr" presetSubtype="0" fill="hold" nodeType="withEffect">
                                  <p:stCondLst>
                                    <p:cond delay="0"/>
                                  </p:stCondLst>
                                  <p:childTnLst>
                                    <p:set>
                                      <p:cBhvr>
                                        <p:cTn id="47" dur="1" fill="hold">
                                          <p:stCondLst>
                                            <p:cond delay="0"/>
                                          </p:stCondLst>
                                        </p:cTn>
                                        <p:tgtEl>
                                          <p:spTgt spid="41"/>
                                        </p:tgtEl>
                                        <p:attrNameLst>
                                          <p:attrName>style.visibility</p:attrName>
                                        </p:attrNameLst>
                                      </p:cBhvr>
                                      <p:to>
                                        <p:strVal val="visible"/>
                                      </p:to>
                                    </p:set>
                                    <p:animEffect transition="in" filter="fade">
                                      <p:cBhvr>
                                        <p:cTn id="48" dur="500"/>
                                        <p:tgtEl>
                                          <p:spTgt spid="41"/>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53"/>
                                        </p:tgtEl>
                                        <p:attrNameLst>
                                          <p:attrName>style.visibility</p:attrName>
                                        </p:attrNameLst>
                                      </p:cBhvr>
                                      <p:to>
                                        <p:strVal val="visible"/>
                                      </p:to>
                                    </p:set>
                                    <p:animEffect transition="in" filter="fade">
                                      <p:cBhvr>
                                        <p:cTn id="53" dur="500"/>
                                        <p:tgtEl>
                                          <p:spTgt spid="53"/>
                                        </p:tgtEl>
                                      </p:cBhvr>
                                    </p:animEffect>
                                  </p:childTnLst>
                                </p:cTn>
                              </p:par>
                            </p:childTnLst>
                          </p:cTn>
                        </p:par>
                        <p:par>
                          <p:cTn id="54" fill="hold">
                            <p:stCondLst>
                              <p:cond delay="500"/>
                            </p:stCondLst>
                            <p:childTnLst>
                              <p:par>
                                <p:cTn id="55" presetID="22" presetClass="entr" presetSubtype="4" fill="hold" grpId="0" nodeType="afterEffect">
                                  <p:stCondLst>
                                    <p:cond delay="0"/>
                                  </p:stCondLst>
                                  <p:childTnLst>
                                    <p:set>
                                      <p:cBhvr>
                                        <p:cTn id="56" dur="1" fill="hold">
                                          <p:stCondLst>
                                            <p:cond delay="0"/>
                                          </p:stCondLst>
                                        </p:cTn>
                                        <p:tgtEl>
                                          <p:spTgt spid="52"/>
                                        </p:tgtEl>
                                        <p:attrNameLst>
                                          <p:attrName>style.visibility</p:attrName>
                                        </p:attrNameLst>
                                      </p:cBhvr>
                                      <p:to>
                                        <p:strVal val="visible"/>
                                      </p:to>
                                    </p:set>
                                    <p:animEffect transition="in" filter="wipe(down)">
                                      <p:cBhvr>
                                        <p:cTn id="57" dur="500"/>
                                        <p:tgtEl>
                                          <p:spTgt spid="52"/>
                                        </p:tgtEl>
                                      </p:cBhvr>
                                    </p:animEffect>
                                  </p:childTnLst>
                                </p:cTn>
                              </p:par>
                            </p:childTnLst>
                          </p:cTn>
                        </p:par>
                        <p:par>
                          <p:cTn id="58" fill="hold">
                            <p:stCondLst>
                              <p:cond delay="1000"/>
                            </p:stCondLst>
                            <p:childTnLst>
                              <p:par>
                                <p:cTn id="59" presetID="10" presetClass="entr" presetSubtype="0" fill="hold" nodeType="afterEffect">
                                  <p:stCondLst>
                                    <p:cond delay="0"/>
                                  </p:stCondLst>
                                  <p:childTnLst>
                                    <p:set>
                                      <p:cBhvr>
                                        <p:cTn id="60" dur="1" fill="hold">
                                          <p:stCondLst>
                                            <p:cond delay="0"/>
                                          </p:stCondLst>
                                        </p:cTn>
                                        <p:tgtEl>
                                          <p:spTgt spid="13"/>
                                        </p:tgtEl>
                                        <p:attrNameLst>
                                          <p:attrName>style.visibility</p:attrName>
                                        </p:attrNameLst>
                                      </p:cBhvr>
                                      <p:to>
                                        <p:strVal val="visible"/>
                                      </p:to>
                                    </p:set>
                                    <p:animEffect transition="in" filter="fade">
                                      <p:cBhvr>
                                        <p:cTn id="61" dur="500"/>
                                        <p:tgtEl>
                                          <p:spTgt spid="13"/>
                                        </p:tgtEl>
                                      </p:cBhvr>
                                    </p:animEffect>
                                  </p:childTnLst>
                                </p:cTn>
                              </p:par>
                              <p:par>
                                <p:cTn id="62" presetID="10" presetClass="entr" presetSubtype="0" fill="hold" nodeType="withEffect">
                                  <p:stCondLst>
                                    <p:cond delay="0"/>
                                  </p:stCondLst>
                                  <p:childTnLst>
                                    <p:set>
                                      <p:cBhvr>
                                        <p:cTn id="63" dur="1" fill="hold">
                                          <p:stCondLst>
                                            <p:cond delay="0"/>
                                          </p:stCondLst>
                                        </p:cTn>
                                        <p:tgtEl>
                                          <p:spTgt spid="6"/>
                                        </p:tgtEl>
                                        <p:attrNameLst>
                                          <p:attrName>style.visibility</p:attrName>
                                        </p:attrNameLst>
                                      </p:cBhvr>
                                      <p:to>
                                        <p:strVal val="visible"/>
                                      </p:to>
                                    </p:set>
                                    <p:animEffect transition="in" filter="fade">
                                      <p:cBhvr>
                                        <p:cTn id="64" dur="500"/>
                                        <p:tgtEl>
                                          <p:spTgt spid="6"/>
                                        </p:tgtEl>
                                      </p:cBhvr>
                                    </p:animEffect>
                                  </p:childTnLst>
                                </p:cTn>
                              </p:par>
                            </p:childTnLst>
                          </p:cTn>
                        </p:par>
                        <p:par>
                          <p:cTn id="65" fill="hold">
                            <p:stCondLst>
                              <p:cond delay="1500"/>
                            </p:stCondLst>
                            <p:childTnLst>
                              <p:par>
                                <p:cTn id="66" presetID="22" presetClass="entr" presetSubtype="2" fill="hold" grpId="0" nodeType="afterEffect">
                                  <p:stCondLst>
                                    <p:cond delay="0"/>
                                  </p:stCondLst>
                                  <p:childTnLst>
                                    <p:set>
                                      <p:cBhvr>
                                        <p:cTn id="67" dur="1" fill="hold">
                                          <p:stCondLst>
                                            <p:cond delay="0"/>
                                          </p:stCondLst>
                                        </p:cTn>
                                        <p:tgtEl>
                                          <p:spTgt spid="35"/>
                                        </p:tgtEl>
                                        <p:attrNameLst>
                                          <p:attrName>style.visibility</p:attrName>
                                        </p:attrNameLst>
                                      </p:cBhvr>
                                      <p:to>
                                        <p:strVal val="visible"/>
                                      </p:to>
                                    </p:set>
                                    <p:animEffect transition="in" filter="wipe(right)">
                                      <p:cBhvr>
                                        <p:cTn id="68"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P spid="9" grpId="0" animBg="1"/>
      <p:bldP spid="10" grpId="0" animBg="1"/>
      <p:bldP spid="22" grpId="0" animBg="1"/>
      <p:bldP spid="24" grpId="0" animBg="1"/>
      <p:bldP spid="56" grpId="0" animBg="1"/>
      <p:bldP spid="52" grpId="0" animBg="1"/>
      <p:bldP spid="35" grpId="0" animBg="1"/>
      <p:bldP spid="39"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513555-B2CA-4868-B697-93589CD3D770}"/>
              </a:ext>
            </a:extLst>
          </p:cNvPr>
          <p:cNvSpPr>
            <a:spLocks noGrp="1"/>
          </p:cNvSpPr>
          <p:nvPr>
            <p:ph type="title"/>
          </p:nvPr>
        </p:nvSpPr>
        <p:spPr/>
        <p:txBody>
          <a:bodyPr>
            <a:normAutofit fontScale="90000"/>
          </a:bodyPr>
          <a:lstStyle/>
          <a:p>
            <a:r>
              <a:rPr lang="en-US" dirty="0"/>
              <a:t>Additional Roadmap Items </a:t>
            </a:r>
          </a:p>
        </p:txBody>
      </p:sp>
      <p:sp>
        <p:nvSpPr>
          <p:cNvPr id="4" name="Content Placeholder 3">
            <a:extLst>
              <a:ext uri="{FF2B5EF4-FFF2-40B4-BE49-F238E27FC236}">
                <a16:creationId xmlns:a16="http://schemas.microsoft.com/office/drawing/2014/main" id="{2D51E6EB-7B1C-4E9D-A5F5-5010EE67C456}"/>
              </a:ext>
            </a:extLst>
          </p:cNvPr>
          <p:cNvSpPr>
            <a:spLocks noGrp="1"/>
          </p:cNvSpPr>
          <p:nvPr>
            <p:ph idx="32"/>
          </p:nvPr>
        </p:nvSpPr>
        <p:spPr>
          <a:xfrm>
            <a:off x="457201" y="1178944"/>
            <a:ext cx="6300158" cy="5202004"/>
          </a:xfrm>
        </p:spPr>
        <p:txBody>
          <a:bodyPr/>
          <a:lstStyle/>
          <a:p>
            <a:r>
              <a:rPr lang="en-US" dirty="0"/>
              <a:t>Managing both stand alone and Azure SF clusters in the portal</a:t>
            </a:r>
          </a:p>
          <a:p>
            <a:r>
              <a:rPr lang="en-US" dirty="0"/>
              <a:t>Service Fabric Secret Store Service – allows agnostic secret storage with rich API support. Has strong integration with Azure Key Vault  </a:t>
            </a:r>
          </a:p>
          <a:p>
            <a:endParaRPr lang="en-US" dirty="0"/>
          </a:p>
          <a:p>
            <a:endParaRPr lang="en-US" dirty="0"/>
          </a:p>
        </p:txBody>
      </p:sp>
      <p:grpSp>
        <p:nvGrpSpPr>
          <p:cNvPr id="7" name="Group 6">
            <a:extLst>
              <a:ext uri="{FF2B5EF4-FFF2-40B4-BE49-F238E27FC236}">
                <a16:creationId xmlns:a16="http://schemas.microsoft.com/office/drawing/2014/main" id="{FA6DC03C-2D25-48C0-8158-5BCCBC3ECDB5}"/>
              </a:ext>
            </a:extLst>
          </p:cNvPr>
          <p:cNvGrpSpPr/>
          <p:nvPr/>
        </p:nvGrpSpPr>
        <p:grpSpPr>
          <a:xfrm>
            <a:off x="9018572" y="5270235"/>
            <a:ext cx="2699600" cy="1460598"/>
            <a:chOff x="9001838" y="5149985"/>
            <a:chExt cx="2699600" cy="1460598"/>
          </a:xfrm>
        </p:grpSpPr>
        <p:sp>
          <p:nvSpPr>
            <p:cNvPr id="8" name="Rectangle 7">
              <a:extLst>
                <a:ext uri="{FF2B5EF4-FFF2-40B4-BE49-F238E27FC236}">
                  <a16:creationId xmlns:a16="http://schemas.microsoft.com/office/drawing/2014/main" id="{EAB8C32A-3AAD-4AB1-A5DF-6790F0E2EBAC}"/>
                </a:ext>
              </a:extLst>
            </p:cNvPr>
            <p:cNvSpPr/>
            <p:nvPr/>
          </p:nvSpPr>
          <p:spPr>
            <a:xfrm>
              <a:off x="9001838" y="5902697"/>
              <a:ext cx="2699600" cy="707886"/>
            </a:xfrm>
            <a:prstGeom prst="rect">
              <a:avLst/>
            </a:prstGeom>
          </p:spPr>
          <p:txBody>
            <a:bodyPr wrap="square">
              <a:spAutoFit/>
            </a:bodyPr>
            <a:lstStyle/>
            <a:p>
              <a:pPr algn="ctr"/>
              <a:r>
                <a:rPr lang="en-US" sz="2000" b="1" dirty="0">
                  <a:solidFill>
                    <a:srgbClr val="0078D7"/>
                  </a:solidFill>
                  <a:latin typeface="Segoe UI Semibold" panose="020B0702040204020203" pitchFamily="34" charset="0"/>
                  <a:cs typeface="Segoe UI Semibold" panose="020B0702040204020203" pitchFamily="34" charset="0"/>
                </a:rPr>
                <a:t>Azure Service Fabric Cluster</a:t>
              </a:r>
              <a:endParaRPr lang="en-US" sz="2000" dirty="0">
                <a:solidFill>
                  <a:srgbClr val="0078D7"/>
                </a:solidFill>
              </a:endParaRPr>
            </a:p>
          </p:txBody>
        </p:sp>
        <p:grpSp>
          <p:nvGrpSpPr>
            <p:cNvPr id="9" name="Group 8">
              <a:extLst>
                <a:ext uri="{FF2B5EF4-FFF2-40B4-BE49-F238E27FC236}">
                  <a16:creationId xmlns:a16="http://schemas.microsoft.com/office/drawing/2014/main" id="{23A72D87-20CE-41C4-A531-1A4333445100}"/>
                </a:ext>
              </a:extLst>
            </p:cNvPr>
            <p:cNvGrpSpPr/>
            <p:nvPr/>
          </p:nvGrpSpPr>
          <p:grpSpPr>
            <a:xfrm>
              <a:off x="9970493" y="5149985"/>
              <a:ext cx="659051" cy="659051"/>
              <a:chOff x="5253016" y="2304917"/>
              <a:chExt cx="1188720" cy="1188720"/>
            </a:xfrm>
          </p:grpSpPr>
          <p:sp>
            <p:nvSpPr>
              <p:cNvPr id="10" name="Oval 9">
                <a:extLst>
                  <a:ext uri="{FF2B5EF4-FFF2-40B4-BE49-F238E27FC236}">
                    <a16:creationId xmlns:a16="http://schemas.microsoft.com/office/drawing/2014/main" id="{21318EA2-A60F-4A1A-ABBD-5CC4B624E037}"/>
                  </a:ext>
                </a:extLst>
              </p:cNvPr>
              <p:cNvSpPr/>
              <p:nvPr/>
            </p:nvSpPr>
            <p:spPr>
              <a:xfrm>
                <a:off x="5253016" y="2304917"/>
                <a:ext cx="1188720" cy="1188720"/>
              </a:xfrm>
              <a:prstGeom prst="ellipse">
                <a:avLst/>
              </a:prstGeom>
              <a:noFill/>
              <a:ln w="28575">
                <a:solidFill>
                  <a:srgbClr val="0078D7"/>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Freeform 126">
                <a:extLst>
                  <a:ext uri="{FF2B5EF4-FFF2-40B4-BE49-F238E27FC236}">
                    <a16:creationId xmlns:a16="http://schemas.microsoft.com/office/drawing/2014/main" id="{18D04CE8-9E37-41FD-B41E-349AD2F5A16E}"/>
                  </a:ext>
                </a:extLst>
              </p:cNvPr>
              <p:cNvSpPr>
                <a:spLocks/>
              </p:cNvSpPr>
              <p:nvPr/>
            </p:nvSpPr>
            <p:spPr bwMode="auto">
              <a:xfrm>
                <a:off x="5479829" y="2670186"/>
                <a:ext cx="735095" cy="458183"/>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noFill/>
              <a:ln w="38100" cap="rnd">
                <a:solidFill>
                  <a:srgbClr val="0078D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grpSp>
      </p:grpSp>
      <p:cxnSp>
        <p:nvCxnSpPr>
          <p:cNvPr id="12" name="Straight Arrow Connector 11">
            <a:extLst>
              <a:ext uri="{FF2B5EF4-FFF2-40B4-BE49-F238E27FC236}">
                <a16:creationId xmlns:a16="http://schemas.microsoft.com/office/drawing/2014/main" id="{760990E9-12AE-42A8-9518-1CCD21450153}"/>
              </a:ext>
            </a:extLst>
          </p:cNvPr>
          <p:cNvCxnSpPr>
            <a:cxnSpLocks/>
            <a:stCxn id="18" idx="2"/>
            <a:endCxn id="23" idx="7"/>
          </p:cNvCxnSpPr>
          <p:nvPr/>
        </p:nvCxnSpPr>
        <p:spPr>
          <a:xfrm flipH="1">
            <a:off x="6323163" y="3593778"/>
            <a:ext cx="2843686" cy="1844221"/>
          </a:xfrm>
          <a:prstGeom prst="straightConnector1">
            <a:avLst/>
          </a:prstGeom>
          <a:noFill/>
          <a:ln w="76200" cap="flat" cmpd="sng" algn="ctr">
            <a:solidFill>
              <a:srgbClr val="0078D7"/>
            </a:solidFill>
            <a:prstDash val="solid"/>
            <a:miter lim="800000"/>
            <a:headEnd type="none" w="lg" len="med"/>
            <a:tailEnd type="triangle"/>
          </a:ln>
          <a:effectLst/>
        </p:spPr>
      </p:cxnSp>
      <p:pic>
        <p:nvPicPr>
          <p:cNvPr id="13" name="Picture 12">
            <a:extLst>
              <a:ext uri="{FF2B5EF4-FFF2-40B4-BE49-F238E27FC236}">
                <a16:creationId xmlns:a16="http://schemas.microsoft.com/office/drawing/2014/main" id="{ACEACE98-771C-4305-8794-D470EECCAB97}"/>
              </a:ext>
            </a:extLst>
          </p:cNvPr>
          <p:cNvPicPr>
            <a:picLocks noChangeAspect="1"/>
          </p:cNvPicPr>
          <p:nvPr/>
        </p:nvPicPr>
        <p:blipFill>
          <a:blip r:embed="rId2"/>
          <a:stretch>
            <a:fillRect/>
          </a:stretch>
        </p:blipFill>
        <p:spPr>
          <a:xfrm>
            <a:off x="2615247" y="5174824"/>
            <a:ext cx="754911" cy="562910"/>
          </a:xfrm>
          <a:prstGeom prst="rect">
            <a:avLst/>
          </a:prstGeom>
        </p:spPr>
      </p:pic>
      <p:cxnSp>
        <p:nvCxnSpPr>
          <p:cNvPr id="14" name="Straight Arrow Connector 13">
            <a:extLst>
              <a:ext uri="{FF2B5EF4-FFF2-40B4-BE49-F238E27FC236}">
                <a16:creationId xmlns:a16="http://schemas.microsoft.com/office/drawing/2014/main" id="{917AB40F-8B86-4B35-84E5-61826D3F9DD9}"/>
              </a:ext>
            </a:extLst>
          </p:cNvPr>
          <p:cNvCxnSpPr>
            <a:cxnSpLocks/>
            <a:stCxn id="18" idx="2"/>
          </p:cNvCxnSpPr>
          <p:nvPr/>
        </p:nvCxnSpPr>
        <p:spPr>
          <a:xfrm>
            <a:off x="9166849" y="3593778"/>
            <a:ext cx="820378" cy="1192737"/>
          </a:xfrm>
          <a:prstGeom prst="straightConnector1">
            <a:avLst/>
          </a:prstGeom>
          <a:noFill/>
          <a:ln w="76200" cap="flat" cmpd="sng" algn="ctr">
            <a:solidFill>
              <a:srgbClr val="0078D7"/>
            </a:solidFill>
            <a:prstDash val="solid"/>
            <a:miter lim="800000"/>
            <a:headEnd type="none" w="lg" len="med"/>
            <a:tailEnd type="triangle"/>
          </a:ln>
          <a:effectLst/>
        </p:spPr>
      </p:cxnSp>
      <p:cxnSp>
        <p:nvCxnSpPr>
          <p:cNvPr id="15" name="Straight Arrow Connector 14">
            <a:extLst>
              <a:ext uri="{FF2B5EF4-FFF2-40B4-BE49-F238E27FC236}">
                <a16:creationId xmlns:a16="http://schemas.microsoft.com/office/drawing/2014/main" id="{2118AE78-0CF8-4FC4-9EE2-919DFA844AC0}"/>
              </a:ext>
            </a:extLst>
          </p:cNvPr>
          <p:cNvCxnSpPr>
            <a:cxnSpLocks/>
            <a:stCxn id="16" idx="3"/>
          </p:cNvCxnSpPr>
          <p:nvPr/>
        </p:nvCxnSpPr>
        <p:spPr>
          <a:xfrm>
            <a:off x="1836028" y="5501966"/>
            <a:ext cx="740819" cy="0"/>
          </a:xfrm>
          <a:prstGeom prst="straightConnector1">
            <a:avLst/>
          </a:prstGeom>
          <a:ln w="76200">
            <a:solidFill>
              <a:srgbClr val="0070C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681B7CB3-8140-4441-B653-E2934AC618D2}"/>
              </a:ext>
            </a:extLst>
          </p:cNvPr>
          <p:cNvSpPr txBox="1"/>
          <p:nvPr/>
        </p:nvSpPr>
        <p:spPr>
          <a:xfrm>
            <a:off x="339243" y="4963357"/>
            <a:ext cx="1496785" cy="1077218"/>
          </a:xfrm>
          <a:prstGeom prst="rect">
            <a:avLst/>
          </a:prstGeom>
          <a:noFill/>
        </p:spPr>
        <p:txBody>
          <a:bodyPr wrap="square" lIns="0" tIns="0" rIns="0" bIns="0" rtlCol="0">
            <a:spAutoFit/>
          </a:bodyPr>
          <a:lstStyle/>
          <a:p>
            <a:pPr algn="l"/>
            <a:r>
              <a:rPr lang="en-US" sz="1400" dirty="0">
                <a:gradFill>
                  <a:gsLst>
                    <a:gs pos="2917">
                      <a:schemeClr val="tx1"/>
                    </a:gs>
                    <a:gs pos="30000">
                      <a:schemeClr val="tx1"/>
                    </a:gs>
                  </a:gsLst>
                  <a:lin ang="5400000" scaled="0"/>
                </a:gradFill>
              </a:rPr>
              <a:t>{</a:t>
            </a:r>
          </a:p>
          <a:p>
            <a:pPr algn="l"/>
            <a:r>
              <a:rPr lang="en-US" sz="1400" dirty="0">
                <a:gradFill>
                  <a:gsLst>
                    <a:gs pos="2917">
                      <a:schemeClr val="tx1"/>
                    </a:gs>
                    <a:gs pos="30000">
                      <a:schemeClr val="tx1"/>
                    </a:gs>
                  </a:gsLst>
                  <a:lin ang="5400000" scaled="0"/>
                </a:gradFill>
              </a:rPr>
              <a:t>   104.5.34.98</a:t>
            </a:r>
          </a:p>
          <a:p>
            <a:r>
              <a:rPr lang="en-US" sz="1400" dirty="0">
                <a:gradFill>
                  <a:gsLst>
                    <a:gs pos="2917">
                      <a:schemeClr val="tx1"/>
                    </a:gs>
                    <a:gs pos="30000">
                      <a:schemeClr val="tx1"/>
                    </a:gs>
                  </a:gsLst>
                  <a:lin ang="5400000" scaled="0"/>
                </a:gradFill>
              </a:rPr>
              <a:t>   107.5.34.96</a:t>
            </a:r>
          </a:p>
          <a:p>
            <a:r>
              <a:rPr lang="en-US" sz="1400" dirty="0">
                <a:gradFill>
                  <a:gsLst>
                    <a:gs pos="2917">
                      <a:schemeClr val="tx1"/>
                    </a:gs>
                    <a:gs pos="30000">
                      <a:schemeClr val="tx1"/>
                    </a:gs>
                  </a:gsLst>
                  <a:lin ang="5400000" scaled="0"/>
                </a:gradFill>
              </a:rPr>
              <a:t>    96.4.98.108</a:t>
            </a:r>
          </a:p>
          <a:p>
            <a:r>
              <a:rPr lang="en-US" sz="1400" dirty="0">
                <a:gradFill>
                  <a:gsLst>
                    <a:gs pos="2917">
                      <a:schemeClr val="tx1"/>
                    </a:gs>
                    <a:gs pos="30000">
                      <a:schemeClr val="tx1"/>
                    </a:gs>
                  </a:gsLst>
                  <a:lin ang="5400000" scaled="0"/>
                </a:gradFill>
              </a:rPr>
              <a:t>}</a:t>
            </a:r>
          </a:p>
        </p:txBody>
      </p:sp>
      <p:cxnSp>
        <p:nvCxnSpPr>
          <p:cNvPr id="17" name="Straight Arrow Connector 16">
            <a:extLst>
              <a:ext uri="{FF2B5EF4-FFF2-40B4-BE49-F238E27FC236}">
                <a16:creationId xmlns:a16="http://schemas.microsoft.com/office/drawing/2014/main" id="{F13F7653-0BED-4451-B62C-9C19FE28D449}"/>
              </a:ext>
            </a:extLst>
          </p:cNvPr>
          <p:cNvCxnSpPr>
            <a:cxnSpLocks/>
          </p:cNvCxnSpPr>
          <p:nvPr/>
        </p:nvCxnSpPr>
        <p:spPr>
          <a:xfrm flipV="1">
            <a:off x="3522503" y="5437999"/>
            <a:ext cx="1771420" cy="7766"/>
          </a:xfrm>
          <a:prstGeom prst="straightConnector1">
            <a:avLst/>
          </a:prstGeom>
          <a:ln w="76200">
            <a:solidFill>
              <a:srgbClr val="0070C0"/>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2BFBF1A3-6E03-433F-84FE-FCF70F0398A8}"/>
              </a:ext>
            </a:extLst>
          </p:cNvPr>
          <p:cNvPicPr>
            <a:picLocks noChangeAspect="1"/>
          </p:cNvPicPr>
          <p:nvPr/>
        </p:nvPicPr>
        <p:blipFill>
          <a:blip r:embed="rId3"/>
          <a:stretch>
            <a:fillRect/>
          </a:stretch>
        </p:blipFill>
        <p:spPr>
          <a:xfrm>
            <a:off x="7064446" y="1164335"/>
            <a:ext cx="4204806" cy="2429443"/>
          </a:xfrm>
          <a:prstGeom prst="rect">
            <a:avLst/>
          </a:prstGeom>
        </p:spPr>
      </p:pic>
      <p:sp>
        <p:nvSpPr>
          <p:cNvPr id="19" name="TextBox 18">
            <a:extLst>
              <a:ext uri="{FF2B5EF4-FFF2-40B4-BE49-F238E27FC236}">
                <a16:creationId xmlns:a16="http://schemas.microsoft.com/office/drawing/2014/main" id="{BDA12C2C-C450-4325-BCA7-3536D47347CC}"/>
              </a:ext>
            </a:extLst>
          </p:cNvPr>
          <p:cNvSpPr txBox="1"/>
          <p:nvPr/>
        </p:nvSpPr>
        <p:spPr>
          <a:xfrm>
            <a:off x="1808096" y="5773141"/>
            <a:ext cx="2050786" cy="246221"/>
          </a:xfrm>
          <a:prstGeom prst="rect">
            <a:avLst/>
          </a:prstGeom>
          <a:noFill/>
        </p:spPr>
        <p:txBody>
          <a:bodyPr wrap="square" lIns="0" tIns="0" rIns="0" bIns="0" rtlCol="0">
            <a:spAutoFit/>
          </a:bodyPr>
          <a:lstStyle/>
          <a:p>
            <a:pPr algn="l"/>
            <a:r>
              <a:rPr lang="en-US" sz="1600" dirty="0">
                <a:solidFill>
                  <a:schemeClr val="accent2">
                    <a:lumMod val="50000"/>
                  </a:schemeClr>
                </a:solidFill>
                <a:cs typeface="Segoe UI" pitchFamily="34" charset="0"/>
              </a:rPr>
              <a:t>Upload to Azure </a:t>
            </a:r>
          </a:p>
        </p:txBody>
      </p:sp>
      <p:sp>
        <p:nvSpPr>
          <p:cNvPr id="20" name="TextBox 19">
            <a:extLst>
              <a:ext uri="{FF2B5EF4-FFF2-40B4-BE49-F238E27FC236}">
                <a16:creationId xmlns:a16="http://schemas.microsoft.com/office/drawing/2014/main" id="{FC9A7826-C389-4E52-A905-B26169FDE39A}"/>
              </a:ext>
            </a:extLst>
          </p:cNvPr>
          <p:cNvSpPr txBox="1"/>
          <p:nvPr/>
        </p:nvSpPr>
        <p:spPr>
          <a:xfrm>
            <a:off x="4822460" y="3725632"/>
            <a:ext cx="2185188" cy="984885"/>
          </a:xfrm>
          <a:prstGeom prst="rect">
            <a:avLst/>
          </a:prstGeom>
          <a:noFill/>
        </p:spPr>
        <p:txBody>
          <a:bodyPr wrap="square" lIns="0" tIns="0" rIns="0" bIns="0" rtlCol="0">
            <a:spAutoFit/>
          </a:bodyPr>
          <a:lstStyle/>
          <a:p>
            <a:pPr algn="l"/>
            <a:r>
              <a:rPr lang="en-US" sz="1600" dirty="0">
                <a:solidFill>
                  <a:schemeClr val="accent2">
                    <a:lumMod val="50000"/>
                  </a:schemeClr>
                </a:solidFill>
                <a:cs typeface="Segoe UI" pitchFamily="34" charset="0"/>
              </a:rPr>
              <a:t>Standalone cluster package generated for Windows or Linux and deployed on-premises</a:t>
            </a:r>
          </a:p>
        </p:txBody>
      </p:sp>
      <p:grpSp>
        <p:nvGrpSpPr>
          <p:cNvPr id="21" name="Group 20">
            <a:extLst>
              <a:ext uri="{FF2B5EF4-FFF2-40B4-BE49-F238E27FC236}">
                <a16:creationId xmlns:a16="http://schemas.microsoft.com/office/drawing/2014/main" id="{04BDA902-0865-4F71-8960-D01EBA1A3361}"/>
              </a:ext>
            </a:extLst>
          </p:cNvPr>
          <p:cNvGrpSpPr/>
          <p:nvPr/>
        </p:nvGrpSpPr>
        <p:grpSpPr>
          <a:xfrm>
            <a:off x="3738710" y="5341483"/>
            <a:ext cx="4107275" cy="1396377"/>
            <a:chOff x="2064312" y="3213303"/>
            <a:chExt cx="4107275" cy="1396377"/>
          </a:xfrm>
        </p:grpSpPr>
        <p:sp>
          <p:nvSpPr>
            <p:cNvPr id="22" name="Rectangle 21">
              <a:extLst>
                <a:ext uri="{FF2B5EF4-FFF2-40B4-BE49-F238E27FC236}">
                  <a16:creationId xmlns:a16="http://schemas.microsoft.com/office/drawing/2014/main" id="{EB3857ED-9A01-4291-9F29-ABFB806C8F8E}"/>
                </a:ext>
              </a:extLst>
            </p:cNvPr>
            <p:cNvSpPr/>
            <p:nvPr/>
          </p:nvSpPr>
          <p:spPr>
            <a:xfrm>
              <a:off x="2679846" y="3901794"/>
              <a:ext cx="2902042" cy="707886"/>
            </a:xfrm>
            <a:prstGeom prst="rect">
              <a:avLst/>
            </a:prstGeom>
          </p:spPr>
          <p:txBody>
            <a:bodyPr wrap="square">
              <a:spAutoFit/>
            </a:bodyPr>
            <a:lstStyle/>
            <a:p>
              <a:pPr algn="ctr"/>
              <a:r>
                <a:rPr lang="en-US" sz="2000" b="1" dirty="0">
                  <a:solidFill>
                    <a:srgbClr val="0078D7"/>
                  </a:solidFill>
                  <a:latin typeface="Segoe UI Semibold" panose="020B0702040204020203" pitchFamily="34" charset="0"/>
                  <a:cs typeface="Segoe UI Semibold" panose="020B0702040204020203" pitchFamily="34" charset="0"/>
                </a:rPr>
                <a:t>Service Fabric Standalone Cluster</a:t>
              </a:r>
              <a:endParaRPr lang="en-US" sz="2000" dirty="0">
                <a:solidFill>
                  <a:srgbClr val="0078D7"/>
                </a:solidFill>
              </a:endParaRPr>
            </a:p>
          </p:txBody>
        </p:sp>
        <p:sp>
          <p:nvSpPr>
            <p:cNvPr id="23" name="Oval 22">
              <a:extLst>
                <a:ext uri="{FF2B5EF4-FFF2-40B4-BE49-F238E27FC236}">
                  <a16:creationId xmlns:a16="http://schemas.microsoft.com/office/drawing/2014/main" id="{52AB13CC-785C-4274-AF25-4EC6121906BA}"/>
                </a:ext>
              </a:extLst>
            </p:cNvPr>
            <p:cNvSpPr/>
            <p:nvPr/>
          </p:nvSpPr>
          <p:spPr>
            <a:xfrm>
              <a:off x="4086230" y="3213303"/>
              <a:ext cx="659051" cy="659051"/>
            </a:xfrm>
            <a:prstGeom prst="ellipse">
              <a:avLst/>
            </a:prstGeom>
            <a:solidFill>
              <a:schemeClr val="bg1"/>
            </a:solidFill>
            <a:ln w="28575">
              <a:solidFill>
                <a:srgbClr val="0078D7"/>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1123C0A6-9D1F-48CC-8D1E-A8910F458DCE}"/>
                </a:ext>
              </a:extLst>
            </p:cNvPr>
            <p:cNvSpPr/>
            <p:nvPr/>
          </p:nvSpPr>
          <p:spPr>
            <a:xfrm>
              <a:off x="3523009" y="3213303"/>
              <a:ext cx="659051" cy="659051"/>
            </a:xfrm>
            <a:prstGeom prst="ellipse">
              <a:avLst/>
            </a:prstGeom>
            <a:solidFill>
              <a:schemeClr val="bg1"/>
            </a:solidFill>
            <a:ln w="28575">
              <a:solidFill>
                <a:srgbClr val="0078D7"/>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32968726-78FE-45A9-9E69-3993B439FD2A}"/>
                </a:ext>
              </a:extLst>
            </p:cNvPr>
            <p:cNvGrpSpPr/>
            <p:nvPr/>
          </p:nvGrpSpPr>
          <p:grpSpPr>
            <a:xfrm>
              <a:off x="3620924" y="3439778"/>
              <a:ext cx="463220" cy="206101"/>
              <a:chOff x="7138851" y="5154348"/>
              <a:chExt cx="546890" cy="243328"/>
            </a:xfrm>
          </p:grpSpPr>
          <p:sp>
            <p:nvSpPr>
              <p:cNvPr id="33" name="Freeform 5">
                <a:extLst>
                  <a:ext uri="{FF2B5EF4-FFF2-40B4-BE49-F238E27FC236}">
                    <a16:creationId xmlns:a16="http://schemas.microsoft.com/office/drawing/2014/main" id="{2178C85F-B872-4121-8DF6-D69E8CB07133}"/>
                  </a:ext>
                </a:extLst>
              </p:cNvPr>
              <p:cNvSpPr>
                <a:spLocks noChangeAspect="1"/>
              </p:cNvSpPr>
              <p:nvPr/>
            </p:nvSpPr>
            <p:spPr bwMode="black">
              <a:xfrm>
                <a:off x="7404804" y="5168777"/>
                <a:ext cx="280937" cy="166146"/>
              </a:xfrm>
              <a:custGeom>
                <a:avLst/>
                <a:gdLst>
                  <a:gd name="T0" fmla="*/ 1942 w 2359"/>
                  <a:gd name="T1" fmla="*/ 1394 h 1394"/>
                  <a:gd name="T2" fmla="*/ 416 w 2359"/>
                  <a:gd name="T3" fmla="*/ 1394 h 1394"/>
                  <a:gd name="T4" fmla="*/ 0 w 2359"/>
                  <a:gd name="T5" fmla="*/ 971 h 1394"/>
                  <a:gd name="T6" fmla="*/ 416 w 2359"/>
                  <a:gd name="T7" fmla="*/ 552 h 1394"/>
                  <a:gd name="T8" fmla="*/ 517 w 2359"/>
                  <a:gd name="T9" fmla="*/ 565 h 1394"/>
                  <a:gd name="T10" fmla="*/ 925 w 2359"/>
                  <a:gd name="T11" fmla="*/ 221 h 1394"/>
                  <a:gd name="T12" fmla="*/ 1175 w 2359"/>
                  <a:gd name="T13" fmla="*/ 305 h 1394"/>
                  <a:gd name="T14" fmla="*/ 1578 w 2359"/>
                  <a:gd name="T15" fmla="*/ 0 h 1394"/>
                  <a:gd name="T16" fmla="*/ 1982 w 2359"/>
                  <a:gd name="T17" fmla="*/ 424 h 1394"/>
                  <a:gd name="T18" fmla="*/ 1968 w 2359"/>
                  <a:gd name="T19" fmla="*/ 552 h 1394"/>
                  <a:gd name="T20" fmla="*/ 2359 w 2359"/>
                  <a:gd name="T21" fmla="*/ 971 h 1394"/>
                  <a:gd name="T22" fmla="*/ 1942 w 2359"/>
                  <a:gd name="T23" fmla="*/ 1394 h 1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59" h="1394">
                    <a:moveTo>
                      <a:pt x="1942" y="1394"/>
                    </a:moveTo>
                    <a:cubicBezTo>
                      <a:pt x="416" y="1394"/>
                      <a:pt x="416" y="1394"/>
                      <a:pt x="416" y="1394"/>
                    </a:cubicBezTo>
                    <a:cubicBezTo>
                      <a:pt x="193" y="1394"/>
                      <a:pt x="0" y="1200"/>
                      <a:pt x="0" y="971"/>
                    </a:cubicBezTo>
                    <a:cubicBezTo>
                      <a:pt x="0" y="741"/>
                      <a:pt x="193" y="552"/>
                      <a:pt x="416" y="552"/>
                    </a:cubicBezTo>
                    <a:cubicBezTo>
                      <a:pt x="451" y="552"/>
                      <a:pt x="487" y="556"/>
                      <a:pt x="517" y="565"/>
                    </a:cubicBezTo>
                    <a:cubicBezTo>
                      <a:pt x="552" y="362"/>
                      <a:pt x="719" y="221"/>
                      <a:pt x="925" y="221"/>
                    </a:cubicBezTo>
                    <a:cubicBezTo>
                      <a:pt x="1021" y="221"/>
                      <a:pt x="1105" y="247"/>
                      <a:pt x="1175" y="305"/>
                    </a:cubicBezTo>
                    <a:cubicBezTo>
                      <a:pt x="1227" y="128"/>
                      <a:pt x="1394" y="0"/>
                      <a:pt x="1578" y="0"/>
                    </a:cubicBezTo>
                    <a:cubicBezTo>
                      <a:pt x="1802" y="0"/>
                      <a:pt x="1982" y="190"/>
                      <a:pt x="1982" y="424"/>
                    </a:cubicBezTo>
                    <a:cubicBezTo>
                      <a:pt x="1982" y="468"/>
                      <a:pt x="1977" y="512"/>
                      <a:pt x="1968" y="552"/>
                    </a:cubicBezTo>
                    <a:cubicBezTo>
                      <a:pt x="2188" y="565"/>
                      <a:pt x="2359" y="750"/>
                      <a:pt x="2359" y="971"/>
                    </a:cubicBezTo>
                    <a:cubicBezTo>
                      <a:pt x="2359" y="1205"/>
                      <a:pt x="2170" y="1394"/>
                      <a:pt x="1942" y="1394"/>
                    </a:cubicBezTo>
                    <a:close/>
                  </a:path>
                </a:pathLst>
              </a:custGeom>
              <a:solidFill>
                <a:srgbClr val="0078D7"/>
              </a:solidFill>
              <a:ln w="38100">
                <a:noFill/>
              </a:ln>
            </p:spPr>
            <p:txBody>
              <a:bodyPr vert="horz" wrap="square" lIns="68574" tIns="34287" rIns="68574" bIns="34287" numCol="1" anchor="t" anchorCtr="0" compatLnSpc="1">
                <a:prstTxWarp prst="textNoShape">
                  <a:avLst/>
                </a:prstTxWarp>
              </a:bodyPr>
              <a:lstStyle/>
              <a:p>
                <a:endParaRPr lang="en-US" sz="1350"/>
              </a:p>
            </p:txBody>
          </p:sp>
          <p:sp>
            <p:nvSpPr>
              <p:cNvPr id="34" name="Freeform 5">
                <a:extLst>
                  <a:ext uri="{FF2B5EF4-FFF2-40B4-BE49-F238E27FC236}">
                    <a16:creationId xmlns:a16="http://schemas.microsoft.com/office/drawing/2014/main" id="{0B92B9F5-A20E-4A5A-968A-5A8EBB8914BE}"/>
                  </a:ext>
                </a:extLst>
              </p:cNvPr>
              <p:cNvSpPr>
                <a:spLocks noChangeAspect="1"/>
              </p:cNvSpPr>
              <p:nvPr/>
            </p:nvSpPr>
            <p:spPr bwMode="black">
              <a:xfrm>
                <a:off x="7138851" y="5154348"/>
                <a:ext cx="411445" cy="243328"/>
              </a:xfrm>
              <a:custGeom>
                <a:avLst/>
                <a:gdLst>
                  <a:gd name="T0" fmla="*/ 1942 w 2359"/>
                  <a:gd name="T1" fmla="*/ 1394 h 1394"/>
                  <a:gd name="T2" fmla="*/ 416 w 2359"/>
                  <a:gd name="T3" fmla="*/ 1394 h 1394"/>
                  <a:gd name="T4" fmla="*/ 0 w 2359"/>
                  <a:gd name="T5" fmla="*/ 971 h 1394"/>
                  <a:gd name="T6" fmla="*/ 416 w 2359"/>
                  <a:gd name="T7" fmla="*/ 552 h 1394"/>
                  <a:gd name="T8" fmla="*/ 517 w 2359"/>
                  <a:gd name="T9" fmla="*/ 565 h 1394"/>
                  <a:gd name="T10" fmla="*/ 925 w 2359"/>
                  <a:gd name="T11" fmla="*/ 221 h 1394"/>
                  <a:gd name="T12" fmla="*/ 1175 w 2359"/>
                  <a:gd name="T13" fmla="*/ 305 h 1394"/>
                  <a:gd name="T14" fmla="*/ 1578 w 2359"/>
                  <a:gd name="T15" fmla="*/ 0 h 1394"/>
                  <a:gd name="T16" fmla="*/ 1982 w 2359"/>
                  <a:gd name="T17" fmla="*/ 424 h 1394"/>
                  <a:gd name="T18" fmla="*/ 1968 w 2359"/>
                  <a:gd name="T19" fmla="*/ 552 h 1394"/>
                  <a:gd name="T20" fmla="*/ 2359 w 2359"/>
                  <a:gd name="T21" fmla="*/ 971 h 1394"/>
                  <a:gd name="T22" fmla="*/ 1942 w 2359"/>
                  <a:gd name="T23" fmla="*/ 1394 h 1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59" h="1394">
                    <a:moveTo>
                      <a:pt x="1942" y="1394"/>
                    </a:moveTo>
                    <a:cubicBezTo>
                      <a:pt x="416" y="1394"/>
                      <a:pt x="416" y="1394"/>
                      <a:pt x="416" y="1394"/>
                    </a:cubicBezTo>
                    <a:cubicBezTo>
                      <a:pt x="193" y="1394"/>
                      <a:pt x="0" y="1200"/>
                      <a:pt x="0" y="971"/>
                    </a:cubicBezTo>
                    <a:cubicBezTo>
                      <a:pt x="0" y="741"/>
                      <a:pt x="193" y="552"/>
                      <a:pt x="416" y="552"/>
                    </a:cubicBezTo>
                    <a:cubicBezTo>
                      <a:pt x="451" y="552"/>
                      <a:pt x="487" y="556"/>
                      <a:pt x="517" y="565"/>
                    </a:cubicBezTo>
                    <a:cubicBezTo>
                      <a:pt x="552" y="362"/>
                      <a:pt x="719" y="221"/>
                      <a:pt x="925" y="221"/>
                    </a:cubicBezTo>
                    <a:cubicBezTo>
                      <a:pt x="1021" y="221"/>
                      <a:pt x="1105" y="247"/>
                      <a:pt x="1175" y="305"/>
                    </a:cubicBezTo>
                    <a:cubicBezTo>
                      <a:pt x="1227" y="128"/>
                      <a:pt x="1394" y="0"/>
                      <a:pt x="1578" y="0"/>
                    </a:cubicBezTo>
                    <a:cubicBezTo>
                      <a:pt x="1802" y="0"/>
                      <a:pt x="1982" y="190"/>
                      <a:pt x="1982" y="424"/>
                    </a:cubicBezTo>
                    <a:cubicBezTo>
                      <a:pt x="1982" y="468"/>
                      <a:pt x="1977" y="512"/>
                      <a:pt x="1968" y="552"/>
                    </a:cubicBezTo>
                    <a:cubicBezTo>
                      <a:pt x="2188" y="565"/>
                      <a:pt x="2359" y="750"/>
                      <a:pt x="2359" y="971"/>
                    </a:cubicBezTo>
                    <a:cubicBezTo>
                      <a:pt x="2359" y="1205"/>
                      <a:pt x="2170" y="1394"/>
                      <a:pt x="1942" y="1394"/>
                    </a:cubicBezTo>
                    <a:close/>
                  </a:path>
                </a:pathLst>
              </a:custGeom>
              <a:solidFill>
                <a:srgbClr val="0078D7"/>
              </a:solidFill>
              <a:ln w="19050">
                <a:solidFill>
                  <a:srgbClr val="E9E9E9"/>
                </a:solidFill>
              </a:ln>
            </p:spPr>
            <p:txBody>
              <a:bodyPr vert="horz" wrap="square" lIns="68574" tIns="34287" rIns="68574" bIns="34287" numCol="1" anchor="t" anchorCtr="0" compatLnSpc="1">
                <a:prstTxWarp prst="textNoShape">
                  <a:avLst/>
                </a:prstTxWarp>
              </a:bodyPr>
              <a:lstStyle/>
              <a:p>
                <a:endParaRPr lang="en-US" sz="1350"/>
              </a:p>
            </p:txBody>
          </p:sp>
        </p:grpSp>
        <p:grpSp>
          <p:nvGrpSpPr>
            <p:cNvPr id="26" name="Group 25">
              <a:extLst>
                <a:ext uri="{FF2B5EF4-FFF2-40B4-BE49-F238E27FC236}">
                  <a16:creationId xmlns:a16="http://schemas.microsoft.com/office/drawing/2014/main" id="{32463257-A009-4D18-B7F4-B8DE7C1251B7}"/>
                </a:ext>
              </a:extLst>
            </p:cNvPr>
            <p:cNvGrpSpPr/>
            <p:nvPr/>
          </p:nvGrpSpPr>
          <p:grpSpPr>
            <a:xfrm>
              <a:off x="4283768" y="3373786"/>
              <a:ext cx="263975" cy="338085"/>
              <a:chOff x="10889683" y="4895108"/>
              <a:chExt cx="263975" cy="338085"/>
            </a:xfrm>
          </p:grpSpPr>
          <p:sp>
            <p:nvSpPr>
              <p:cNvPr id="31" name="Freeform 130">
                <a:extLst>
                  <a:ext uri="{FF2B5EF4-FFF2-40B4-BE49-F238E27FC236}">
                    <a16:creationId xmlns:a16="http://schemas.microsoft.com/office/drawing/2014/main" id="{97436D1E-539C-4110-BCD2-2D453E923EF0}"/>
                  </a:ext>
                </a:extLst>
              </p:cNvPr>
              <p:cNvSpPr>
                <a:spLocks/>
              </p:cNvSpPr>
              <p:nvPr/>
            </p:nvSpPr>
            <p:spPr bwMode="auto">
              <a:xfrm>
                <a:off x="10889683" y="4895108"/>
                <a:ext cx="192687" cy="338085"/>
              </a:xfrm>
              <a:custGeom>
                <a:avLst/>
                <a:gdLst>
                  <a:gd name="T0" fmla="*/ 161 w 273"/>
                  <a:gd name="T1" fmla="*/ 479 h 479"/>
                  <a:gd name="T2" fmla="*/ 0 w 273"/>
                  <a:gd name="T3" fmla="*/ 479 h 479"/>
                  <a:gd name="T4" fmla="*/ 0 w 273"/>
                  <a:gd name="T5" fmla="*/ 0 h 479"/>
                  <a:gd name="T6" fmla="*/ 273 w 273"/>
                  <a:gd name="T7" fmla="*/ 0 h 479"/>
                  <a:gd name="T8" fmla="*/ 273 w 273"/>
                  <a:gd name="T9" fmla="*/ 185 h 479"/>
                </a:gdLst>
                <a:ahLst/>
                <a:cxnLst>
                  <a:cxn ang="0">
                    <a:pos x="T0" y="T1"/>
                  </a:cxn>
                  <a:cxn ang="0">
                    <a:pos x="T2" y="T3"/>
                  </a:cxn>
                  <a:cxn ang="0">
                    <a:pos x="T4" y="T5"/>
                  </a:cxn>
                  <a:cxn ang="0">
                    <a:pos x="T6" y="T7"/>
                  </a:cxn>
                  <a:cxn ang="0">
                    <a:pos x="T8" y="T9"/>
                  </a:cxn>
                </a:cxnLst>
                <a:rect l="0" t="0" r="r" b="b"/>
                <a:pathLst>
                  <a:path w="273" h="479">
                    <a:moveTo>
                      <a:pt x="161" y="479"/>
                    </a:moveTo>
                    <a:lnTo>
                      <a:pt x="0" y="479"/>
                    </a:lnTo>
                    <a:lnTo>
                      <a:pt x="0" y="0"/>
                    </a:lnTo>
                    <a:lnTo>
                      <a:pt x="273" y="0"/>
                    </a:lnTo>
                    <a:lnTo>
                      <a:pt x="273" y="185"/>
                    </a:lnTo>
                  </a:path>
                </a:pathLst>
              </a:custGeom>
              <a:solidFill>
                <a:srgbClr val="0078D7"/>
              </a:solidFill>
              <a:ln w="19050" cap="rnd">
                <a:solidFill>
                  <a:srgbClr val="E9E9E9"/>
                </a:solidFill>
                <a:prstDash val="solid"/>
                <a:round/>
                <a:headEnd/>
                <a:tailEnd/>
              </a:ln>
              <a:extLst/>
            </p:spPr>
            <p:txBody>
              <a:bodyPr vert="horz" wrap="square" lIns="89642" tIns="44821" rIns="89642" bIns="44821" numCol="1" anchor="t" anchorCtr="0" compatLnSpc="1">
                <a:prstTxWarp prst="textNoShape">
                  <a:avLst/>
                </a:prstTxWarp>
              </a:bodyPr>
              <a:lstStyle/>
              <a:p>
                <a:endParaRPr lang="en-US" sz="1765"/>
              </a:p>
            </p:txBody>
          </p:sp>
          <p:sp>
            <p:nvSpPr>
              <p:cNvPr id="32" name="Rectangle 134">
                <a:extLst>
                  <a:ext uri="{FF2B5EF4-FFF2-40B4-BE49-F238E27FC236}">
                    <a16:creationId xmlns:a16="http://schemas.microsoft.com/office/drawing/2014/main" id="{4C5D7AEF-921C-4B88-A73E-15FDBCA4374D}"/>
                  </a:ext>
                </a:extLst>
              </p:cNvPr>
              <p:cNvSpPr>
                <a:spLocks noChangeArrowheads="1"/>
              </p:cNvSpPr>
              <p:nvPr/>
            </p:nvSpPr>
            <p:spPr bwMode="auto">
              <a:xfrm>
                <a:off x="11003320" y="5025684"/>
                <a:ext cx="150338" cy="207509"/>
              </a:xfrm>
              <a:prstGeom prst="rect">
                <a:avLst/>
              </a:prstGeom>
              <a:solidFill>
                <a:srgbClr val="0078D7"/>
              </a:solidFill>
              <a:ln w="19050" cap="rnd">
                <a:solidFill>
                  <a:srgbClr val="E9E9E9"/>
                </a:solidFill>
                <a:prstDash val="solid"/>
                <a:round/>
                <a:headEnd/>
                <a:tailEnd/>
              </a:ln>
              <a:extLst/>
            </p:spPr>
            <p:txBody>
              <a:bodyPr vert="horz" wrap="square" lIns="89642" tIns="44821" rIns="89642" bIns="44821" numCol="1" anchor="t" anchorCtr="0" compatLnSpc="1">
                <a:prstTxWarp prst="textNoShape">
                  <a:avLst/>
                </a:prstTxWarp>
              </a:bodyPr>
              <a:lstStyle/>
              <a:p>
                <a:endParaRPr lang="en-US" sz="1765"/>
              </a:p>
            </p:txBody>
          </p:sp>
        </p:grpSp>
        <p:sp>
          <p:nvSpPr>
            <p:cNvPr id="27" name="Rectangle 26">
              <a:extLst>
                <a:ext uri="{FF2B5EF4-FFF2-40B4-BE49-F238E27FC236}">
                  <a16:creationId xmlns:a16="http://schemas.microsoft.com/office/drawing/2014/main" id="{4C54D7C5-D540-493D-9897-9CF5134310EE}"/>
                </a:ext>
              </a:extLst>
            </p:cNvPr>
            <p:cNvSpPr/>
            <p:nvPr/>
          </p:nvSpPr>
          <p:spPr>
            <a:xfrm>
              <a:off x="5047357" y="3388507"/>
              <a:ext cx="1124230" cy="276999"/>
            </a:xfrm>
            <a:prstGeom prst="rect">
              <a:avLst/>
            </a:prstGeom>
          </p:spPr>
          <p:txBody>
            <a:bodyPr wrap="square">
              <a:spAutoFit/>
            </a:bodyPr>
            <a:lstStyle/>
            <a:p>
              <a:pPr defTabSz="932574">
                <a:spcBef>
                  <a:spcPts val="300"/>
                </a:spcBef>
                <a:spcAft>
                  <a:spcPts val="2400"/>
                </a:spcAft>
              </a:pPr>
              <a:r>
                <a:rPr lang="en-US" sz="1200" dirty="0">
                  <a:solidFill>
                    <a:srgbClr val="0078D7"/>
                  </a:solidFill>
                  <a:cs typeface="Segoe UI Light" panose="020B0502040204020203" pitchFamily="34" charset="0"/>
                </a:rPr>
                <a:t>On-premises</a:t>
              </a:r>
            </a:p>
          </p:txBody>
        </p:sp>
        <p:cxnSp>
          <p:nvCxnSpPr>
            <p:cNvPr id="28" name="Straight Connector 27">
              <a:extLst>
                <a:ext uri="{FF2B5EF4-FFF2-40B4-BE49-F238E27FC236}">
                  <a16:creationId xmlns:a16="http://schemas.microsoft.com/office/drawing/2014/main" id="{B971C82F-5BAD-4CAB-9244-201FF93F6B6A}"/>
                </a:ext>
              </a:extLst>
            </p:cNvPr>
            <p:cNvCxnSpPr>
              <a:cxnSpLocks/>
            </p:cNvCxnSpPr>
            <p:nvPr/>
          </p:nvCxnSpPr>
          <p:spPr>
            <a:xfrm flipV="1">
              <a:off x="3191528" y="3537837"/>
              <a:ext cx="337671" cy="6557"/>
            </a:xfrm>
            <a:prstGeom prst="line">
              <a:avLst/>
            </a:prstGeom>
            <a:ln w="12700">
              <a:solidFill>
                <a:srgbClr val="0078D7"/>
              </a:solidFill>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9833D7DB-323E-461D-967E-2CEF33D0AF15}"/>
                </a:ext>
              </a:extLst>
            </p:cNvPr>
            <p:cNvSpPr/>
            <p:nvPr/>
          </p:nvSpPr>
          <p:spPr>
            <a:xfrm>
              <a:off x="2064312" y="3404329"/>
              <a:ext cx="1124230" cy="276999"/>
            </a:xfrm>
            <a:prstGeom prst="rect">
              <a:avLst/>
            </a:prstGeom>
          </p:spPr>
          <p:txBody>
            <a:bodyPr wrap="square">
              <a:spAutoFit/>
            </a:bodyPr>
            <a:lstStyle/>
            <a:p>
              <a:pPr algn="r" defTabSz="932574">
                <a:spcBef>
                  <a:spcPts val="300"/>
                </a:spcBef>
                <a:spcAft>
                  <a:spcPts val="2400"/>
                </a:spcAft>
              </a:pPr>
              <a:r>
                <a:rPr lang="en-US" sz="1200">
                  <a:solidFill>
                    <a:srgbClr val="0078D7"/>
                  </a:solidFill>
                  <a:cs typeface="Segoe UI Light" panose="020B0502040204020203" pitchFamily="34" charset="0"/>
                </a:rPr>
                <a:t>Any cloud</a:t>
              </a:r>
            </a:p>
          </p:txBody>
        </p:sp>
        <p:cxnSp>
          <p:nvCxnSpPr>
            <p:cNvPr id="30" name="Straight Connector 29">
              <a:extLst>
                <a:ext uri="{FF2B5EF4-FFF2-40B4-BE49-F238E27FC236}">
                  <a16:creationId xmlns:a16="http://schemas.microsoft.com/office/drawing/2014/main" id="{E57ED749-4CFB-4CDD-AAAA-491B7673344A}"/>
                </a:ext>
              </a:extLst>
            </p:cNvPr>
            <p:cNvCxnSpPr>
              <a:cxnSpLocks/>
            </p:cNvCxnSpPr>
            <p:nvPr/>
          </p:nvCxnSpPr>
          <p:spPr>
            <a:xfrm flipV="1">
              <a:off x="4748399" y="3539550"/>
              <a:ext cx="337671" cy="6557"/>
            </a:xfrm>
            <a:prstGeom prst="line">
              <a:avLst/>
            </a:prstGeom>
            <a:ln w="12700">
              <a:solidFill>
                <a:srgbClr val="0078D7"/>
              </a:solidFill>
            </a:ln>
          </p:spPr>
          <p:style>
            <a:lnRef idx="1">
              <a:schemeClr val="accent1"/>
            </a:lnRef>
            <a:fillRef idx="0">
              <a:schemeClr val="accent1"/>
            </a:fillRef>
            <a:effectRef idx="0">
              <a:schemeClr val="accent1"/>
            </a:effectRef>
            <a:fontRef idx="minor">
              <a:schemeClr val="tx1"/>
            </a:fontRef>
          </p:style>
        </p:cxnSp>
      </p:grpSp>
      <p:pic>
        <p:nvPicPr>
          <p:cNvPr id="35" name="Picture 34">
            <a:extLst>
              <a:ext uri="{FF2B5EF4-FFF2-40B4-BE49-F238E27FC236}">
                <a16:creationId xmlns:a16="http://schemas.microsoft.com/office/drawing/2014/main" id="{BAC6265B-7845-4A58-9209-45210C37BA77}"/>
              </a:ext>
            </a:extLst>
          </p:cNvPr>
          <p:cNvPicPr>
            <a:picLocks noChangeAspect="1"/>
          </p:cNvPicPr>
          <p:nvPr/>
        </p:nvPicPr>
        <p:blipFill>
          <a:blip r:embed="rId4"/>
          <a:stretch>
            <a:fillRect/>
          </a:stretch>
        </p:blipFill>
        <p:spPr>
          <a:xfrm>
            <a:off x="5453541" y="4772769"/>
            <a:ext cx="732937" cy="732937"/>
          </a:xfrm>
          <a:prstGeom prst="rect">
            <a:avLst/>
          </a:prstGeom>
        </p:spPr>
      </p:pic>
      <p:pic>
        <p:nvPicPr>
          <p:cNvPr id="36" name="Picture 35">
            <a:extLst>
              <a:ext uri="{FF2B5EF4-FFF2-40B4-BE49-F238E27FC236}">
                <a16:creationId xmlns:a16="http://schemas.microsoft.com/office/drawing/2014/main" id="{C7FA1092-D3B8-4710-9FAA-A42F412A80A1}"/>
              </a:ext>
            </a:extLst>
          </p:cNvPr>
          <p:cNvPicPr>
            <a:picLocks noChangeAspect="1"/>
          </p:cNvPicPr>
          <p:nvPr/>
        </p:nvPicPr>
        <p:blipFill>
          <a:blip r:embed="rId4"/>
          <a:stretch>
            <a:fillRect/>
          </a:stretch>
        </p:blipFill>
        <p:spPr>
          <a:xfrm>
            <a:off x="9943684" y="4690017"/>
            <a:ext cx="732937" cy="732937"/>
          </a:xfrm>
          <a:prstGeom prst="rect">
            <a:avLst/>
          </a:prstGeom>
        </p:spPr>
      </p:pic>
      <p:sp>
        <p:nvSpPr>
          <p:cNvPr id="37" name="TextBox 36">
            <a:extLst>
              <a:ext uri="{FF2B5EF4-FFF2-40B4-BE49-F238E27FC236}">
                <a16:creationId xmlns:a16="http://schemas.microsoft.com/office/drawing/2014/main" id="{B1825DD7-631E-41A1-9D13-5848922E8197}"/>
              </a:ext>
            </a:extLst>
          </p:cNvPr>
          <p:cNvSpPr txBox="1"/>
          <p:nvPr/>
        </p:nvSpPr>
        <p:spPr>
          <a:xfrm>
            <a:off x="462642" y="6154098"/>
            <a:ext cx="2050786" cy="246221"/>
          </a:xfrm>
          <a:prstGeom prst="rect">
            <a:avLst/>
          </a:prstGeom>
          <a:noFill/>
        </p:spPr>
        <p:txBody>
          <a:bodyPr wrap="square" lIns="0" tIns="0" rIns="0" bIns="0" rtlCol="0">
            <a:spAutoFit/>
          </a:bodyPr>
          <a:lstStyle/>
          <a:p>
            <a:pPr algn="l"/>
            <a:r>
              <a:rPr lang="en-US" sz="1600" dirty="0">
                <a:solidFill>
                  <a:schemeClr val="accent2">
                    <a:lumMod val="50000"/>
                  </a:schemeClr>
                </a:solidFill>
                <a:cs typeface="Segoe UI" pitchFamily="34" charset="0"/>
              </a:rPr>
              <a:t>Cluster configuration</a:t>
            </a:r>
          </a:p>
        </p:txBody>
      </p:sp>
      <p:sp>
        <p:nvSpPr>
          <p:cNvPr id="38" name="TextBox 37">
            <a:extLst>
              <a:ext uri="{FF2B5EF4-FFF2-40B4-BE49-F238E27FC236}">
                <a16:creationId xmlns:a16="http://schemas.microsoft.com/office/drawing/2014/main" id="{509C979F-A595-4EBA-A91A-BF79FBD52348}"/>
              </a:ext>
            </a:extLst>
          </p:cNvPr>
          <p:cNvSpPr txBox="1"/>
          <p:nvPr/>
        </p:nvSpPr>
        <p:spPr>
          <a:xfrm>
            <a:off x="8170053" y="363813"/>
            <a:ext cx="2476225" cy="738664"/>
          </a:xfrm>
          <a:prstGeom prst="rect">
            <a:avLst/>
          </a:prstGeom>
          <a:noFill/>
        </p:spPr>
        <p:txBody>
          <a:bodyPr wrap="square" lIns="0" tIns="0" rIns="0" bIns="0" rtlCol="0">
            <a:spAutoFit/>
          </a:bodyPr>
          <a:lstStyle/>
          <a:p>
            <a:pPr algn="l"/>
            <a:r>
              <a:rPr lang="en-US" sz="1600" dirty="0">
                <a:solidFill>
                  <a:schemeClr val="accent2">
                    <a:lumMod val="50000"/>
                  </a:schemeClr>
                </a:solidFill>
                <a:cs typeface="Segoe UI" pitchFamily="34" charset="0"/>
              </a:rPr>
              <a:t>Manage both on-premises and Azure clusters in the portal</a:t>
            </a:r>
          </a:p>
        </p:txBody>
      </p:sp>
    </p:spTree>
    <p:extLst>
      <p:ext uri="{BB962C8B-B14F-4D97-AF65-F5344CB8AC3E}">
        <p14:creationId xmlns:p14="http://schemas.microsoft.com/office/powerpoint/2010/main" val="3105730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wipe(left)">
                                      <p:cBhvr>
                                        <p:cTn id="15" dur="500"/>
                                        <p:tgtEl>
                                          <p:spTgt spid="15"/>
                                        </p:tgtEl>
                                      </p:cBhvr>
                                    </p:animEffect>
                                  </p:childTnLst>
                                </p:cTn>
                              </p:par>
                              <p:par>
                                <p:cTn id="16" presetID="1" presetClass="entr" presetSubtype="0" fill="hold" grpId="0" nodeType="withEffect">
                                  <p:stCondLst>
                                    <p:cond delay="0"/>
                                  </p:stCondLst>
                                  <p:childTnLst>
                                    <p:set>
                                      <p:cBhvr>
                                        <p:cTn id="17" dur="1" fill="hold">
                                          <p:stCondLst>
                                            <p:cond delay="0"/>
                                          </p:stCondLst>
                                        </p:cTn>
                                        <p:tgtEl>
                                          <p:spTgt spid="19"/>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wipe(left)">
                                      <p:cBhvr>
                                        <p:cTn id="22" dur="500"/>
                                        <p:tgtEl>
                                          <p:spTgt spid="17"/>
                                        </p:tgtEl>
                                      </p:cBhvr>
                                    </p:animEffect>
                                  </p:childTnLst>
                                </p:cTn>
                              </p:par>
                              <p:par>
                                <p:cTn id="23" presetID="1" presetClass="entr" presetSubtype="0"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35"/>
                                        </p:tgtEl>
                                        <p:attrNameLst>
                                          <p:attrName>style.visibility</p:attrName>
                                        </p:attrNameLst>
                                      </p:cBhvr>
                                      <p:to>
                                        <p:strVal val="visible"/>
                                      </p:to>
                                    </p:set>
                                    <p:animEffect transition="in" filter="fade">
                                      <p:cBhvr>
                                        <p:cTn id="29" dur="500"/>
                                        <p:tgtEl>
                                          <p:spTgt spid="35"/>
                                        </p:tgtEl>
                                      </p:cBhvr>
                                    </p:animEffec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7"/>
                                        </p:tgtEl>
                                        <p:attrNameLst>
                                          <p:attrName>style.visibility</p:attrName>
                                        </p:attrNameLst>
                                      </p:cBhvr>
                                      <p:to>
                                        <p:strVal val="visible"/>
                                      </p:to>
                                    </p:set>
                                  </p:childTnLst>
                                </p:cTn>
                              </p:par>
                              <p:par>
                                <p:cTn id="34" presetID="10" presetClass="entr" presetSubtype="0" fill="hold" nodeType="withEffect">
                                  <p:stCondLst>
                                    <p:cond delay="0"/>
                                  </p:stCondLst>
                                  <p:childTnLst>
                                    <p:set>
                                      <p:cBhvr>
                                        <p:cTn id="35" dur="1" fill="hold">
                                          <p:stCondLst>
                                            <p:cond delay="0"/>
                                          </p:stCondLst>
                                        </p:cTn>
                                        <p:tgtEl>
                                          <p:spTgt spid="36"/>
                                        </p:tgtEl>
                                        <p:attrNameLst>
                                          <p:attrName>style.visibility</p:attrName>
                                        </p:attrNameLst>
                                      </p:cBhvr>
                                      <p:to>
                                        <p:strVal val="visible"/>
                                      </p:to>
                                    </p:set>
                                    <p:animEffect transition="in" filter="fade">
                                      <p:cBhvr>
                                        <p:cTn id="36" dur="500"/>
                                        <p:tgtEl>
                                          <p:spTgt spid="36"/>
                                        </p:tgtEl>
                                      </p:cBhvr>
                                    </p:animEffec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22" presetClass="entr" presetSubtype="1" fill="hold" nodeType="clickEffect">
                                  <p:stCondLst>
                                    <p:cond delay="0"/>
                                  </p:stCondLst>
                                  <p:childTnLst>
                                    <p:set>
                                      <p:cBhvr>
                                        <p:cTn id="44" dur="1" fill="hold">
                                          <p:stCondLst>
                                            <p:cond delay="0"/>
                                          </p:stCondLst>
                                        </p:cTn>
                                        <p:tgtEl>
                                          <p:spTgt spid="12"/>
                                        </p:tgtEl>
                                        <p:attrNameLst>
                                          <p:attrName>style.visibility</p:attrName>
                                        </p:attrNameLst>
                                      </p:cBhvr>
                                      <p:to>
                                        <p:strVal val="visible"/>
                                      </p:to>
                                    </p:set>
                                    <p:animEffect transition="in" filter="wipe(up)">
                                      <p:cBhvr>
                                        <p:cTn id="45" dur="500"/>
                                        <p:tgtEl>
                                          <p:spTgt spid="12"/>
                                        </p:tgtEl>
                                      </p:cBhvr>
                                    </p:animEffect>
                                  </p:childTnLst>
                                </p:cTn>
                              </p:par>
                              <p:par>
                                <p:cTn id="46" presetID="22" presetClass="entr" presetSubtype="1" fill="hold" nodeType="withEffect">
                                  <p:stCondLst>
                                    <p:cond delay="0"/>
                                  </p:stCondLst>
                                  <p:childTnLst>
                                    <p:set>
                                      <p:cBhvr>
                                        <p:cTn id="47" dur="1" fill="hold">
                                          <p:stCondLst>
                                            <p:cond delay="0"/>
                                          </p:stCondLst>
                                        </p:cTn>
                                        <p:tgtEl>
                                          <p:spTgt spid="14"/>
                                        </p:tgtEl>
                                        <p:attrNameLst>
                                          <p:attrName>style.visibility</p:attrName>
                                        </p:attrNameLst>
                                      </p:cBhvr>
                                      <p:to>
                                        <p:strVal val="visible"/>
                                      </p:to>
                                    </p:set>
                                    <p:animEffect transition="in" filter="wipe(up)">
                                      <p:cBhvr>
                                        <p:cTn id="48" dur="500"/>
                                        <p:tgtEl>
                                          <p:spTgt spid="14"/>
                                        </p:tgtEl>
                                      </p:cBhvr>
                                    </p:animEffect>
                                  </p:childTnLst>
                                </p:cTn>
                              </p:par>
                              <p:par>
                                <p:cTn id="49" presetID="1" presetClass="entr" presetSubtype="0" fill="hold" grpId="0" nodeType="withEffect">
                                  <p:stCondLst>
                                    <p:cond delay="0"/>
                                  </p:stCondLst>
                                  <p:childTnLst>
                                    <p:set>
                                      <p:cBhvr>
                                        <p:cTn id="50"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37" grpId="0"/>
      <p:bldP spid="38"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 name="Rectangle 223">
            <a:extLst>
              <a:ext uri="{FF2B5EF4-FFF2-40B4-BE49-F238E27FC236}">
                <a16:creationId xmlns:a16="http://schemas.microsoft.com/office/drawing/2014/main" id="{EE6C2C77-C879-4AC0-AE58-16AF4A8762FE}"/>
              </a:ext>
            </a:extLst>
          </p:cNvPr>
          <p:cNvSpPr/>
          <p:nvPr/>
        </p:nvSpPr>
        <p:spPr bwMode="auto">
          <a:xfrm>
            <a:off x="0" y="5247978"/>
            <a:ext cx="12192000" cy="161002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2800"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endParaRPr>
          </a:p>
        </p:txBody>
      </p:sp>
      <p:grpSp>
        <p:nvGrpSpPr>
          <p:cNvPr id="225" name="Group 224">
            <a:extLst>
              <a:ext uri="{FF2B5EF4-FFF2-40B4-BE49-F238E27FC236}">
                <a16:creationId xmlns:a16="http://schemas.microsoft.com/office/drawing/2014/main" id="{E29EDDA1-624E-4599-A7D2-AE2F88AB6429}"/>
              </a:ext>
            </a:extLst>
          </p:cNvPr>
          <p:cNvGrpSpPr/>
          <p:nvPr/>
        </p:nvGrpSpPr>
        <p:grpSpPr>
          <a:xfrm>
            <a:off x="-232440" y="4050821"/>
            <a:ext cx="12383752" cy="1121463"/>
            <a:chOff x="-359166" y="1894404"/>
            <a:chExt cx="12632072" cy="1143951"/>
          </a:xfrm>
        </p:grpSpPr>
        <p:grpSp>
          <p:nvGrpSpPr>
            <p:cNvPr id="226" name="Group 225">
              <a:extLst>
                <a:ext uri="{FF2B5EF4-FFF2-40B4-BE49-F238E27FC236}">
                  <a16:creationId xmlns:a16="http://schemas.microsoft.com/office/drawing/2014/main" id="{C125FD0A-DFAC-4310-A766-2EB7B40E3688}"/>
                </a:ext>
              </a:extLst>
            </p:cNvPr>
            <p:cNvGrpSpPr/>
            <p:nvPr/>
          </p:nvGrpSpPr>
          <p:grpSpPr>
            <a:xfrm>
              <a:off x="-359166" y="1894404"/>
              <a:ext cx="12106163" cy="492309"/>
              <a:chOff x="-359166" y="1894404"/>
              <a:chExt cx="12106163" cy="492309"/>
            </a:xfrm>
          </p:grpSpPr>
          <p:sp>
            <p:nvSpPr>
              <p:cNvPr id="253" name="Hexagon 252">
                <a:extLst>
                  <a:ext uri="{FF2B5EF4-FFF2-40B4-BE49-F238E27FC236}">
                    <a16:creationId xmlns:a16="http://schemas.microsoft.com/office/drawing/2014/main" id="{84A66414-70BC-4378-BBD4-5422FBDC8BB7}"/>
                  </a:ext>
                </a:extLst>
              </p:cNvPr>
              <p:cNvSpPr/>
              <p:nvPr/>
            </p:nvSpPr>
            <p:spPr bwMode="auto">
              <a:xfrm>
                <a:off x="-359166" y="1894404"/>
                <a:ext cx="571079" cy="492309"/>
              </a:xfrm>
              <a:prstGeom prst="hexagon">
                <a:avLst/>
              </a:prstGeom>
              <a:noFill/>
              <a:ln w="19050">
                <a:solidFill>
                  <a:srgbClr val="00BCF2">
                    <a:alpha val="3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54" name="Hexagon 253">
                <a:extLst>
                  <a:ext uri="{FF2B5EF4-FFF2-40B4-BE49-F238E27FC236}">
                    <a16:creationId xmlns:a16="http://schemas.microsoft.com/office/drawing/2014/main" id="{01CF5C73-F224-4266-8A2C-0B5961E8B1FE}"/>
                  </a:ext>
                </a:extLst>
              </p:cNvPr>
              <p:cNvSpPr/>
              <p:nvPr/>
            </p:nvSpPr>
            <p:spPr bwMode="auto">
              <a:xfrm>
                <a:off x="689478" y="1894404"/>
                <a:ext cx="571079" cy="492309"/>
              </a:xfrm>
              <a:prstGeom prst="hexagon">
                <a:avLst/>
              </a:prstGeom>
              <a:noFill/>
              <a:ln w="19050">
                <a:solidFill>
                  <a:srgbClr val="00BCF2">
                    <a:alpha val="3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55" name="Hexagon 254">
                <a:extLst>
                  <a:ext uri="{FF2B5EF4-FFF2-40B4-BE49-F238E27FC236}">
                    <a16:creationId xmlns:a16="http://schemas.microsoft.com/office/drawing/2014/main" id="{101D18B3-E909-4526-9D4E-F3310C7BE436}"/>
                  </a:ext>
                </a:extLst>
              </p:cNvPr>
              <p:cNvSpPr/>
              <p:nvPr/>
            </p:nvSpPr>
            <p:spPr bwMode="auto">
              <a:xfrm>
                <a:off x="1738122" y="1894404"/>
                <a:ext cx="571079" cy="492309"/>
              </a:xfrm>
              <a:prstGeom prst="hexagon">
                <a:avLst/>
              </a:prstGeom>
              <a:noFill/>
              <a:ln w="19050">
                <a:solidFill>
                  <a:srgbClr val="00BCF2">
                    <a:alpha val="3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56" name="Hexagon 255">
                <a:extLst>
                  <a:ext uri="{FF2B5EF4-FFF2-40B4-BE49-F238E27FC236}">
                    <a16:creationId xmlns:a16="http://schemas.microsoft.com/office/drawing/2014/main" id="{A78291F0-1516-4557-B41B-DB4976D13909}"/>
                  </a:ext>
                </a:extLst>
              </p:cNvPr>
              <p:cNvSpPr/>
              <p:nvPr/>
            </p:nvSpPr>
            <p:spPr bwMode="auto">
              <a:xfrm>
                <a:off x="2786766" y="1894404"/>
                <a:ext cx="571079" cy="492309"/>
              </a:xfrm>
              <a:prstGeom prst="hexagon">
                <a:avLst/>
              </a:prstGeom>
              <a:noFill/>
              <a:ln w="19050">
                <a:solidFill>
                  <a:srgbClr val="00BCF2">
                    <a:alpha val="3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57" name="Hexagon 256">
                <a:extLst>
                  <a:ext uri="{FF2B5EF4-FFF2-40B4-BE49-F238E27FC236}">
                    <a16:creationId xmlns:a16="http://schemas.microsoft.com/office/drawing/2014/main" id="{A0756976-CFC4-4A1F-8515-1C223A6257DD}"/>
                  </a:ext>
                </a:extLst>
              </p:cNvPr>
              <p:cNvSpPr/>
              <p:nvPr/>
            </p:nvSpPr>
            <p:spPr bwMode="auto">
              <a:xfrm>
                <a:off x="3835410" y="1894404"/>
                <a:ext cx="571079" cy="492309"/>
              </a:xfrm>
              <a:prstGeom prst="hexagon">
                <a:avLst/>
              </a:prstGeom>
              <a:noFill/>
              <a:ln w="19050">
                <a:solidFill>
                  <a:srgbClr val="00BCF2">
                    <a:alpha val="3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58" name="Hexagon 257">
                <a:extLst>
                  <a:ext uri="{FF2B5EF4-FFF2-40B4-BE49-F238E27FC236}">
                    <a16:creationId xmlns:a16="http://schemas.microsoft.com/office/drawing/2014/main" id="{CE6A4B9B-267B-49BD-86F4-8BC44FC4CE6C}"/>
                  </a:ext>
                </a:extLst>
              </p:cNvPr>
              <p:cNvSpPr/>
              <p:nvPr/>
            </p:nvSpPr>
            <p:spPr bwMode="auto">
              <a:xfrm>
                <a:off x="4884054" y="1894404"/>
                <a:ext cx="571079" cy="492309"/>
              </a:xfrm>
              <a:prstGeom prst="hexagon">
                <a:avLst/>
              </a:prstGeom>
              <a:noFill/>
              <a:ln w="19050">
                <a:solidFill>
                  <a:srgbClr val="00BCF2">
                    <a:alpha val="3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59" name="Hexagon 258">
                <a:extLst>
                  <a:ext uri="{FF2B5EF4-FFF2-40B4-BE49-F238E27FC236}">
                    <a16:creationId xmlns:a16="http://schemas.microsoft.com/office/drawing/2014/main" id="{7B83F027-2B80-47A1-8199-1B142CA611A0}"/>
                  </a:ext>
                </a:extLst>
              </p:cNvPr>
              <p:cNvSpPr/>
              <p:nvPr/>
            </p:nvSpPr>
            <p:spPr bwMode="auto">
              <a:xfrm>
                <a:off x="5932698" y="1894404"/>
                <a:ext cx="571079" cy="492309"/>
              </a:xfrm>
              <a:prstGeom prst="hexagon">
                <a:avLst/>
              </a:prstGeom>
              <a:noFill/>
              <a:ln w="19050">
                <a:solidFill>
                  <a:srgbClr val="00BCF2">
                    <a:alpha val="3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60" name="Hexagon 259">
                <a:extLst>
                  <a:ext uri="{FF2B5EF4-FFF2-40B4-BE49-F238E27FC236}">
                    <a16:creationId xmlns:a16="http://schemas.microsoft.com/office/drawing/2014/main" id="{1E64751D-783D-4A88-83F4-7BC12814D733}"/>
                  </a:ext>
                </a:extLst>
              </p:cNvPr>
              <p:cNvSpPr/>
              <p:nvPr/>
            </p:nvSpPr>
            <p:spPr bwMode="auto">
              <a:xfrm>
                <a:off x="6981342" y="1894404"/>
                <a:ext cx="571079" cy="492309"/>
              </a:xfrm>
              <a:prstGeom prst="hexagon">
                <a:avLst/>
              </a:prstGeom>
              <a:noFill/>
              <a:ln w="19050">
                <a:solidFill>
                  <a:srgbClr val="00BCF2">
                    <a:alpha val="3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61" name="Hexagon 260">
                <a:extLst>
                  <a:ext uri="{FF2B5EF4-FFF2-40B4-BE49-F238E27FC236}">
                    <a16:creationId xmlns:a16="http://schemas.microsoft.com/office/drawing/2014/main" id="{1DE01425-CC8D-46B8-9DF8-01CB9ACC48B9}"/>
                  </a:ext>
                </a:extLst>
              </p:cNvPr>
              <p:cNvSpPr/>
              <p:nvPr/>
            </p:nvSpPr>
            <p:spPr bwMode="auto">
              <a:xfrm>
                <a:off x="8029986" y="1894404"/>
                <a:ext cx="571079" cy="492309"/>
              </a:xfrm>
              <a:prstGeom prst="hexagon">
                <a:avLst/>
              </a:prstGeom>
              <a:noFill/>
              <a:ln w="19050">
                <a:solidFill>
                  <a:srgbClr val="00BCF2">
                    <a:alpha val="3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62" name="Hexagon 261">
                <a:extLst>
                  <a:ext uri="{FF2B5EF4-FFF2-40B4-BE49-F238E27FC236}">
                    <a16:creationId xmlns:a16="http://schemas.microsoft.com/office/drawing/2014/main" id="{59E789F4-E943-41E9-87DB-6642A27C3E4C}"/>
                  </a:ext>
                </a:extLst>
              </p:cNvPr>
              <p:cNvSpPr/>
              <p:nvPr/>
            </p:nvSpPr>
            <p:spPr bwMode="auto">
              <a:xfrm>
                <a:off x="9078630" y="1894404"/>
                <a:ext cx="571079" cy="492309"/>
              </a:xfrm>
              <a:prstGeom prst="hexagon">
                <a:avLst/>
              </a:prstGeom>
              <a:noFill/>
              <a:ln w="19050">
                <a:solidFill>
                  <a:srgbClr val="00BCF2">
                    <a:alpha val="3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63" name="Hexagon 262">
                <a:extLst>
                  <a:ext uri="{FF2B5EF4-FFF2-40B4-BE49-F238E27FC236}">
                    <a16:creationId xmlns:a16="http://schemas.microsoft.com/office/drawing/2014/main" id="{2305E81B-CC7A-4684-97E8-9063BBD67904}"/>
                  </a:ext>
                </a:extLst>
              </p:cNvPr>
              <p:cNvSpPr/>
              <p:nvPr/>
            </p:nvSpPr>
            <p:spPr bwMode="auto">
              <a:xfrm>
                <a:off x="10127274" y="1894404"/>
                <a:ext cx="571079" cy="492309"/>
              </a:xfrm>
              <a:prstGeom prst="hexagon">
                <a:avLst/>
              </a:prstGeom>
              <a:noFill/>
              <a:ln w="19050">
                <a:solidFill>
                  <a:srgbClr val="00BCF2">
                    <a:alpha val="3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64" name="Hexagon 263">
                <a:extLst>
                  <a:ext uri="{FF2B5EF4-FFF2-40B4-BE49-F238E27FC236}">
                    <a16:creationId xmlns:a16="http://schemas.microsoft.com/office/drawing/2014/main" id="{22214DE5-F005-4F18-96C5-39C2A919C97B}"/>
                  </a:ext>
                </a:extLst>
              </p:cNvPr>
              <p:cNvSpPr/>
              <p:nvPr/>
            </p:nvSpPr>
            <p:spPr bwMode="auto">
              <a:xfrm>
                <a:off x="11175918" y="1894404"/>
                <a:ext cx="571079" cy="492309"/>
              </a:xfrm>
              <a:prstGeom prst="hexagon">
                <a:avLst/>
              </a:prstGeom>
              <a:noFill/>
              <a:ln w="19050">
                <a:solidFill>
                  <a:srgbClr val="00BCF2">
                    <a:alpha val="3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27" name="Group 226">
              <a:extLst>
                <a:ext uri="{FF2B5EF4-FFF2-40B4-BE49-F238E27FC236}">
                  <a16:creationId xmlns:a16="http://schemas.microsoft.com/office/drawing/2014/main" id="{307B239F-C9D3-40EB-B1A2-AD5707A599A1}"/>
                </a:ext>
              </a:extLst>
            </p:cNvPr>
            <p:cNvGrpSpPr/>
            <p:nvPr/>
          </p:nvGrpSpPr>
          <p:grpSpPr>
            <a:xfrm>
              <a:off x="166743" y="2231934"/>
              <a:ext cx="12106163" cy="492309"/>
              <a:chOff x="166743" y="2231934"/>
              <a:chExt cx="12106163" cy="492309"/>
            </a:xfrm>
          </p:grpSpPr>
          <p:sp>
            <p:nvSpPr>
              <p:cNvPr id="241" name="Hexagon 240">
                <a:extLst>
                  <a:ext uri="{FF2B5EF4-FFF2-40B4-BE49-F238E27FC236}">
                    <a16:creationId xmlns:a16="http://schemas.microsoft.com/office/drawing/2014/main" id="{85326A46-A731-454C-A2E3-8EE0D4E142C3}"/>
                  </a:ext>
                </a:extLst>
              </p:cNvPr>
              <p:cNvSpPr/>
              <p:nvPr/>
            </p:nvSpPr>
            <p:spPr bwMode="auto">
              <a:xfrm>
                <a:off x="166743" y="2231934"/>
                <a:ext cx="571079" cy="492309"/>
              </a:xfrm>
              <a:prstGeom prst="hexagon">
                <a:avLst/>
              </a:prstGeom>
              <a:noFill/>
              <a:ln w="19050">
                <a:solidFill>
                  <a:srgbClr val="00188F">
                    <a:alpha val="4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42" name="Hexagon 241">
                <a:extLst>
                  <a:ext uri="{FF2B5EF4-FFF2-40B4-BE49-F238E27FC236}">
                    <a16:creationId xmlns:a16="http://schemas.microsoft.com/office/drawing/2014/main" id="{21422E9F-5601-42AD-B6EA-DA8349355DC4}"/>
                  </a:ext>
                </a:extLst>
              </p:cNvPr>
              <p:cNvSpPr/>
              <p:nvPr/>
            </p:nvSpPr>
            <p:spPr bwMode="auto">
              <a:xfrm>
                <a:off x="1215387" y="2231934"/>
                <a:ext cx="571079" cy="492309"/>
              </a:xfrm>
              <a:prstGeom prst="hexagon">
                <a:avLst/>
              </a:prstGeom>
              <a:noFill/>
              <a:ln w="19050">
                <a:solidFill>
                  <a:srgbClr val="00188F">
                    <a:alpha val="4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43" name="Hexagon 242">
                <a:extLst>
                  <a:ext uri="{FF2B5EF4-FFF2-40B4-BE49-F238E27FC236}">
                    <a16:creationId xmlns:a16="http://schemas.microsoft.com/office/drawing/2014/main" id="{88C3A68E-7EC1-4B8E-BAB5-B8CE0447007D}"/>
                  </a:ext>
                </a:extLst>
              </p:cNvPr>
              <p:cNvSpPr/>
              <p:nvPr/>
            </p:nvSpPr>
            <p:spPr bwMode="auto">
              <a:xfrm>
                <a:off x="2264031" y="2231934"/>
                <a:ext cx="571079" cy="492309"/>
              </a:xfrm>
              <a:prstGeom prst="hexagon">
                <a:avLst/>
              </a:prstGeom>
              <a:noFill/>
              <a:ln w="19050">
                <a:solidFill>
                  <a:srgbClr val="00188F">
                    <a:alpha val="4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44" name="Hexagon 243">
                <a:extLst>
                  <a:ext uri="{FF2B5EF4-FFF2-40B4-BE49-F238E27FC236}">
                    <a16:creationId xmlns:a16="http://schemas.microsoft.com/office/drawing/2014/main" id="{3EA25EE5-B8A0-4FAE-9E28-BD9F9C09A445}"/>
                  </a:ext>
                </a:extLst>
              </p:cNvPr>
              <p:cNvSpPr/>
              <p:nvPr/>
            </p:nvSpPr>
            <p:spPr bwMode="auto">
              <a:xfrm>
                <a:off x="3312675" y="2231934"/>
                <a:ext cx="571079" cy="492309"/>
              </a:xfrm>
              <a:prstGeom prst="hexagon">
                <a:avLst/>
              </a:prstGeom>
              <a:noFill/>
              <a:ln w="19050">
                <a:solidFill>
                  <a:srgbClr val="00188F">
                    <a:alpha val="4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45" name="Hexagon 244">
                <a:extLst>
                  <a:ext uri="{FF2B5EF4-FFF2-40B4-BE49-F238E27FC236}">
                    <a16:creationId xmlns:a16="http://schemas.microsoft.com/office/drawing/2014/main" id="{38F6B975-BFED-4F53-B5C8-22F924910678}"/>
                  </a:ext>
                </a:extLst>
              </p:cNvPr>
              <p:cNvSpPr/>
              <p:nvPr/>
            </p:nvSpPr>
            <p:spPr bwMode="auto">
              <a:xfrm>
                <a:off x="4361319" y="2231934"/>
                <a:ext cx="571079" cy="492309"/>
              </a:xfrm>
              <a:prstGeom prst="hexagon">
                <a:avLst/>
              </a:prstGeom>
              <a:noFill/>
              <a:ln w="19050">
                <a:solidFill>
                  <a:srgbClr val="00188F">
                    <a:alpha val="4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46" name="Hexagon 245">
                <a:extLst>
                  <a:ext uri="{FF2B5EF4-FFF2-40B4-BE49-F238E27FC236}">
                    <a16:creationId xmlns:a16="http://schemas.microsoft.com/office/drawing/2014/main" id="{CEB5D094-291A-46D9-9BE1-D6160B0A5875}"/>
                  </a:ext>
                </a:extLst>
              </p:cNvPr>
              <p:cNvSpPr/>
              <p:nvPr/>
            </p:nvSpPr>
            <p:spPr bwMode="auto">
              <a:xfrm>
                <a:off x="5409963" y="2231934"/>
                <a:ext cx="571079" cy="492309"/>
              </a:xfrm>
              <a:prstGeom prst="hexagon">
                <a:avLst/>
              </a:prstGeom>
              <a:noFill/>
              <a:ln w="19050">
                <a:solidFill>
                  <a:srgbClr val="00188F">
                    <a:alpha val="4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47" name="Hexagon 246">
                <a:extLst>
                  <a:ext uri="{FF2B5EF4-FFF2-40B4-BE49-F238E27FC236}">
                    <a16:creationId xmlns:a16="http://schemas.microsoft.com/office/drawing/2014/main" id="{071B005E-B059-4CBB-B33E-7A6F49045DFB}"/>
                  </a:ext>
                </a:extLst>
              </p:cNvPr>
              <p:cNvSpPr/>
              <p:nvPr/>
            </p:nvSpPr>
            <p:spPr bwMode="auto">
              <a:xfrm>
                <a:off x="6458607" y="2231934"/>
                <a:ext cx="571079" cy="492309"/>
              </a:xfrm>
              <a:prstGeom prst="hexagon">
                <a:avLst/>
              </a:prstGeom>
              <a:noFill/>
              <a:ln w="19050">
                <a:solidFill>
                  <a:srgbClr val="00188F">
                    <a:alpha val="4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48" name="Hexagon 247">
                <a:extLst>
                  <a:ext uri="{FF2B5EF4-FFF2-40B4-BE49-F238E27FC236}">
                    <a16:creationId xmlns:a16="http://schemas.microsoft.com/office/drawing/2014/main" id="{CA581044-643E-4423-A73C-0C36C5FB7907}"/>
                  </a:ext>
                </a:extLst>
              </p:cNvPr>
              <p:cNvSpPr/>
              <p:nvPr/>
            </p:nvSpPr>
            <p:spPr bwMode="auto">
              <a:xfrm>
                <a:off x="7507251" y="2231934"/>
                <a:ext cx="571079" cy="492309"/>
              </a:xfrm>
              <a:prstGeom prst="hexagon">
                <a:avLst/>
              </a:prstGeom>
              <a:noFill/>
              <a:ln w="19050">
                <a:solidFill>
                  <a:srgbClr val="00188F">
                    <a:alpha val="4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49" name="Hexagon 248">
                <a:extLst>
                  <a:ext uri="{FF2B5EF4-FFF2-40B4-BE49-F238E27FC236}">
                    <a16:creationId xmlns:a16="http://schemas.microsoft.com/office/drawing/2014/main" id="{FCD2FC3C-891C-46DE-87FC-7A6A360F3465}"/>
                  </a:ext>
                </a:extLst>
              </p:cNvPr>
              <p:cNvSpPr/>
              <p:nvPr/>
            </p:nvSpPr>
            <p:spPr bwMode="auto">
              <a:xfrm>
                <a:off x="8555895" y="2231934"/>
                <a:ext cx="571079" cy="492309"/>
              </a:xfrm>
              <a:prstGeom prst="hexagon">
                <a:avLst/>
              </a:prstGeom>
              <a:noFill/>
              <a:ln w="19050">
                <a:solidFill>
                  <a:srgbClr val="00188F">
                    <a:alpha val="4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50" name="Hexagon 249">
                <a:extLst>
                  <a:ext uri="{FF2B5EF4-FFF2-40B4-BE49-F238E27FC236}">
                    <a16:creationId xmlns:a16="http://schemas.microsoft.com/office/drawing/2014/main" id="{08E553BE-697B-4545-8D5E-FAFCA60A9821}"/>
                  </a:ext>
                </a:extLst>
              </p:cNvPr>
              <p:cNvSpPr/>
              <p:nvPr/>
            </p:nvSpPr>
            <p:spPr bwMode="auto">
              <a:xfrm>
                <a:off x="9604539" y="2231934"/>
                <a:ext cx="571079" cy="492309"/>
              </a:xfrm>
              <a:prstGeom prst="hexagon">
                <a:avLst/>
              </a:prstGeom>
              <a:noFill/>
              <a:ln w="19050">
                <a:solidFill>
                  <a:srgbClr val="00188F">
                    <a:alpha val="4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51" name="Hexagon 250">
                <a:extLst>
                  <a:ext uri="{FF2B5EF4-FFF2-40B4-BE49-F238E27FC236}">
                    <a16:creationId xmlns:a16="http://schemas.microsoft.com/office/drawing/2014/main" id="{0EF66F3E-B416-4F9F-A86F-5842191D26D1}"/>
                  </a:ext>
                </a:extLst>
              </p:cNvPr>
              <p:cNvSpPr/>
              <p:nvPr/>
            </p:nvSpPr>
            <p:spPr bwMode="auto">
              <a:xfrm>
                <a:off x="10653183" y="2231934"/>
                <a:ext cx="571079" cy="492309"/>
              </a:xfrm>
              <a:prstGeom prst="hexagon">
                <a:avLst/>
              </a:prstGeom>
              <a:noFill/>
              <a:ln w="19050">
                <a:solidFill>
                  <a:srgbClr val="00188F">
                    <a:alpha val="4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52" name="Hexagon 251">
                <a:extLst>
                  <a:ext uri="{FF2B5EF4-FFF2-40B4-BE49-F238E27FC236}">
                    <a16:creationId xmlns:a16="http://schemas.microsoft.com/office/drawing/2014/main" id="{55C851CC-0BD6-4766-BA72-153E5CA54804}"/>
                  </a:ext>
                </a:extLst>
              </p:cNvPr>
              <p:cNvSpPr/>
              <p:nvPr/>
            </p:nvSpPr>
            <p:spPr bwMode="auto">
              <a:xfrm>
                <a:off x="11701827" y="2231934"/>
                <a:ext cx="571079" cy="492309"/>
              </a:xfrm>
              <a:prstGeom prst="hexagon">
                <a:avLst/>
              </a:prstGeom>
              <a:noFill/>
              <a:ln w="19050">
                <a:solidFill>
                  <a:srgbClr val="00188F">
                    <a:alpha val="4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28" name="Group 227">
              <a:extLst>
                <a:ext uri="{FF2B5EF4-FFF2-40B4-BE49-F238E27FC236}">
                  <a16:creationId xmlns:a16="http://schemas.microsoft.com/office/drawing/2014/main" id="{A6D84B14-DC72-49B2-A8BE-5849C230B5BB}"/>
                </a:ext>
              </a:extLst>
            </p:cNvPr>
            <p:cNvGrpSpPr/>
            <p:nvPr/>
          </p:nvGrpSpPr>
          <p:grpSpPr>
            <a:xfrm>
              <a:off x="-359166" y="2546046"/>
              <a:ext cx="12106163" cy="492309"/>
              <a:chOff x="-359166" y="2546046"/>
              <a:chExt cx="12106163" cy="492309"/>
            </a:xfrm>
          </p:grpSpPr>
          <p:sp>
            <p:nvSpPr>
              <p:cNvPr id="229" name="Hexagon 228">
                <a:extLst>
                  <a:ext uri="{FF2B5EF4-FFF2-40B4-BE49-F238E27FC236}">
                    <a16:creationId xmlns:a16="http://schemas.microsoft.com/office/drawing/2014/main" id="{9440E82E-4266-4BBE-9255-C718AED7C627}"/>
                  </a:ext>
                </a:extLst>
              </p:cNvPr>
              <p:cNvSpPr/>
              <p:nvPr/>
            </p:nvSpPr>
            <p:spPr bwMode="auto">
              <a:xfrm>
                <a:off x="-359166" y="2546046"/>
                <a:ext cx="571079" cy="492309"/>
              </a:xfrm>
              <a:prstGeom prst="hexagon">
                <a:avLst/>
              </a:prstGeom>
              <a:noFill/>
              <a:ln w="19050">
                <a:solidFill>
                  <a:srgbClr val="0078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30" name="Hexagon 229">
                <a:extLst>
                  <a:ext uri="{FF2B5EF4-FFF2-40B4-BE49-F238E27FC236}">
                    <a16:creationId xmlns:a16="http://schemas.microsoft.com/office/drawing/2014/main" id="{4CE9727E-3A12-4B0D-AB81-A9413706F977}"/>
                  </a:ext>
                </a:extLst>
              </p:cNvPr>
              <p:cNvSpPr/>
              <p:nvPr/>
            </p:nvSpPr>
            <p:spPr bwMode="auto">
              <a:xfrm>
                <a:off x="689478" y="2546046"/>
                <a:ext cx="571079" cy="492309"/>
              </a:xfrm>
              <a:prstGeom prst="hexagon">
                <a:avLst/>
              </a:prstGeom>
              <a:noFill/>
              <a:ln w="19050">
                <a:solidFill>
                  <a:srgbClr val="0078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31" name="Hexagon 230">
                <a:extLst>
                  <a:ext uri="{FF2B5EF4-FFF2-40B4-BE49-F238E27FC236}">
                    <a16:creationId xmlns:a16="http://schemas.microsoft.com/office/drawing/2014/main" id="{9F2FDF72-9555-454C-82E6-6F40905EFF8B}"/>
                  </a:ext>
                </a:extLst>
              </p:cNvPr>
              <p:cNvSpPr/>
              <p:nvPr/>
            </p:nvSpPr>
            <p:spPr bwMode="auto">
              <a:xfrm>
                <a:off x="1738122" y="2546046"/>
                <a:ext cx="571079" cy="492309"/>
              </a:xfrm>
              <a:prstGeom prst="hexagon">
                <a:avLst/>
              </a:prstGeom>
              <a:noFill/>
              <a:ln w="19050">
                <a:solidFill>
                  <a:srgbClr val="0078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32" name="Hexagon 231">
                <a:extLst>
                  <a:ext uri="{FF2B5EF4-FFF2-40B4-BE49-F238E27FC236}">
                    <a16:creationId xmlns:a16="http://schemas.microsoft.com/office/drawing/2014/main" id="{E3D6F09A-1754-4BE6-B26A-890A9E315403}"/>
                  </a:ext>
                </a:extLst>
              </p:cNvPr>
              <p:cNvSpPr/>
              <p:nvPr/>
            </p:nvSpPr>
            <p:spPr bwMode="auto">
              <a:xfrm>
                <a:off x="2786766" y="2546046"/>
                <a:ext cx="571079" cy="492309"/>
              </a:xfrm>
              <a:prstGeom prst="hexagon">
                <a:avLst/>
              </a:prstGeom>
              <a:noFill/>
              <a:ln w="19050">
                <a:solidFill>
                  <a:srgbClr val="0078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33" name="Hexagon 232">
                <a:extLst>
                  <a:ext uri="{FF2B5EF4-FFF2-40B4-BE49-F238E27FC236}">
                    <a16:creationId xmlns:a16="http://schemas.microsoft.com/office/drawing/2014/main" id="{D0B9B1ED-47F4-4919-83E7-B9B6E49B2990}"/>
                  </a:ext>
                </a:extLst>
              </p:cNvPr>
              <p:cNvSpPr/>
              <p:nvPr/>
            </p:nvSpPr>
            <p:spPr bwMode="auto">
              <a:xfrm>
                <a:off x="3835410" y="2546046"/>
                <a:ext cx="571079" cy="492309"/>
              </a:xfrm>
              <a:prstGeom prst="hexagon">
                <a:avLst/>
              </a:prstGeom>
              <a:noFill/>
              <a:ln w="19050">
                <a:solidFill>
                  <a:srgbClr val="0078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34" name="Hexagon 233">
                <a:extLst>
                  <a:ext uri="{FF2B5EF4-FFF2-40B4-BE49-F238E27FC236}">
                    <a16:creationId xmlns:a16="http://schemas.microsoft.com/office/drawing/2014/main" id="{AF7DC4A6-6190-4322-B0B7-BF041695048F}"/>
                  </a:ext>
                </a:extLst>
              </p:cNvPr>
              <p:cNvSpPr/>
              <p:nvPr/>
            </p:nvSpPr>
            <p:spPr bwMode="auto">
              <a:xfrm>
                <a:off x="4884054" y="2546046"/>
                <a:ext cx="571079" cy="492309"/>
              </a:xfrm>
              <a:prstGeom prst="hexagon">
                <a:avLst/>
              </a:prstGeom>
              <a:noFill/>
              <a:ln w="19050">
                <a:solidFill>
                  <a:srgbClr val="0078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35" name="Hexagon 234">
                <a:extLst>
                  <a:ext uri="{FF2B5EF4-FFF2-40B4-BE49-F238E27FC236}">
                    <a16:creationId xmlns:a16="http://schemas.microsoft.com/office/drawing/2014/main" id="{837C3F33-B70C-4A7B-8194-86B86FA6F505}"/>
                  </a:ext>
                </a:extLst>
              </p:cNvPr>
              <p:cNvSpPr/>
              <p:nvPr/>
            </p:nvSpPr>
            <p:spPr bwMode="auto">
              <a:xfrm>
                <a:off x="5932698" y="2546046"/>
                <a:ext cx="571079" cy="492309"/>
              </a:xfrm>
              <a:prstGeom prst="hexagon">
                <a:avLst/>
              </a:prstGeom>
              <a:noFill/>
              <a:ln w="19050">
                <a:solidFill>
                  <a:srgbClr val="0078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36" name="Hexagon 235">
                <a:extLst>
                  <a:ext uri="{FF2B5EF4-FFF2-40B4-BE49-F238E27FC236}">
                    <a16:creationId xmlns:a16="http://schemas.microsoft.com/office/drawing/2014/main" id="{E0AF32EA-98CE-4AEC-ACE2-31453273AB60}"/>
                  </a:ext>
                </a:extLst>
              </p:cNvPr>
              <p:cNvSpPr/>
              <p:nvPr/>
            </p:nvSpPr>
            <p:spPr bwMode="auto">
              <a:xfrm>
                <a:off x="6981342" y="2546046"/>
                <a:ext cx="571079" cy="492309"/>
              </a:xfrm>
              <a:prstGeom prst="hexagon">
                <a:avLst/>
              </a:prstGeom>
              <a:noFill/>
              <a:ln w="19050">
                <a:solidFill>
                  <a:srgbClr val="0078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37" name="Hexagon 236">
                <a:extLst>
                  <a:ext uri="{FF2B5EF4-FFF2-40B4-BE49-F238E27FC236}">
                    <a16:creationId xmlns:a16="http://schemas.microsoft.com/office/drawing/2014/main" id="{1EFECDA1-F135-4B28-A2AF-5662FF66ED20}"/>
                  </a:ext>
                </a:extLst>
              </p:cNvPr>
              <p:cNvSpPr/>
              <p:nvPr/>
            </p:nvSpPr>
            <p:spPr bwMode="auto">
              <a:xfrm>
                <a:off x="8029986" y="2546046"/>
                <a:ext cx="571079" cy="492309"/>
              </a:xfrm>
              <a:prstGeom prst="hexagon">
                <a:avLst/>
              </a:prstGeom>
              <a:noFill/>
              <a:ln w="19050">
                <a:solidFill>
                  <a:srgbClr val="0078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38" name="Hexagon 237">
                <a:extLst>
                  <a:ext uri="{FF2B5EF4-FFF2-40B4-BE49-F238E27FC236}">
                    <a16:creationId xmlns:a16="http://schemas.microsoft.com/office/drawing/2014/main" id="{8B5A6DF4-EEC0-4C8D-B186-977D8E78D124}"/>
                  </a:ext>
                </a:extLst>
              </p:cNvPr>
              <p:cNvSpPr/>
              <p:nvPr/>
            </p:nvSpPr>
            <p:spPr bwMode="auto">
              <a:xfrm>
                <a:off x="9078630" y="2546046"/>
                <a:ext cx="571079" cy="492309"/>
              </a:xfrm>
              <a:prstGeom prst="hexagon">
                <a:avLst/>
              </a:prstGeom>
              <a:noFill/>
              <a:ln w="19050">
                <a:solidFill>
                  <a:srgbClr val="0078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39" name="Hexagon 238">
                <a:extLst>
                  <a:ext uri="{FF2B5EF4-FFF2-40B4-BE49-F238E27FC236}">
                    <a16:creationId xmlns:a16="http://schemas.microsoft.com/office/drawing/2014/main" id="{C3A373DD-FF9F-4D83-9436-2AAF2C1EA72D}"/>
                  </a:ext>
                </a:extLst>
              </p:cNvPr>
              <p:cNvSpPr/>
              <p:nvPr/>
            </p:nvSpPr>
            <p:spPr bwMode="auto">
              <a:xfrm>
                <a:off x="10127274" y="2546046"/>
                <a:ext cx="571079" cy="492309"/>
              </a:xfrm>
              <a:prstGeom prst="hexagon">
                <a:avLst/>
              </a:prstGeom>
              <a:noFill/>
              <a:ln w="19050">
                <a:solidFill>
                  <a:srgbClr val="0078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40" name="Hexagon 239">
                <a:extLst>
                  <a:ext uri="{FF2B5EF4-FFF2-40B4-BE49-F238E27FC236}">
                    <a16:creationId xmlns:a16="http://schemas.microsoft.com/office/drawing/2014/main" id="{794339EF-B570-4650-B29E-CE085799B1F7}"/>
                  </a:ext>
                </a:extLst>
              </p:cNvPr>
              <p:cNvSpPr/>
              <p:nvPr/>
            </p:nvSpPr>
            <p:spPr bwMode="auto">
              <a:xfrm>
                <a:off x="11175918" y="2546046"/>
                <a:ext cx="571079" cy="492309"/>
              </a:xfrm>
              <a:prstGeom prst="hexagon">
                <a:avLst/>
              </a:prstGeom>
              <a:noFill/>
              <a:ln w="19050">
                <a:solidFill>
                  <a:srgbClr val="0078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grpSp>
      <p:sp>
        <p:nvSpPr>
          <p:cNvPr id="265" name="Rectangle 264">
            <a:extLst>
              <a:ext uri="{FF2B5EF4-FFF2-40B4-BE49-F238E27FC236}">
                <a16:creationId xmlns:a16="http://schemas.microsoft.com/office/drawing/2014/main" id="{3358A629-D122-4306-B49D-BAFC051D0581}"/>
              </a:ext>
            </a:extLst>
          </p:cNvPr>
          <p:cNvSpPr/>
          <p:nvPr/>
        </p:nvSpPr>
        <p:spPr bwMode="auto">
          <a:xfrm>
            <a:off x="0" y="3888226"/>
            <a:ext cx="12192000" cy="1393868"/>
          </a:xfrm>
          <a:prstGeom prst="rect">
            <a:avLst/>
          </a:prstGeom>
          <a:gradFill>
            <a:gsLst>
              <a:gs pos="30000">
                <a:schemeClr val="bg1"/>
              </a:gs>
              <a:gs pos="100000">
                <a:schemeClr val="bg1">
                  <a:alpha val="0"/>
                </a:scheme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266" name="Group 265">
            <a:extLst>
              <a:ext uri="{FF2B5EF4-FFF2-40B4-BE49-F238E27FC236}">
                <a16:creationId xmlns:a16="http://schemas.microsoft.com/office/drawing/2014/main" id="{26D65BFA-E2B5-40ED-8453-61FA69BDE627}"/>
              </a:ext>
            </a:extLst>
          </p:cNvPr>
          <p:cNvGrpSpPr/>
          <p:nvPr/>
        </p:nvGrpSpPr>
        <p:grpSpPr>
          <a:xfrm>
            <a:off x="259433" y="5066870"/>
            <a:ext cx="11868183" cy="482631"/>
            <a:chOff x="166743" y="3220231"/>
            <a:chExt cx="12106163" cy="492309"/>
          </a:xfrm>
          <a:solidFill>
            <a:schemeClr val="tx1"/>
          </a:solidFill>
        </p:grpSpPr>
        <p:sp>
          <p:nvSpPr>
            <p:cNvPr id="267" name="Hexagon 266">
              <a:extLst>
                <a:ext uri="{FF2B5EF4-FFF2-40B4-BE49-F238E27FC236}">
                  <a16:creationId xmlns:a16="http://schemas.microsoft.com/office/drawing/2014/main" id="{D63ECFEA-C404-4638-848D-D5A193319D54}"/>
                </a:ext>
              </a:extLst>
            </p:cNvPr>
            <p:cNvSpPr/>
            <p:nvPr/>
          </p:nvSpPr>
          <p:spPr bwMode="auto">
            <a:xfrm>
              <a:off x="166743" y="3220231"/>
              <a:ext cx="571079" cy="492309"/>
            </a:xfrm>
            <a:prstGeom prst="hexagon">
              <a:avLst/>
            </a:prstGeom>
            <a:grpFill/>
            <a:ln w="317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68" name="Hexagon 267">
              <a:extLst>
                <a:ext uri="{FF2B5EF4-FFF2-40B4-BE49-F238E27FC236}">
                  <a16:creationId xmlns:a16="http://schemas.microsoft.com/office/drawing/2014/main" id="{362229AE-09DA-44E7-929A-59376ACCC6C9}"/>
                </a:ext>
              </a:extLst>
            </p:cNvPr>
            <p:cNvSpPr/>
            <p:nvPr/>
          </p:nvSpPr>
          <p:spPr bwMode="auto">
            <a:xfrm>
              <a:off x="1215387" y="3220231"/>
              <a:ext cx="571079" cy="492309"/>
            </a:xfrm>
            <a:prstGeom prst="hexagon">
              <a:avLst/>
            </a:prstGeom>
            <a:grpFill/>
            <a:ln w="317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69" name="Hexagon 268">
              <a:extLst>
                <a:ext uri="{FF2B5EF4-FFF2-40B4-BE49-F238E27FC236}">
                  <a16:creationId xmlns:a16="http://schemas.microsoft.com/office/drawing/2014/main" id="{0D3742AD-309C-43F4-96E8-2F701A2170D2}"/>
                </a:ext>
              </a:extLst>
            </p:cNvPr>
            <p:cNvSpPr/>
            <p:nvPr/>
          </p:nvSpPr>
          <p:spPr bwMode="auto">
            <a:xfrm>
              <a:off x="2264031" y="3220231"/>
              <a:ext cx="571079" cy="492309"/>
            </a:xfrm>
            <a:prstGeom prst="hexagon">
              <a:avLst/>
            </a:prstGeom>
            <a:grpFill/>
            <a:ln w="317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70" name="Hexagon 269">
              <a:extLst>
                <a:ext uri="{FF2B5EF4-FFF2-40B4-BE49-F238E27FC236}">
                  <a16:creationId xmlns:a16="http://schemas.microsoft.com/office/drawing/2014/main" id="{3977BC17-E635-4EE4-B979-0F4C58C8013F}"/>
                </a:ext>
              </a:extLst>
            </p:cNvPr>
            <p:cNvSpPr/>
            <p:nvPr/>
          </p:nvSpPr>
          <p:spPr bwMode="auto">
            <a:xfrm>
              <a:off x="3312675" y="3220231"/>
              <a:ext cx="571079" cy="492309"/>
            </a:xfrm>
            <a:prstGeom prst="hexagon">
              <a:avLst/>
            </a:prstGeom>
            <a:grpFill/>
            <a:ln w="317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71" name="Hexagon 270">
              <a:extLst>
                <a:ext uri="{FF2B5EF4-FFF2-40B4-BE49-F238E27FC236}">
                  <a16:creationId xmlns:a16="http://schemas.microsoft.com/office/drawing/2014/main" id="{CC978F3F-C222-4AF6-820C-A2B524AA34D0}"/>
                </a:ext>
              </a:extLst>
            </p:cNvPr>
            <p:cNvSpPr/>
            <p:nvPr/>
          </p:nvSpPr>
          <p:spPr bwMode="auto">
            <a:xfrm>
              <a:off x="4361319" y="3220231"/>
              <a:ext cx="571079" cy="492309"/>
            </a:xfrm>
            <a:prstGeom prst="hexagon">
              <a:avLst/>
            </a:prstGeom>
            <a:grpFill/>
            <a:ln w="317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72" name="Hexagon 271">
              <a:extLst>
                <a:ext uri="{FF2B5EF4-FFF2-40B4-BE49-F238E27FC236}">
                  <a16:creationId xmlns:a16="http://schemas.microsoft.com/office/drawing/2014/main" id="{E23A1409-3A8C-4BFA-8140-1F438D1D5358}"/>
                </a:ext>
              </a:extLst>
            </p:cNvPr>
            <p:cNvSpPr/>
            <p:nvPr/>
          </p:nvSpPr>
          <p:spPr bwMode="auto">
            <a:xfrm>
              <a:off x="5409963" y="3220231"/>
              <a:ext cx="571079" cy="492309"/>
            </a:xfrm>
            <a:prstGeom prst="hexagon">
              <a:avLst/>
            </a:prstGeom>
            <a:grpFill/>
            <a:ln w="317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73" name="Hexagon 272">
              <a:extLst>
                <a:ext uri="{FF2B5EF4-FFF2-40B4-BE49-F238E27FC236}">
                  <a16:creationId xmlns:a16="http://schemas.microsoft.com/office/drawing/2014/main" id="{4EE8D502-9D78-42B2-AA54-F9CDDC839F07}"/>
                </a:ext>
              </a:extLst>
            </p:cNvPr>
            <p:cNvSpPr/>
            <p:nvPr/>
          </p:nvSpPr>
          <p:spPr bwMode="auto">
            <a:xfrm>
              <a:off x="6458607" y="3220231"/>
              <a:ext cx="571079" cy="492309"/>
            </a:xfrm>
            <a:prstGeom prst="hexagon">
              <a:avLst/>
            </a:prstGeom>
            <a:grpFill/>
            <a:ln w="317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74" name="Hexagon 273">
              <a:extLst>
                <a:ext uri="{FF2B5EF4-FFF2-40B4-BE49-F238E27FC236}">
                  <a16:creationId xmlns:a16="http://schemas.microsoft.com/office/drawing/2014/main" id="{E62BD984-F297-4652-88E4-8ACECCBEE4A1}"/>
                </a:ext>
              </a:extLst>
            </p:cNvPr>
            <p:cNvSpPr/>
            <p:nvPr/>
          </p:nvSpPr>
          <p:spPr bwMode="auto">
            <a:xfrm>
              <a:off x="7507251" y="3220231"/>
              <a:ext cx="571079" cy="492309"/>
            </a:xfrm>
            <a:prstGeom prst="hexagon">
              <a:avLst/>
            </a:prstGeom>
            <a:grpFill/>
            <a:ln w="317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75" name="Hexagon 274">
              <a:extLst>
                <a:ext uri="{FF2B5EF4-FFF2-40B4-BE49-F238E27FC236}">
                  <a16:creationId xmlns:a16="http://schemas.microsoft.com/office/drawing/2014/main" id="{C7C525C7-9E87-4C20-85E9-15BB8772BDF2}"/>
                </a:ext>
              </a:extLst>
            </p:cNvPr>
            <p:cNvSpPr/>
            <p:nvPr/>
          </p:nvSpPr>
          <p:spPr bwMode="auto">
            <a:xfrm>
              <a:off x="8555895" y="3220231"/>
              <a:ext cx="571079" cy="492309"/>
            </a:xfrm>
            <a:prstGeom prst="hexagon">
              <a:avLst/>
            </a:prstGeom>
            <a:grpFill/>
            <a:ln w="317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76" name="Hexagon 275">
              <a:extLst>
                <a:ext uri="{FF2B5EF4-FFF2-40B4-BE49-F238E27FC236}">
                  <a16:creationId xmlns:a16="http://schemas.microsoft.com/office/drawing/2014/main" id="{55FC2B0F-1DED-4919-8EF1-A72D03050723}"/>
                </a:ext>
              </a:extLst>
            </p:cNvPr>
            <p:cNvSpPr/>
            <p:nvPr/>
          </p:nvSpPr>
          <p:spPr bwMode="auto">
            <a:xfrm>
              <a:off x="9604539" y="3220231"/>
              <a:ext cx="571079" cy="492309"/>
            </a:xfrm>
            <a:prstGeom prst="hexagon">
              <a:avLst/>
            </a:prstGeom>
            <a:grpFill/>
            <a:ln w="317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77" name="Hexagon 276">
              <a:extLst>
                <a:ext uri="{FF2B5EF4-FFF2-40B4-BE49-F238E27FC236}">
                  <a16:creationId xmlns:a16="http://schemas.microsoft.com/office/drawing/2014/main" id="{03F64DF3-FC3C-4F76-A485-8074329DF28B}"/>
                </a:ext>
              </a:extLst>
            </p:cNvPr>
            <p:cNvSpPr/>
            <p:nvPr/>
          </p:nvSpPr>
          <p:spPr bwMode="auto">
            <a:xfrm>
              <a:off x="10653183" y="3220231"/>
              <a:ext cx="571079" cy="492309"/>
            </a:xfrm>
            <a:prstGeom prst="hexagon">
              <a:avLst/>
            </a:prstGeom>
            <a:grpFill/>
            <a:ln w="317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78" name="Hexagon 277">
              <a:extLst>
                <a:ext uri="{FF2B5EF4-FFF2-40B4-BE49-F238E27FC236}">
                  <a16:creationId xmlns:a16="http://schemas.microsoft.com/office/drawing/2014/main" id="{3C323612-55C7-45B4-8FF7-58113D855222}"/>
                </a:ext>
              </a:extLst>
            </p:cNvPr>
            <p:cNvSpPr/>
            <p:nvPr/>
          </p:nvSpPr>
          <p:spPr bwMode="auto">
            <a:xfrm>
              <a:off x="11701827" y="3220231"/>
              <a:ext cx="571079" cy="492309"/>
            </a:xfrm>
            <a:prstGeom prst="hexagon">
              <a:avLst/>
            </a:prstGeom>
            <a:grpFill/>
            <a:ln w="317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82" name="Group 281">
            <a:extLst>
              <a:ext uri="{FF2B5EF4-FFF2-40B4-BE49-F238E27FC236}">
                <a16:creationId xmlns:a16="http://schemas.microsoft.com/office/drawing/2014/main" id="{961FD988-B9C7-41BD-BDE4-0D1FE97AA493}"/>
              </a:ext>
            </a:extLst>
          </p:cNvPr>
          <p:cNvGrpSpPr/>
          <p:nvPr/>
        </p:nvGrpSpPr>
        <p:grpSpPr>
          <a:xfrm>
            <a:off x="5611257" y="5802336"/>
            <a:ext cx="648226" cy="648226"/>
            <a:chOff x="5995563" y="6029198"/>
            <a:chExt cx="648226" cy="648226"/>
          </a:xfrm>
        </p:grpSpPr>
        <p:grpSp>
          <p:nvGrpSpPr>
            <p:cNvPr id="283" name="Group 282">
              <a:extLst>
                <a:ext uri="{FF2B5EF4-FFF2-40B4-BE49-F238E27FC236}">
                  <a16:creationId xmlns:a16="http://schemas.microsoft.com/office/drawing/2014/main" id="{F59C46CC-2485-44AA-91F2-6BFB764DB54A}"/>
                </a:ext>
              </a:extLst>
            </p:cNvPr>
            <p:cNvGrpSpPr/>
            <p:nvPr/>
          </p:nvGrpSpPr>
          <p:grpSpPr>
            <a:xfrm>
              <a:off x="6211622" y="6183204"/>
              <a:ext cx="263975" cy="338085"/>
              <a:chOff x="6654800" y="5372100"/>
              <a:chExt cx="593725" cy="760413"/>
            </a:xfrm>
          </p:grpSpPr>
          <p:sp>
            <p:nvSpPr>
              <p:cNvPr id="285" name="Freeform 130">
                <a:extLst>
                  <a:ext uri="{FF2B5EF4-FFF2-40B4-BE49-F238E27FC236}">
                    <a16:creationId xmlns:a16="http://schemas.microsoft.com/office/drawing/2014/main" id="{0341E5F4-66B6-4C40-B43C-122DC1017B77}"/>
                  </a:ext>
                </a:extLst>
              </p:cNvPr>
              <p:cNvSpPr>
                <a:spLocks/>
              </p:cNvSpPr>
              <p:nvPr/>
            </p:nvSpPr>
            <p:spPr bwMode="auto">
              <a:xfrm>
                <a:off x="6654800" y="5372100"/>
                <a:ext cx="433387" cy="760412"/>
              </a:xfrm>
              <a:custGeom>
                <a:avLst/>
                <a:gdLst>
                  <a:gd name="T0" fmla="*/ 161 w 273"/>
                  <a:gd name="T1" fmla="*/ 479 h 479"/>
                  <a:gd name="T2" fmla="*/ 0 w 273"/>
                  <a:gd name="T3" fmla="*/ 479 h 479"/>
                  <a:gd name="T4" fmla="*/ 0 w 273"/>
                  <a:gd name="T5" fmla="*/ 0 h 479"/>
                  <a:gd name="T6" fmla="*/ 273 w 273"/>
                  <a:gd name="T7" fmla="*/ 0 h 479"/>
                  <a:gd name="T8" fmla="*/ 273 w 273"/>
                  <a:gd name="T9" fmla="*/ 185 h 479"/>
                </a:gdLst>
                <a:ahLst/>
                <a:cxnLst>
                  <a:cxn ang="0">
                    <a:pos x="T0" y="T1"/>
                  </a:cxn>
                  <a:cxn ang="0">
                    <a:pos x="T2" y="T3"/>
                  </a:cxn>
                  <a:cxn ang="0">
                    <a:pos x="T4" y="T5"/>
                  </a:cxn>
                  <a:cxn ang="0">
                    <a:pos x="T6" y="T7"/>
                  </a:cxn>
                  <a:cxn ang="0">
                    <a:pos x="T8" y="T9"/>
                  </a:cxn>
                </a:cxnLst>
                <a:rect l="0" t="0" r="r" b="b"/>
                <a:pathLst>
                  <a:path w="273" h="479">
                    <a:moveTo>
                      <a:pt x="161" y="479"/>
                    </a:moveTo>
                    <a:lnTo>
                      <a:pt x="0" y="479"/>
                    </a:lnTo>
                    <a:lnTo>
                      <a:pt x="0" y="0"/>
                    </a:lnTo>
                    <a:lnTo>
                      <a:pt x="273" y="0"/>
                    </a:lnTo>
                    <a:lnTo>
                      <a:pt x="273" y="185"/>
                    </a:ln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30"/>
              </a:p>
            </p:txBody>
          </p:sp>
          <p:sp>
            <p:nvSpPr>
              <p:cNvPr id="286" name="Rectangle 134">
                <a:extLst>
                  <a:ext uri="{FF2B5EF4-FFF2-40B4-BE49-F238E27FC236}">
                    <a16:creationId xmlns:a16="http://schemas.microsoft.com/office/drawing/2014/main" id="{A2BD9B82-FF2C-4588-992A-4D96F09C6B19}"/>
                  </a:ext>
                </a:extLst>
              </p:cNvPr>
              <p:cNvSpPr>
                <a:spLocks noChangeArrowheads="1"/>
              </p:cNvSpPr>
              <p:nvPr/>
            </p:nvSpPr>
            <p:spPr bwMode="auto">
              <a:xfrm>
                <a:off x="6910388" y="5665788"/>
                <a:ext cx="338137" cy="466725"/>
              </a:xfrm>
              <a:prstGeom prst="rect">
                <a:avLst/>
              </a:pr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30"/>
              </a:p>
            </p:txBody>
          </p:sp>
          <p:sp>
            <p:nvSpPr>
              <p:cNvPr id="287" name="Freeform 135">
                <a:extLst>
                  <a:ext uri="{FF2B5EF4-FFF2-40B4-BE49-F238E27FC236}">
                    <a16:creationId xmlns:a16="http://schemas.microsoft.com/office/drawing/2014/main" id="{25DF356D-E44F-49E5-896F-BDFC709742A0}"/>
                  </a:ext>
                </a:extLst>
              </p:cNvPr>
              <p:cNvSpPr>
                <a:spLocks/>
              </p:cNvSpPr>
              <p:nvPr/>
            </p:nvSpPr>
            <p:spPr bwMode="auto">
              <a:xfrm>
                <a:off x="7037388" y="6008688"/>
                <a:ext cx="79375" cy="123825"/>
              </a:xfrm>
              <a:custGeom>
                <a:avLst/>
                <a:gdLst>
                  <a:gd name="T0" fmla="*/ 28 w 28"/>
                  <a:gd name="T1" fmla="*/ 44 h 44"/>
                  <a:gd name="T2" fmla="*/ 1 w 28"/>
                  <a:gd name="T3" fmla="*/ 44 h 44"/>
                  <a:gd name="T4" fmla="*/ 0 w 28"/>
                  <a:gd name="T5" fmla="*/ 43 h 44"/>
                  <a:gd name="T6" fmla="*/ 0 w 28"/>
                  <a:gd name="T7" fmla="*/ 0 h 44"/>
                  <a:gd name="T8" fmla="*/ 1 w 28"/>
                  <a:gd name="T9" fmla="*/ 0 h 44"/>
                  <a:gd name="T10" fmla="*/ 28 w 28"/>
                  <a:gd name="T11" fmla="*/ 0 h 44"/>
                  <a:gd name="T12" fmla="*/ 28 w 28"/>
                  <a:gd name="T13" fmla="*/ 0 h 44"/>
                  <a:gd name="T14" fmla="*/ 28 w 28"/>
                  <a:gd name="T15" fmla="*/ 43 h 44"/>
                  <a:gd name="T16" fmla="*/ 28 w 28"/>
                  <a:gd name="T17"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44">
                    <a:moveTo>
                      <a:pt x="28" y="44"/>
                    </a:moveTo>
                    <a:cubicBezTo>
                      <a:pt x="1" y="44"/>
                      <a:pt x="1" y="44"/>
                      <a:pt x="1" y="44"/>
                    </a:cubicBezTo>
                    <a:cubicBezTo>
                      <a:pt x="1" y="44"/>
                      <a:pt x="0" y="44"/>
                      <a:pt x="0" y="43"/>
                    </a:cubicBezTo>
                    <a:cubicBezTo>
                      <a:pt x="0" y="0"/>
                      <a:pt x="0" y="0"/>
                      <a:pt x="0" y="0"/>
                    </a:cubicBezTo>
                    <a:cubicBezTo>
                      <a:pt x="0" y="0"/>
                      <a:pt x="1" y="0"/>
                      <a:pt x="1" y="0"/>
                    </a:cubicBezTo>
                    <a:cubicBezTo>
                      <a:pt x="28" y="0"/>
                      <a:pt x="28" y="0"/>
                      <a:pt x="28" y="0"/>
                    </a:cubicBezTo>
                    <a:cubicBezTo>
                      <a:pt x="28" y="0"/>
                      <a:pt x="28" y="0"/>
                      <a:pt x="28" y="0"/>
                    </a:cubicBezTo>
                    <a:cubicBezTo>
                      <a:pt x="28" y="43"/>
                      <a:pt x="28" y="43"/>
                      <a:pt x="28" y="43"/>
                    </a:cubicBezTo>
                    <a:cubicBezTo>
                      <a:pt x="28" y="44"/>
                      <a:pt x="28" y="44"/>
                      <a:pt x="28" y="44"/>
                    </a:cubicBezTo>
                    <a:close/>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30"/>
              </a:p>
            </p:txBody>
          </p:sp>
        </p:grpSp>
        <p:sp>
          <p:nvSpPr>
            <p:cNvPr id="284" name="Oval 283">
              <a:extLst>
                <a:ext uri="{FF2B5EF4-FFF2-40B4-BE49-F238E27FC236}">
                  <a16:creationId xmlns:a16="http://schemas.microsoft.com/office/drawing/2014/main" id="{DE0665E5-D1D9-4107-87CC-A0A42437EFE8}"/>
                </a:ext>
              </a:extLst>
            </p:cNvPr>
            <p:cNvSpPr/>
            <p:nvPr/>
          </p:nvSpPr>
          <p:spPr bwMode="auto">
            <a:xfrm>
              <a:off x="5995563" y="6029198"/>
              <a:ext cx="648226" cy="648226"/>
            </a:xfrm>
            <a:prstGeom prst="ellipse">
              <a:avLst/>
            </a:prstGeom>
            <a:no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88" name="Group 287">
            <a:extLst>
              <a:ext uri="{FF2B5EF4-FFF2-40B4-BE49-F238E27FC236}">
                <a16:creationId xmlns:a16="http://schemas.microsoft.com/office/drawing/2014/main" id="{794E0118-14B1-4862-B4AB-773565696BC1}"/>
              </a:ext>
            </a:extLst>
          </p:cNvPr>
          <p:cNvGrpSpPr/>
          <p:nvPr/>
        </p:nvGrpSpPr>
        <p:grpSpPr>
          <a:xfrm>
            <a:off x="3766871" y="5802336"/>
            <a:ext cx="648226" cy="648225"/>
            <a:chOff x="3333563" y="6055609"/>
            <a:chExt cx="648226" cy="648225"/>
          </a:xfrm>
        </p:grpSpPr>
        <p:grpSp>
          <p:nvGrpSpPr>
            <p:cNvPr id="289" name="Group 288">
              <a:extLst>
                <a:ext uri="{FF2B5EF4-FFF2-40B4-BE49-F238E27FC236}">
                  <a16:creationId xmlns:a16="http://schemas.microsoft.com/office/drawing/2014/main" id="{F73FA567-C081-4B26-AD27-4D57F8585E24}"/>
                </a:ext>
              </a:extLst>
            </p:cNvPr>
            <p:cNvGrpSpPr/>
            <p:nvPr/>
          </p:nvGrpSpPr>
          <p:grpSpPr>
            <a:xfrm>
              <a:off x="3451935" y="6304635"/>
              <a:ext cx="411468" cy="192329"/>
              <a:chOff x="8529638" y="5526088"/>
              <a:chExt cx="1120775" cy="523875"/>
            </a:xfrm>
          </p:grpSpPr>
          <p:sp>
            <p:nvSpPr>
              <p:cNvPr id="291" name="Freeform 139">
                <a:extLst>
                  <a:ext uri="{FF2B5EF4-FFF2-40B4-BE49-F238E27FC236}">
                    <a16:creationId xmlns:a16="http://schemas.microsoft.com/office/drawing/2014/main" id="{AF4245BE-BEE1-4CD2-BD1D-BF94430C65A9}"/>
                  </a:ext>
                </a:extLst>
              </p:cNvPr>
              <p:cNvSpPr>
                <a:spLocks/>
              </p:cNvSpPr>
              <p:nvPr/>
            </p:nvSpPr>
            <p:spPr bwMode="auto">
              <a:xfrm>
                <a:off x="9199563" y="5526088"/>
                <a:ext cx="450850" cy="415925"/>
              </a:xfrm>
              <a:custGeom>
                <a:avLst/>
                <a:gdLst>
                  <a:gd name="T0" fmla="*/ 52 w 160"/>
                  <a:gd name="T1" fmla="*/ 146 h 146"/>
                  <a:gd name="T2" fmla="*/ 113 w 160"/>
                  <a:gd name="T3" fmla="*/ 146 h 146"/>
                  <a:gd name="T4" fmla="*/ 147 w 160"/>
                  <a:gd name="T5" fmla="*/ 132 h 146"/>
                  <a:gd name="T6" fmla="*/ 160 w 160"/>
                  <a:gd name="T7" fmla="*/ 98 h 146"/>
                  <a:gd name="T8" fmla="*/ 147 w 160"/>
                  <a:gd name="T9" fmla="*/ 64 h 146"/>
                  <a:gd name="T10" fmla="*/ 126 w 160"/>
                  <a:gd name="T11" fmla="*/ 52 h 146"/>
                  <a:gd name="T12" fmla="*/ 126 w 160"/>
                  <a:gd name="T13" fmla="*/ 48 h 146"/>
                  <a:gd name="T14" fmla="*/ 113 w 160"/>
                  <a:gd name="T15" fmla="*/ 14 h 146"/>
                  <a:gd name="T16" fmla="*/ 79 w 160"/>
                  <a:gd name="T17" fmla="*/ 0 h 146"/>
                  <a:gd name="T18" fmla="*/ 79 w 160"/>
                  <a:gd name="T19" fmla="*/ 0 h 146"/>
                  <a:gd name="T20" fmla="*/ 38 w 160"/>
                  <a:gd name="T21" fmla="*/ 23 h 146"/>
                  <a:gd name="T22" fmla="*/ 20 w 160"/>
                  <a:gd name="T23" fmla="*/ 20 h 146"/>
                  <a:gd name="T24" fmla="*/ 0 w 160"/>
                  <a:gd name="T25" fmla="*/ 24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 h="146">
                    <a:moveTo>
                      <a:pt x="52" y="146"/>
                    </a:moveTo>
                    <a:cubicBezTo>
                      <a:pt x="113" y="146"/>
                      <a:pt x="113" y="146"/>
                      <a:pt x="113" y="146"/>
                    </a:cubicBezTo>
                    <a:cubicBezTo>
                      <a:pt x="126" y="146"/>
                      <a:pt x="138" y="141"/>
                      <a:pt x="147" y="132"/>
                    </a:cubicBezTo>
                    <a:cubicBezTo>
                      <a:pt x="155" y="123"/>
                      <a:pt x="160" y="111"/>
                      <a:pt x="160" y="98"/>
                    </a:cubicBezTo>
                    <a:cubicBezTo>
                      <a:pt x="160" y="85"/>
                      <a:pt x="155" y="73"/>
                      <a:pt x="147" y="64"/>
                    </a:cubicBezTo>
                    <a:cubicBezTo>
                      <a:pt x="141" y="58"/>
                      <a:pt x="134" y="54"/>
                      <a:pt x="126" y="52"/>
                    </a:cubicBezTo>
                    <a:cubicBezTo>
                      <a:pt x="126" y="51"/>
                      <a:pt x="126" y="49"/>
                      <a:pt x="126" y="48"/>
                    </a:cubicBezTo>
                    <a:cubicBezTo>
                      <a:pt x="126" y="36"/>
                      <a:pt x="121" y="24"/>
                      <a:pt x="113" y="14"/>
                    </a:cubicBezTo>
                    <a:cubicBezTo>
                      <a:pt x="104" y="5"/>
                      <a:pt x="92" y="0"/>
                      <a:pt x="79" y="0"/>
                    </a:cubicBezTo>
                    <a:cubicBezTo>
                      <a:pt x="79" y="0"/>
                      <a:pt x="79" y="0"/>
                      <a:pt x="79" y="0"/>
                    </a:cubicBezTo>
                    <a:cubicBezTo>
                      <a:pt x="62" y="0"/>
                      <a:pt x="47" y="9"/>
                      <a:pt x="38" y="23"/>
                    </a:cubicBezTo>
                    <a:cubicBezTo>
                      <a:pt x="33" y="21"/>
                      <a:pt x="26" y="20"/>
                      <a:pt x="20" y="20"/>
                    </a:cubicBezTo>
                    <a:cubicBezTo>
                      <a:pt x="13" y="20"/>
                      <a:pt x="6" y="21"/>
                      <a:pt x="0" y="24"/>
                    </a:cubicBez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30"/>
              </a:p>
            </p:txBody>
          </p:sp>
          <p:sp>
            <p:nvSpPr>
              <p:cNvPr id="292" name="Freeform 140">
                <a:extLst>
                  <a:ext uri="{FF2B5EF4-FFF2-40B4-BE49-F238E27FC236}">
                    <a16:creationId xmlns:a16="http://schemas.microsoft.com/office/drawing/2014/main" id="{057F053D-72E3-436B-A588-E00DB823BB14}"/>
                  </a:ext>
                </a:extLst>
              </p:cNvPr>
              <p:cNvSpPr>
                <a:spLocks/>
              </p:cNvSpPr>
              <p:nvPr/>
            </p:nvSpPr>
            <p:spPr bwMode="auto">
              <a:xfrm>
                <a:off x="8529638" y="5529263"/>
                <a:ext cx="825500" cy="520700"/>
              </a:xfrm>
              <a:custGeom>
                <a:avLst/>
                <a:gdLst>
                  <a:gd name="T0" fmla="*/ 192 w 293"/>
                  <a:gd name="T1" fmla="*/ 0 h 183"/>
                  <a:gd name="T2" fmla="*/ 141 w 293"/>
                  <a:gd name="T3" fmla="*/ 30 h 183"/>
                  <a:gd name="T4" fmla="*/ 118 w 293"/>
                  <a:gd name="T5" fmla="*/ 25 h 183"/>
                  <a:gd name="T6" fmla="*/ 76 w 293"/>
                  <a:gd name="T7" fmla="*/ 41 h 183"/>
                  <a:gd name="T8" fmla="*/ 62 w 293"/>
                  <a:gd name="T9" fmla="*/ 63 h 183"/>
                  <a:gd name="T10" fmla="*/ 60 w 293"/>
                  <a:gd name="T11" fmla="*/ 63 h 183"/>
                  <a:gd name="T12" fmla="*/ 18 w 293"/>
                  <a:gd name="T13" fmla="*/ 81 h 183"/>
                  <a:gd name="T14" fmla="*/ 0 w 293"/>
                  <a:gd name="T15" fmla="*/ 123 h 183"/>
                  <a:gd name="T16" fmla="*/ 18 w 293"/>
                  <a:gd name="T17" fmla="*/ 165 h 183"/>
                  <a:gd name="T18" fmla="*/ 60 w 293"/>
                  <a:gd name="T19" fmla="*/ 183 h 183"/>
                  <a:gd name="T20" fmla="*/ 234 w 293"/>
                  <a:gd name="T21" fmla="*/ 183 h 183"/>
                  <a:gd name="T22" fmla="*/ 276 w 293"/>
                  <a:gd name="T23" fmla="*/ 165 h 183"/>
                  <a:gd name="T24" fmla="*/ 293 w 293"/>
                  <a:gd name="T25" fmla="*/ 123 h 183"/>
                  <a:gd name="T26" fmla="*/ 276 w 293"/>
                  <a:gd name="T27" fmla="*/ 81 h 183"/>
                  <a:gd name="T28" fmla="*/ 250 w 293"/>
                  <a:gd name="T29" fmla="*/ 65 h 183"/>
                  <a:gd name="T30" fmla="*/ 250 w 293"/>
                  <a:gd name="T31" fmla="*/ 61 h 183"/>
                  <a:gd name="T32" fmla="*/ 234 w 293"/>
                  <a:gd name="T33" fmla="*/ 19 h 183"/>
                  <a:gd name="T34" fmla="*/ 192 w 293"/>
                  <a:gd name="T35" fmla="*/ 0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93" h="183">
                    <a:moveTo>
                      <a:pt x="192" y="0"/>
                    </a:moveTo>
                    <a:cubicBezTo>
                      <a:pt x="171" y="0"/>
                      <a:pt x="152" y="12"/>
                      <a:pt x="141" y="30"/>
                    </a:cubicBezTo>
                    <a:cubicBezTo>
                      <a:pt x="134" y="27"/>
                      <a:pt x="126" y="25"/>
                      <a:pt x="118" y="25"/>
                    </a:cubicBezTo>
                    <a:cubicBezTo>
                      <a:pt x="102" y="25"/>
                      <a:pt x="88" y="31"/>
                      <a:pt x="76" y="41"/>
                    </a:cubicBezTo>
                    <a:cubicBezTo>
                      <a:pt x="70" y="47"/>
                      <a:pt x="65" y="55"/>
                      <a:pt x="62" y="63"/>
                    </a:cubicBezTo>
                    <a:cubicBezTo>
                      <a:pt x="61" y="63"/>
                      <a:pt x="60" y="63"/>
                      <a:pt x="60" y="63"/>
                    </a:cubicBezTo>
                    <a:cubicBezTo>
                      <a:pt x="44" y="63"/>
                      <a:pt x="29" y="69"/>
                      <a:pt x="18" y="81"/>
                    </a:cubicBezTo>
                    <a:cubicBezTo>
                      <a:pt x="6" y="92"/>
                      <a:pt x="0" y="107"/>
                      <a:pt x="0" y="123"/>
                    </a:cubicBezTo>
                    <a:cubicBezTo>
                      <a:pt x="0" y="139"/>
                      <a:pt x="6" y="154"/>
                      <a:pt x="18" y="165"/>
                    </a:cubicBezTo>
                    <a:cubicBezTo>
                      <a:pt x="29" y="177"/>
                      <a:pt x="44" y="183"/>
                      <a:pt x="60" y="183"/>
                    </a:cubicBezTo>
                    <a:cubicBezTo>
                      <a:pt x="234" y="183"/>
                      <a:pt x="234" y="183"/>
                      <a:pt x="234" y="183"/>
                    </a:cubicBezTo>
                    <a:cubicBezTo>
                      <a:pt x="250" y="183"/>
                      <a:pt x="265" y="177"/>
                      <a:pt x="276" y="165"/>
                    </a:cubicBezTo>
                    <a:cubicBezTo>
                      <a:pt x="287" y="154"/>
                      <a:pt x="293" y="139"/>
                      <a:pt x="293" y="123"/>
                    </a:cubicBezTo>
                    <a:cubicBezTo>
                      <a:pt x="293" y="107"/>
                      <a:pt x="287" y="92"/>
                      <a:pt x="276" y="81"/>
                    </a:cubicBezTo>
                    <a:cubicBezTo>
                      <a:pt x="269" y="73"/>
                      <a:pt x="260" y="68"/>
                      <a:pt x="250" y="65"/>
                    </a:cubicBezTo>
                    <a:cubicBezTo>
                      <a:pt x="250" y="64"/>
                      <a:pt x="250" y="62"/>
                      <a:pt x="250" y="61"/>
                    </a:cubicBezTo>
                    <a:cubicBezTo>
                      <a:pt x="250" y="45"/>
                      <a:pt x="245" y="30"/>
                      <a:pt x="234" y="19"/>
                    </a:cubicBezTo>
                    <a:cubicBezTo>
                      <a:pt x="223" y="7"/>
                      <a:pt x="208" y="0"/>
                      <a:pt x="192" y="0"/>
                    </a:cubicBezTo>
                    <a:close/>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30"/>
              </a:p>
            </p:txBody>
          </p:sp>
        </p:grpSp>
        <p:sp>
          <p:nvSpPr>
            <p:cNvPr id="290" name="Oval 289">
              <a:extLst>
                <a:ext uri="{FF2B5EF4-FFF2-40B4-BE49-F238E27FC236}">
                  <a16:creationId xmlns:a16="http://schemas.microsoft.com/office/drawing/2014/main" id="{B605BC81-C845-4D15-AD9E-7F292059628F}"/>
                </a:ext>
              </a:extLst>
            </p:cNvPr>
            <p:cNvSpPr/>
            <p:nvPr/>
          </p:nvSpPr>
          <p:spPr bwMode="auto">
            <a:xfrm>
              <a:off x="3333563" y="6055609"/>
              <a:ext cx="648226" cy="648225"/>
            </a:xfrm>
            <a:prstGeom prst="ellipse">
              <a:avLst/>
            </a:prstGeom>
            <a:no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3" name="Group 2">
            <a:extLst>
              <a:ext uri="{FF2B5EF4-FFF2-40B4-BE49-F238E27FC236}">
                <a16:creationId xmlns:a16="http://schemas.microsoft.com/office/drawing/2014/main" id="{A9310AE5-1821-407B-930E-CCC5AFAEC9D1}"/>
              </a:ext>
            </a:extLst>
          </p:cNvPr>
          <p:cNvGrpSpPr/>
          <p:nvPr/>
        </p:nvGrpSpPr>
        <p:grpSpPr>
          <a:xfrm>
            <a:off x="1922485" y="5802336"/>
            <a:ext cx="648226" cy="648226"/>
            <a:chOff x="1922485" y="6015123"/>
            <a:chExt cx="648226" cy="648226"/>
          </a:xfrm>
        </p:grpSpPr>
        <p:grpSp>
          <p:nvGrpSpPr>
            <p:cNvPr id="294" name="Group 293">
              <a:extLst>
                <a:ext uri="{FF2B5EF4-FFF2-40B4-BE49-F238E27FC236}">
                  <a16:creationId xmlns:a16="http://schemas.microsoft.com/office/drawing/2014/main" id="{F1E0DF7C-5BE9-4005-96C4-CD1AABE0BD69}"/>
                </a:ext>
              </a:extLst>
            </p:cNvPr>
            <p:cNvGrpSpPr/>
            <p:nvPr/>
          </p:nvGrpSpPr>
          <p:grpSpPr>
            <a:xfrm>
              <a:off x="2016209" y="6205795"/>
              <a:ext cx="479454" cy="280723"/>
              <a:chOff x="2324101" y="5397500"/>
              <a:chExt cx="1336675" cy="782637"/>
            </a:xfrm>
          </p:grpSpPr>
          <p:sp>
            <p:nvSpPr>
              <p:cNvPr id="296" name="Freeform 121">
                <a:extLst>
                  <a:ext uri="{FF2B5EF4-FFF2-40B4-BE49-F238E27FC236}">
                    <a16:creationId xmlns:a16="http://schemas.microsoft.com/office/drawing/2014/main" id="{5325B243-5FFF-493B-86E6-31828D099DB9}"/>
                  </a:ext>
                </a:extLst>
              </p:cNvPr>
              <p:cNvSpPr>
                <a:spLocks/>
              </p:cNvSpPr>
              <p:nvPr/>
            </p:nvSpPr>
            <p:spPr bwMode="auto">
              <a:xfrm>
                <a:off x="2324101" y="5397500"/>
                <a:ext cx="1011238" cy="666750"/>
              </a:xfrm>
              <a:custGeom>
                <a:avLst/>
                <a:gdLst>
                  <a:gd name="T0" fmla="*/ 355 w 359"/>
                  <a:gd name="T1" fmla="*/ 188 h 236"/>
                  <a:gd name="T2" fmla="*/ 113 w 359"/>
                  <a:gd name="T3" fmla="*/ 236 h 236"/>
                  <a:gd name="T4" fmla="*/ 109 w 359"/>
                  <a:gd name="T5" fmla="*/ 234 h 236"/>
                  <a:gd name="T6" fmla="*/ 1 w 359"/>
                  <a:gd name="T7" fmla="*/ 5 h 236"/>
                  <a:gd name="T8" fmla="*/ 4 w 359"/>
                  <a:gd name="T9" fmla="*/ 0 h 236"/>
                  <a:gd name="T10" fmla="*/ 250 w 359"/>
                  <a:gd name="T11" fmla="*/ 0 h 236"/>
                  <a:gd name="T12" fmla="*/ 253 w 359"/>
                  <a:gd name="T13" fmla="*/ 2 h 236"/>
                  <a:gd name="T14" fmla="*/ 357 w 359"/>
                  <a:gd name="T15" fmla="*/ 183 h 236"/>
                  <a:gd name="T16" fmla="*/ 355 w 359"/>
                  <a:gd name="T17" fmla="*/ 188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9" h="236">
                    <a:moveTo>
                      <a:pt x="355" y="188"/>
                    </a:moveTo>
                    <a:cubicBezTo>
                      <a:pt x="113" y="236"/>
                      <a:pt x="113" y="236"/>
                      <a:pt x="113" y="236"/>
                    </a:cubicBezTo>
                    <a:cubicBezTo>
                      <a:pt x="111" y="236"/>
                      <a:pt x="110" y="236"/>
                      <a:pt x="109" y="234"/>
                    </a:cubicBezTo>
                    <a:cubicBezTo>
                      <a:pt x="1" y="5"/>
                      <a:pt x="1" y="5"/>
                      <a:pt x="1" y="5"/>
                    </a:cubicBezTo>
                    <a:cubicBezTo>
                      <a:pt x="0" y="3"/>
                      <a:pt x="1" y="0"/>
                      <a:pt x="4" y="0"/>
                    </a:cubicBezTo>
                    <a:cubicBezTo>
                      <a:pt x="250" y="0"/>
                      <a:pt x="250" y="0"/>
                      <a:pt x="250" y="0"/>
                    </a:cubicBezTo>
                    <a:cubicBezTo>
                      <a:pt x="251" y="0"/>
                      <a:pt x="252" y="1"/>
                      <a:pt x="253" y="2"/>
                    </a:cubicBezTo>
                    <a:cubicBezTo>
                      <a:pt x="357" y="183"/>
                      <a:pt x="357" y="183"/>
                      <a:pt x="357" y="183"/>
                    </a:cubicBezTo>
                    <a:cubicBezTo>
                      <a:pt x="359" y="185"/>
                      <a:pt x="357" y="188"/>
                      <a:pt x="355" y="188"/>
                    </a:cubicBezTo>
                    <a:close/>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30"/>
              </a:p>
            </p:txBody>
          </p:sp>
          <p:sp>
            <p:nvSpPr>
              <p:cNvPr id="297" name="Freeform 122">
                <a:extLst>
                  <a:ext uri="{FF2B5EF4-FFF2-40B4-BE49-F238E27FC236}">
                    <a16:creationId xmlns:a16="http://schemas.microsoft.com/office/drawing/2014/main" id="{47C60757-B84C-4043-B0B8-35CE310339B7}"/>
                  </a:ext>
                </a:extLst>
              </p:cNvPr>
              <p:cNvSpPr>
                <a:spLocks/>
              </p:cNvSpPr>
              <p:nvPr/>
            </p:nvSpPr>
            <p:spPr bwMode="auto">
              <a:xfrm>
                <a:off x="2455863" y="5730875"/>
                <a:ext cx="1204913" cy="449262"/>
              </a:xfrm>
              <a:custGeom>
                <a:avLst/>
                <a:gdLst>
                  <a:gd name="T0" fmla="*/ 7 w 428"/>
                  <a:gd name="T1" fmla="*/ 0 h 159"/>
                  <a:gd name="T2" fmla="*/ 0 w 428"/>
                  <a:gd name="T3" fmla="*/ 100 h 159"/>
                  <a:gd name="T4" fmla="*/ 3 w 428"/>
                  <a:gd name="T5" fmla="*/ 104 h 159"/>
                  <a:gd name="T6" fmla="*/ 195 w 428"/>
                  <a:gd name="T7" fmla="*/ 158 h 159"/>
                  <a:gd name="T8" fmla="*/ 210 w 428"/>
                  <a:gd name="T9" fmla="*/ 158 h 159"/>
                  <a:gd name="T10" fmla="*/ 424 w 428"/>
                  <a:gd name="T11" fmla="*/ 106 h 159"/>
                  <a:gd name="T12" fmla="*/ 425 w 428"/>
                  <a:gd name="T13" fmla="*/ 99 h 159"/>
                  <a:gd name="T14" fmla="*/ 313 w 428"/>
                  <a:gd name="T15" fmla="*/ 69 h 1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8" h="159">
                    <a:moveTo>
                      <a:pt x="7" y="0"/>
                    </a:moveTo>
                    <a:cubicBezTo>
                      <a:pt x="0" y="100"/>
                      <a:pt x="0" y="100"/>
                      <a:pt x="0" y="100"/>
                    </a:cubicBezTo>
                    <a:cubicBezTo>
                      <a:pt x="0" y="102"/>
                      <a:pt x="1" y="104"/>
                      <a:pt x="3" y="104"/>
                    </a:cubicBezTo>
                    <a:cubicBezTo>
                      <a:pt x="195" y="158"/>
                      <a:pt x="195" y="158"/>
                      <a:pt x="195" y="158"/>
                    </a:cubicBezTo>
                    <a:cubicBezTo>
                      <a:pt x="200" y="159"/>
                      <a:pt x="205" y="159"/>
                      <a:pt x="210" y="158"/>
                    </a:cubicBezTo>
                    <a:cubicBezTo>
                      <a:pt x="424" y="106"/>
                      <a:pt x="424" y="106"/>
                      <a:pt x="424" y="106"/>
                    </a:cubicBezTo>
                    <a:cubicBezTo>
                      <a:pt x="428" y="105"/>
                      <a:pt x="428" y="100"/>
                      <a:pt x="425" y="99"/>
                    </a:cubicBezTo>
                    <a:cubicBezTo>
                      <a:pt x="313" y="69"/>
                      <a:pt x="313" y="69"/>
                      <a:pt x="313" y="69"/>
                    </a:cubicBez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30"/>
              </a:p>
            </p:txBody>
          </p:sp>
        </p:grpSp>
        <p:sp>
          <p:nvSpPr>
            <p:cNvPr id="295" name="Oval 294">
              <a:extLst>
                <a:ext uri="{FF2B5EF4-FFF2-40B4-BE49-F238E27FC236}">
                  <a16:creationId xmlns:a16="http://schemas.microsoft.com/office/drawing/2014/main" id="{9A10D715-C526-4514-BFE0-46005E002346}"/>
                </a:ext>
              </a:extLst>
            </p:cNvPr>
            <p:cNvSpPr/>
            <p:nvPr/>
          </p:nvSpPr>
          <p:spPr bwMode="auto">
            <a:xfrm>
              <a:off x="1922485" y="6015123"/>
              <a:ext cx="648226" cy="648226"/>
            </a:xfrm>
            <a:prstGeom prst="ellipse">
              <a:avLst/>
            </a:prstGeom>
            <a:no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98" name="Group 297">
            <a:extLst>
              <a:ext uri="{FF2B5EF4-FFF2-40B4-BE49-F238E27FC236}">
                <a16:creationId xmlns:a16="http://schemas.microsoft.com/office/drawing/2014/main" id="{64627B60-E503-43DB-8884-DDE5D1EBD3A7}"/>
              </a:ext>
            </a:extLst>
          </p:cNvPr>
          <p:cNvGrpSpPr/>
          <p:nvPr/>
        </p:nvGrpSpPr>
        <p:grpSpPr>
          <a:xfrm>
            <a:off x="9300028" y="5802336"/>
            <a:ext cx="648226" cy="648225"/>
            <a:chOff x="10435471" y="6046372"/>
            <a:chExt cx="648226" cy="648225"/>
          </a:xfrm>
        </p:grpSpPr>
        <p:pic>
          <p:nvPicPr>
            <p:cNvPr id="299" name="Graphic 298">
              <a:extLst>
                <a:ext uri="{FF2B5EF4-FFF2-40B4-BE49-F238E27FC236}">
                  <a16:creationId xmlns:a16="http://schemas.microsoft.com/office/drawing/2014/main" id="{03A6E085-1464-40B3-A2E4-A15EBE5FFCB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472966" y="6082802"/>
              <a:ext cx="573236" cy="573236"/>
            </a:xfrm>
            <a:prstGeom prst="rect">
              <a:avLst/>
            </a:prstGeom>
          </p:spPr>
        </p:pic>
        <p:sp>
          <p:nvSpPr>
            <p:cNvPr id="300" name="Oval 299">
              <a:extLst>
                <a:ext uri="{FF2B5EF4-FFF2-40B4-BE49-F238E27FC236}">
                  <a16:creationId xmlns:a16="http://schemas.microsoft.com/office/drawing/2014/main" id="{E69AE997-42FD-4DB9-8C6D-141FAA426365}"/>
                </a:ext>
              </a:extLst>
            </p:cNvPr>
            <p:cNvSpPr/>
            <p:nvPr/>
          </p:nvSpPr>
          <p:spPr bwMode="auto">
            <a:xfrm>
              <a:off x="10435471" y="6046372"/>
              <a:ext cx="648226" cy="648225"/>
            </a:xfrm>
            <a:prstGeom prst="ellipse">
              <a:avLst/>
            </a:prstGeom>
            <a:no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pic>
        <p:nvPicPr>
          <p:cNvPr id="301" name="Graphic 300">
            <a:extLst>
              <a:ext uri="{FF2B5EF4-FFF2-40B4-BE49-F238E27FC236}">
                <a16:creationId xmlns:a16="http://schemas.microsoft.com/office/drawing/2014/main" id="{33F25C6F-6162-400C-8FD1-4D940B4DDA3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487169" y="5254364"/>
            <a:ext cx="459078" cy="459078"/>
          </a:xfrm>
          <a:prstGeom prst="rect">
            <a:avLst/>
          </a:prstGeom>
        </p:spPr>
      </p:pic>
      <p:sp>
        <p:nvSpPr>
          <p:cNvPr id="302" name="Rectangle 301">
            <a:extLst>
              <a:ext uri="{FF2B5EF4-FFF2-40B4-BE49-F238E27FC236}">
                <a16:creationId xmlns:a16="http://schemas.microsoft.com/office/drawing/2014/main" id="{A819EFB4-A08C-490F-9928-D5D4682A3333}"/>
              </a:ext>
            </a:extLst>
          </p:cNvPr>
          <p:cNvSpPr/>
          <p:nvPr/>
        </p:nvSpPr>
        <p:spPr>
          <a:xfrm>
            <a:off x="4973741" y="5290417"/>
            <a:ext cx="2235100" cy="480131"/>
          </a:xfrm>
          <a:prstGeom prst="rect">
            <a:avLst/>
          </a:prstGeom>
        </p:spPr>
        <p:txBody>
          <a:bodyPr wrap="none">
            <a:spAutoFit/>
          </a:bodyPr>
          <a:lstStyle/>
          <a:p>
            <a:pPr algn="ctr" defTabSz="914102" fontAlgn="base">
              <a:lnSpc>
                <a:spcPct val="90000"/>
              </a:lnSpc>
              <a:spcBef>
                <a:spcPct val="0"/>
              </a:spcBef>
              <a:spcAft>
                <a:spcPct val="0"/>
              </a:spcAft>
            </a:pPr>
            <a:r>
              <a:rPr lang="en-US" sz="2800" b="1" dirty="0">
                <a:solidFill>
                  <a:srgbClr val="DD5900"/>
                </a:solidFill>
                <a:latin typeface="Segoe UI Light" panose="020B0502040204020203" pitchFamily="34" charset="0"/>
                <a:ea typeface="Segoe UI" pitchFamily="34" charset="0"/>
                <a:cs typeface="Segoe UI Light" panose="020B0502040204020203" pitchFamily="34" charset="0"/>
              </a:rPr>
              <a:t>Service Fabric</a:t>
            </a:r>
          </a:p>
        </p:txBody>
      </p:sp>
      <p:sp>
        <p:nvSpPr>
          <p:cNvPr id="17" name="Title 16"/>
          <p:cNvSpPr>
            <a:spLocks noGrp="1"/>
          </p:cNvSpPr>
          <p:nvPr>
            <p:ph type="title"/>
          </p:nvPr>
        </p:nvSpPr>
        <p:spPr>
          <a:xfrm>
            <a:off x="588263" y="457200"/>
            <a:ext cx="11018520" cy="553998"/>
          </a:xfrm>
        </p:spPr>
        <p:txBody>
          <a:bodyPr/>
          <a:lstStyle/>
          <a:p>
            <a:r>
              <a:rPr lang="en-US" dirty="0">
                <a:solidFill>
                  <a:sysClr val="windowText" lastClr="000000"/>
                </a:solidFill>
                <a:ea typeface="Segoe UI" pitchFamily="34" charset="0"/>
              </a:rPr>
              <a:t>The Future of Service Fabric</a:t>
            </a:r>
            <a:endParaRPr lang="en-US" dirty="0">
              <a:solidFill>
                <a:sysClr val="windowText" lastClr="000000"/>
              </a:solidFill>
            </a:endParaRPr>
          </a:p>
        </p:txBody>
      </p:sp>
      <p:grpSp>
        <p:nvGrpSpPr>
          <p:cNvPr id="11" name="Group 10">
            <a:extLst>
              <a:ext uri="{FF2B5EF4-FFF2-40B4-BE49-F238E27FC236}">
                <a16:creationId xmlns:a16="http://schemas.microsoft.com/office/drawing/2014/main" id="{26DE3009-4963-4908-88F0-CB1B15F551E8}"/>
              </a:ext>
            </a:extLst>
          </p:cNvPr>
          <p:cNvGrpSpPr/>
          <p:nvPr/>
        </p:nvGrpSpPr>
        <p:grpSpPr>
          <a:xfrm>
            <a:off x="7455643" y="5802336"/>
            <a:ext cx="648226" cy="648225"/>
            <a:chOff x="7455643" y="6015124"/>
            <a:chExt cx="648226" cy="648225"/>
          </a:xfrm>
        </p:grpSpPr>
        <p:sp>
          <p:nvSpPr>
            <p:cNvPr id="281" name="Oval 280">
              <a:extLst>
                <a:ext uri="{FF2B5EF4-FFF2-40B4-BE49-F238E27FC236}">
                  <a16:creationId xmlns:a16="http://schemas.microsoft.com/office/drawing/2014/main" id="{68B7F42D-FBFB-446B-9DC8-0B6EFCA0EB98}"/>
                </a:ext>
              </a:extLst>
            </p:cNvPr>
            <p:cNvSpPr/>
            <p:nvPr/>
          </p:nvSpPr>
          <p:spPr bwMode="auto">
            <a:xfrm>
              <a:off x="7455643" y="6015124"/>
              <a:ext cx="648226" cy="648225"/>
            </a:xfrm>
            <a:prstGeom prst="ellipse">
              <a:avLst/>
            </a:prstGeom>
            <a:no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303" name="Graphic 302">
              <a:extLst>
                <a:ext uri="{FF2B5EF4-FFF2-40B4-BE49-F238E27FC236}">
                  <a16:creationId xmlns:a16="http://schemas.microsoft.com/office/drawing/2014/main" id="{C26797A3-BA2B-4505-BFBC-2DE1E52EA30B}"/>
                </a:ext>
              </a:extLst>
            </p:cNvPr>
            <p:cNvPicPr>
              <a:picLocks noChangeAspect="1"/>
            </p:cNvPicPr>
            <p:nvPr/>
          </p:nvPicPr>
          <p:blipFill rotWithShape="1">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r="11052"/>
            <a:stretch/>
          </p:blipFill>
          <p:spPr>
            <a:xfrm>
              <a:off x="7550265" y="6100217"/>
              <a:ext cx="458980" cy="398976"/>
            </a:xfrm>
            <a:prstGeom prst="rect">
              <a:avLst/>
            </a:prstGeom>
          </p:spPr>
        </p:pic>
      </p:grpSp>
      <p:sp>
        <p:nvSpPr>
          <p:cNvPr id="5" name="TextBox 4">
            <a:extLst>
              <a:ext uri="{FF2B5EF4-FFF2-40B4-BE49-F238E27FC236}">
                <a16:creationId xmlns:a16="http://schemas.microsoft.com/office/drawing/2014/main" id="{847E0309-B1DC-4450-90BD-7F17D1380D79}"/>
              </a:ext>
            </a:extLst>
          </p:cNvPr>
          <p:cNvSpPr txBox="1"/>
          <p:nvPr/>
        </p:nvSpPr>
        <p:spPr>
          <a:xfrm>
            <a:off x="1620770" y="6479685"/>
            <a:ext cx="1176604" cy="246221"/>
          </a:xfrm>
          <a:prstGeom prst="rect">
            <a:avLst/>
          </a:prstGeom>
          <a:noFill/>
        </p:spPr>
        <p:txBody>
          <a:bodyPr wrap="none" lIns="0" tIns="0" rIns="0" bIns="0" rtlCol="0">
            <a:spAutoFit/>
          </a:bodyPr>
          <a:lstStyle/>
          <a:p>
            <a:pPr algn="l"/>
            <a:r>
              <a:rPr lang="en-US" sz="1600" dirty="0">
                <a:solidFill>
                  <a:schemeClr val="bg1"/>
                </a:solidFill>
              </a:rPr>
              <a:t>Dev Machine</a:t>
            </a:r>
          </a:p>
        </p:txBody>
      </p:sp>
      <p:sp>
        <p:nvSpPr>
          <p:cNvPr id="202" name="TextBox 201">
            <a:extLst>
              <a:ext uri="{FF2B5EF4-FFF2-40B4-BE49-F238E27FC236}">
                <a16:creationId xmlns:a16="http://schemas.microsoft.com/office/drawing/2014/main" id="{A85CBA08-B07C-4D21-9FB5-1E15C738AAC0}"/>
              </a:ext>
            </a:extLst>
          </p:cNvPr>
          <p:cNvSpPr txBox="1"/>
          <p:nvPr/>
        </p:nvSpPr>
        <p:spPr>
          <a:xfrm>
            <a:off x="3600005" y="6479685"/>
            <a:ext cx="936154" cy="246221"/>
          </a:xfrm>
          <a:prstGeom prst="rect">
            <a:avLst/>
          </a:prstGeom>
          <a:noFill/>
        </p:spPr>
        <p:txBody>
          <a:bodyPr wrap="none" lIns="0" tIns="0" rIns="0" bIns="0" rtlCol="0">
            <a:spAutoFit/>
          </a:bodyPr>
          <a:lstStyle/>
          <a:p>
            <a:pPr algn="l"/>
            <a:r>
              <a:rPr lang="en-US" sz="1600" dirty="0">
                <a:solidFill>
                  <a:schemeClr val="bg1"/>
                </a:solidFill>
              </a:rPr>
              <a:t>Any Cloud</a:t>
            </a:r>
          </a:p>
        </p:txBody>
      </p:sp>
      <p:sp>
        <p:nvSpPr>
          <p:cNvPr id="203" name="TextBox 202">
            <a:extLst>
              <a:ext uri="{FF2B5EF4-FFF2-40B4-BE49-F238E27FC236}">
                <a16:creationId xmlns:a16="http://schemas.microsoft.com/office/drawing/2014/main" id="{FEF56633-525E-4095-AA78-666587A4D687}"/>
              </a:ext>
            </a:extLst>
          </p:cNvPr>
          <p:cNvSpPr txBox="1"/>
          <p:nvPr/>
        </p:nvSpPr>
        <p:spPr>
          <a:xfrm>
            <a:off x="5561200" y="6479685"/>
            <a:ext cx="821250" cy="246221"/>
          </a:xfrm>
          <a:prstGeom prst="rect">
            <a:avLst/>
          </a:prstGeom>
          <a:noFill/>
        </p:spPr>
        <p:txBody>
          <a:bodyPr wrap="none" lIns="0" tIns="0" rIns="0" bIns="0" rtlCol="0">
            <a:spAutoFit/>
          </a:bodyPr>
          <a:lstStyle/>
          <a:p>
            <a:pPr algn="l"/>
            <a:r>
              <a:rPr lang="en-US" sz="1600" dirty="0">
                <a:solidFill>
                  <a:schemeClr val="bg1"/>
                </a:solidFill>
              </a:rPr>
              <a:t>On-Prem</a:t>
            </a:r>
          </a:p>
        </p:txBody>
      </p:sp>
      <p:sp>
        <p:nvSpPr>
          <p:cNvPr id="208" name="TextBox 207">
            <a:extLst>
              <a:ext uri="{FF2B5EF4-FFF2-40B4-BE49-F238E27FC236}">
                <a16:creationId xmlns:a16="http://schemas.microsoft.com/office/drawing/2014/main" id="{8188E67A-B5BD-4DC3-9D18-DCB27CBAD11D}"/>
              </a:ext>
            </a:extLst>
          </p:cNvPr>
          <p:cNvSpPr txBox="1"/>
          <p:nvPr/>
        </p:nvSpPr>
        <p:spPr>
          <a:xfrm>
            <a:off x="7172371" y="6479685"/>
            <a:ext cx="1287532" cy="246221"/>
          </a:xfrm>
          <a:prstGeom prst="rect">
            <a:avLst/>
          </a:prstGeom>
          <a:noFill/>
        </p:spPr>
        <p:txBody>
          <a:bodyPr wrap="none" lIns="0" tIns="0" rIns="0" bIns="0" rtlCol="0">
            <a:spAutoFit/>
          </a:bodyPr>
          <a:lstStyle/>
          <a:p>
            <a:pPr algn="l"/>
            <a:r>
              <a:rPr lang="en-US" sz="1600" dirty="0">
                <a:solidFill>
                  <a:schemeClr val="bg1"/>
                </a:solidFill>
              </a:rPr>
              <a:t>Azure Clusters</a:t>
            </a:r>
          </a:p>
        </p:txBody>
      </p:sp>
      <p:sp>
        <p:nvSpPr>
          <p:cNvPr id="213" name="TextBox 212">
            <a:extLst>
              <a:ext uri="{FF2B5EF4-FFF2-40B4-BE49-F238E27FC236}">
                <a16:creationId xmlns:a16="http://schemas.microsoft.com/office/drawing/2014/main" id="{B0B66AAA-C2F7-4515-8422-3F6F304C3978}"/>
              </a:ext>
            </a:extLst>
          </p:cNvPr>
          <p:cNvSpPr txBox="1"/>
          <p:nvPr/>
        </p:nvSpPr>
        <p:spPr>
          <a:xfrm>
            <a:off x="9377278" y="6486991"/>
            <a:ext cx="493725" cy="246221"/>
          </a:xfrm>
          <a:prstGeom prst="rect">
            <a:avLst/>
          </a:prstGeom>
          <a:noFill/>
        </p:spPr>
        <p:txBody>
          <a:bodyPr wrap="none" lIns="0" tIns="0" rIns="0" bIns="0" rtlCol="0">
            <a:spAutoFit/>
          </a:bodyPr>
          <a:lstStyle/>
          <a:p>
            <a:pPr algn="l"/>
            <a:r>
              <a:rPr lang="en-US" sz="1600" dirty="0">
                <a:solidFill>
                  <a:schemeClr val="bg1"/>
                </a:solidFill>
              </a:rPr>
              <a:t>Mesh</a:t>
            </a:r>
          </a:p>
        </p:txBody>
      </p:sp>
      <p:sp>
        <p:nvSpPr>
          <p:cNvPr id="7" name="TextBox 6">
            <a:extLst>
              <a:ext uri="{FF2B5EF4-FFF2-40B4-BE49-F238E27FC236}">
                <a16:creationId xmlns:a16="http://schemas.microsoft.com/office/drawing/2014/main" id="{EB7AA9EC-A98C-4818-BA5D-C3655DFD3212}"/>
              </a:ext>
            </a:extLst>
          </p:cNvPr>
          <p:cNvSpPr txBox="1"/>
          <p:nvPr/>
        </p:nvSpPr>
        <p:spPr>
          <a:xfrm>
            <a:off x="652097" y="1201870"/>
            <a:ext cx="5773888" cy="2839688"/>
          </a:xfrm>
          <a:prstGeom prst="rect">
            <a:avLst/>
          </a:prstGeom>
          <a:noFill/>
        </p:spPr>
        <p:txBody>
          <a:bodyPr wrap="none" lIns="0" tIns="0" rIns="0" bIns="0" rtlCol="0">
            <a:spAutoFit/>
          </a:bodyPr>
          <a:lstStyle/>
          <a:p>
            <a:pPr marL="457200" indent="-457200" algn="l">
              <a:lnSpc>
                <a:spcPct val="200000"/>
              </a:lnSpc>
              <a:buFont typeface="Arial" panose="020B0604020202020204" pitchFamily="34" charset="0"/>
              <a:buChar char="•"/>
            </a:pPr>
            <a:r>
              <a:rPr lang="en-US" sz="2400" dirty="0">
                <a:gradFill>
                  <a:gsLst>
                    <a:gs pos="2917">
                      <a:schemeClr val="tx1"/>
                    </a:gs>
                    <a:gs pos="30000">
                      <a:schemeClr val="tx1"/>
                    </a:gs>
                  </a:gsLst>
                  <a:lin ang="5400000" scaled="0"/>
                </a:gradFill>
              </a:rPr>
              <a:t>Polyglot Services </a:t>
            </a:r>
          </a:p>
          <a:p>
            <a:pPr marL="457200" indent="-457200" algn="l">
              <a:lnSpc>
                <a:spcPct val="200000"/>
              </a:lnSpc>
              <a:buFont typeface="Arial" panose="020B0604020202020204" pitchFamily="34" charset="0"/>
              <a:buChar char="•"/>
            </a:pPr>
            <a:r>
              <a:rPr lang="en-US" sz="2400" dirty="0">
                <a:gradFill>
                  <a:gsLst>
                    <a:gs pos="2917">
                      <a:schemeClr val="tx1"/>
                    </a:gs>
                    <a:gs pos="30000">
                      <a:schemeClr val="tx1"/>
                    </a:gs>
                  </a:gsLst>
                  <a:lin ang="5400000" scaled="0"/>
                </a:gradFill>
              </a:rPr>
              <a:t>Described by Service Fabric Resources </a:t>
            </a:r>
          </a:p>
          <a:p>
            <a:pPr marL="457200" indent="-457200" algn="l">
              <a:lnSpc>
                <a:spcPct val="200000"/>
              </a:lnSpc>
              <a:buFont typeface="Arial" panose="020B0604020202020204" pitchFamily="34" charset="0"/>
              <a:buChar char="•"/>
            </a:pPr>
            <a:r>
              <a:rPr lang="en-US" sz="2400" dirty="0">
                <a:gradFill>
                  <a:gsLst>
                    <a:gs pos="2917">
                      <a:schemeClr val="tx1"/>
                    </a:gs>
                    <a:gs pos="30000">
                      <a:schemeClr val="tx1"/>
                    </a:gs>
                  </a:gsLst>
                  <a:lin ang="5400000" scaled="0"/>
                </a:gradFill>
              </a:rPr>
              <a:t>Enhanced through Reliable Collections </a:t>
            </a:r>
          </a:p>
          <a:p>
            <a:pPr marL="457200" indent="-457200" algn="l">
              <a:lnSpc>
                <a:spcPct val="200000"/>
              </a:lnSpc>
              <a:buFont typeface="Arial" panose="020B0604020202020204" pitchFamily="34" charset="0"/>
              <a:buChar char="•"/>
            </a:pPr>
            <a:r>
              <a:rPr lang="en-US" sz="2400" dirty="0">
                <a:gradFill>
                  <a:gsLst>
                    <a:gs pos="2917">
                      <a:schemeClr val="tx1"/>
                    </a:gs>
                    <a:gs pos="30000">
                      <a:schemeClr val="tx1"/>
                    </a:gs>
                  </a:gsLst>
                  <a:lin ang="5400000" scaled="0"/>
                </a:gradFill>
              </a:rPr>
              <a:t>Connected Through intelligent routing </a:t>
            </a:r>
          </a:p>
        </p:txBody>
      </p:sp>
      <p:pic>
        <p:nvPicPr>
          <p:cNvPr id="14" name="Picture 13">
            <a:extLst>
              <a:ext uri="{FF2B5EF4-FFF2-40B4-BE49-F238E27FC236}">
                <a16:creationId xmlns:a16="http://schemas.microsoft.com/office/drawing/2014/main" id="{C0390C64-4930-4324-BD9C-99781C81332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825131" y="1201870"/>
            <a:ext cx="4149165" cy="3001095"/>
          </a:xfrm>
          <a:prstGeom prst="rect">
            <a:avLst/>
          </a:prstGeom>
        </p:spPr>
      </p:pic>
    </p:spTree>
    <p:extLst>
      <p:ext uri="{BB962C8B-B14F-4D97-AF65-F5344CB8AC3E}">
        <p14:creationId xmlns:p14="http://schemas.microsoft.com/office/powerpoint/2010/main" val="180092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svg="http://schemas.microsoft.com/office/drawing/2016/SVG/main" xmlns:a14="http://schemas.microsoft.com/office/drawing/2010/main" xmlns:a16="http://schemas.microsoft.com/office/drawing/2014/main"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9D4887A-6BE5-4EF8-9FAB-0F1E3EBC9D46}"/>
              </a:ext>
            </a:extLst>
          </p:cNvPr>
          <p:cNvSpPr>
            <a:spLocks noGrp="1"/>
          </p:cNvSpPr>
          <p:nvPr>
            <p:ph type="title"/>
          </p:nvPr>
        </p:nvSpPr>
        <p:spPr>
          <a:xfrm>
            <a:off x="642996" y="4571216"/>
            <a:ext cx="10906008" cy="1115415"/>
          </a:xfrm>
        </p:spPr>
        <p:txBody>
          <a:bodyPr vert="horz" lIns="91440" tIns="45720" rIns="91440" bIns="45720" rtlCol="0" anchor="b">
            <a:normAutofit/>
          </a:bodyPr>
          <a:lstStyle/>
          <a:p>
            <a:pPr algn="ctr" defTabSz="914400">
              <a:lnSpc>
                <a:spcPct val="90000"/>
              </a:lnSpc>
            </a:pPr>
            <a:r>
              <a:rPr lang="en-US" sz="6000">
                <a:solidFill>
                  <a:schemeClr val="tx1"/>
                </a:solidFill>
                <a:latin typeface="+mj-lt"/>
                <a:ea typeface="+mj-ea"/>
                <a:cs typeface="+mj-cs"/>
              </a:rPr>
              <a:t>Service Fabric Hackathon </a:t>
            </a:r>
          </a:p>
        </p:txBody>
      </p:sp>
      <p:pic>
        <p:nvPicPr>
          <p:cNvPr id="7" name="Graphic 6">
            <a:extLst>
              <a:ext uri="{FF2B5EF4-FFF2-40B4-BE49-F238E27FC236}">
                <a16:creationId xmlns:a16="http://schemas.microsoft.com/office/drawing/2014/main" id="{BA311212-DA98-46BA-A69F-A7FD9C24C33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81946" y="599476"/>
            <a:ext cx="3529109" cy="3529109"/>
          </a:xfrm>
          <a:prstGeom prst="rect">
            <a:avLst/>
          </a:prstGeom>
        </p:spPr>
      </p:pic>
      <p:pic>
        <p:nvPicPr>
          <p:cNvPr id="6" name="Picture Placeholder 5">
            <a:extLst>
              <a:ext uri="{FF2B5EF4-FFF2-40B4-BE49-F238E27FC236}">
                <a16:creationId xmlns:a16="http://schemas.microsoft.com/office/drawing/2014/main" id="{A861F67C-CC4A-423B-BE34-CA2573A08981}"/>
              </a:ext>
            </a:extLst>
          </p:cNvPr>
          <p:cNvPicPr>
            <a:picLocks noGrp="1" noChangeAspect="1"/>
          </p:cNvPicPr>
          <p:nvPr>
            <p:ph type="pic" sz="quarter" idx="11"/>
          </p:nvPr>
        </p:nvPicPr>
        <p:blipFill rotWithShape="1">
          <a:blip r:embed="rId5">
            <a:extLst>
              <a:ext uri="{28A0092B-C50C-407E-A947-70E740481C1C}">
                <a14:useLocalDpi xmlns:a14="http://schemas.microsoft.com/office/drawing/2010/main" val="0"/>
              </a:ext>
            </a:extLst>
          </a:blip>
          <a:srcRect t="33384"/>
          <a:stretch/>
        </p:blipFill>
        <p:spPr>
          <a:xfrm>
            <a:off x="4332788" y="597744"/>
            <a:ext cx="3526424" cy="3532575"/>
          </a:xfrm>
          <a:prstGeom prst="rect">
            <a:avLst/>
          </a:prstGeom>
        </p:spPr>
      </p:pic>
      <p:pic>
        <p:nvPicPr>
          <p:cNvPr id="9" name="Picture 8">
            <a:extLst>
              <a:ext uri="{FF2B5EF4-FFF2-40B4-BE49-F238E27FC236}">
                <a16:creationId xmlns:a16="http://schemas.microsoft.com/office/drawing/2014/main" id="{EE83047E-7ADB-4AC7-97CA-6974F5EB5D28}"/>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8153400" y="587047"/>
            <a:ext cx="3553968" cy="3553968"/>
          </a:xfrm>
          <a:prstGeom prst="rect">
            <a:avLst/>
          </a:prstGeom>
        </p:spPr>
      </p:pic>
      <p:cxnSp>
        <p:nvCxnSpPr>
          <p:cNvPr id="29" name="Straight Connector 13">
            <a:extLst>
              <a:ext uri="{FF2B5EF4-FFF2-40B4-BE49-F238E27FC236}">
                <a16:creationId xmlns:a16="http://schemas.microsoft.com/office/drawing/2014/main" id="{8F880EF2-DF79-4D9D-8F11-E91D48C7974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524000" y="5778706"/>
            <a:ext cx="9144000" cy="0"/>
          </a:xfrm>
          <a:prstGeom prst="line">
            <a:avLst/>
          </a:prstGeom>
          <a:ln>
            <a:solidFill>
              <a:srgbClr val="5889C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92148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398BB12-377E-4AFA-A487-B2790463133A}"/>
              </a:ext>
            </a:extLst>
          </p:cNvPr>
          <p:cNvSpPr>
            <a:spLocks noGrp="1"/>
          </p:cNvSpPr>
          <p:nvPr>
            <p:ph type="title"/>
          </p:nvPr>
        </p:nvSpPr>
        <p:spPr>
          <a:xfrm>
            <a:off x="588263" y="457200"/>
            <a:ext cx="5927479" cy="1107996"/>
          </a:xfrm>
        </p:spPr>
        <p:txBody>
          <a:bodyPr/>
          <a:lstStyle/>
          <a:p>
            <a:r>
              <a:rPr lang="en-US" dirty="0"/>
              <a:t>Scenario 1: Microservices and Container </a:t>
            </a:r>
          </a:p>
        </p:txBody>
      </p:sp>
      <p:sp>
        <p:nvSpPr>
          <p:cNvPr id="6" name="Text Placeholder 5">
            <a:extLst>
              <a:ext uri="{FF2B5EF4-FFF2-40B4-BE49-F238E27FC236}">
                <a16:creationId xmlns:a16="http://schemas.microsoft.com/office/drawing/2014/main" id="{A2354405-DA86-41FA-8BDE-C4B3BC03BB46}"/>
              </a:ext>
            </a:extLst>
          </p:cNvPr>
          <p:cNvSpPr>
            <a:spLocks noGrp="1"/>
          </p:cNvSpPr>
          <p:nvPr>
            <p:ph type="body" sz="quarter" idx="10"/>
          </p:nvPr>
        </p:nvSpPr>
        <p:spPr>
          <a:xfrm>
            <a:off x="561868" y="1648518"/>
            <a:ext cx="5480538" cy="4850559"/>
          </a:xfrm>
        </p:spPr>
        <p:txBody>
          <a:bodyPr/>
          <a:lstStyle/>
          <a:p>
            <a:r>
              <a:rPr lang="en-US" sz="2400" dirty="0">
                <a:latin typeface="+mn-lt"/>
              </a:rPr>
              <a:t>Build the scenario out on the right</a:t>
            </a:r>
          </a:p>
          <a:p>
            <a:r>
              <a:rPr lang="en-US" sz="2400" dirty="0">
                <a:latin typeface="+mn-lt"/>
              </a:rPr>
              <a:t>Challenge:</a:t>
            </a:r>
          </a:p>
          <a:p>
            <a:pPr lvl="1"/>
            <a:r>
              <a:rPr lang="en-US" sz="1600" dirty="0"/>
              <a:t>Using Visual Studio Construct an application that defines all the stateless and container services in the illustration </a:t>
            </a:r>
          </a:p>
          <a:p>
            <a:r>
              <a:rPr lang="en-US" sz="2400" dirty="0">
                <a:latin typeface="+mn-lt"/>
              </a:rPr>
              <a:t>Challenge: </a:t>
            </a:r>
          </a:p>
          <a:p>
            <a:pPr lvl="1"/>
            <a:r>
              <a:rPr lang="en-US" sz="1600" dirty="0"/>
              <a:t>Set up the Cluster to resemble what is in the picture</a:t>
            </a:r>
          </a:p>
          <a:p>
            <a:pPr lvl="1"/>
            <a:r>
              <a:rPr lang="en-US" sz="1600" dirty="0">
                <a:latin typeface="+mn-lt"/>
              </a:rPr>
              <a:t>Deploy the application into the cluster </a:t>
            </a:r>
          </a:p>
          <a:p>
            <a:r>
              <a:rPr lang="en-US" sz="2400" dirty="0">
                <a:latin typeface="+mn-lt"/>
              </a:rPr>
              <a:t>Core concepts:</a:t>
            </a:r>
          </a:p>
          <a:p>
            <a:pPr lvl="1"/>
            <a:r>
              <a:rPr lang="en-US" sz="2400" dirty="0"/>
              <a:t>Node Types </a:t>
            </a:r>
          </a:p>
          <a:p>
            <a:pPr lvl="1"/>
            <a:r>
              <a:rPr lang="en-US" sz="2400" dirty="0"/>
              <a:t>Placement constraints </a:t>
            </a:r>
          </a:p>
          <a:p>
            <a:pPr lvl="1"/>
            <a:r>
              <a:rPr lang="en-US" sz="2400" dirty="0"/>
              <a:t>Autoscaling </a:t>
            </a:r>
          </a:p>
          <a:p>
            <a:pPr lvl="1"/>
            <a:r>
              <a:rPr lang="en-US" sz="2400" dirty="0"/>
              <a:t>Service Affinity </a:t>
            </a:r>
          </a:p>
        </p:txBody>
      </p:sp>
      <p:sp>
        <p:nvSpPr>
          <p:cNvPr id="7" name="Rectangle 6">
            <a:extLst>
              <a:ext uri="{FF2B5EF4-FFF2-40B4-BE49-F238E27FC236}">
                <a16:creationId xmlns:a16="http://schemas.microsoft.com/office/drawing/2014/main" id="{5C266447-EF30-4EDA-AA42-EFBDB2FAB445}"/>
              </a:ext>
            </a:extLst>
          </p:cNvPr>
          <p:cNvSpPr/>
          <p:nvPr/>
        </p:nvSpPr>
        <p:spPr bwMode="auto">
          <a:xfrm>
            <a:off x="7198431" y="3147834"/>
            <a:ext cx="4547799" cy="3432720"/>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B946A934-5225-4769-B056-2148D9105BC2}"/>
              </a:ext>
            </a:extLst>
          </p:cNvPr>
          <p:cNvSpPr/>
          <p:nvPr/>
        </p:nvSpPr>
        <p:spPr bwMode="auto">
          <a:xfrm>
            <a:off x="7230725" y="502920"/>
            <a:ext cx="4515505" cy="2107365"/>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a:extLst>
              <a:ext uri="{FF2B5EF4-FFF2-40B4-BE49-F238E27FC236}">
                <a16:creationId xmlns:a16="http://schemas.microsoft.com/office/drawing/2014/main" id="{CEAD23F1-EFE1-43D4-AA57-0C352E8C9D9A}"/>
              </a:ext>
            </a:extLst>
          </p:cNvPr>
          <p:cNvSpPr/>
          <p:nvPr/>
        </p:nvSpPr>
        <p:spPr bwMode="auto">
          <a:xfrm>
            <a:off x="10281099" y="3964494"/>
            <a:ext cx="328555" cy="586154"/>
          </a:xfrm>
          <a:prstGeom prst="rect">
            <a:avLst/>
          </a:prstGeom>
          <a:ln>
            <a:prstDash val="sysDash"/>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a:extLst>
              <a:ext uri="{FF2B5EF4-FFF2-40B4-BE49-F238E27FC236}">
                <a16:creationId xmlns:a16="http://schemas.microsoft.com/office/drawing/2014/main" id="{93A959EB-6E4F-40E0-AD40-C14C8BE3C411}"/>
              </a:ext>
            </a:extLst>
          </p:cNvPr>
          <p:cNvSpPr/>
          <p:nvPr/>
        </p:nvSpPr>
        <p:spPr bwMode="auto">
          <a:xfrm>
            <a:off x="11179476" y="3932373"/>
            <a:ext cx="328555" cy="586154"/>
          </a:xfrm>
          <a:prstGeom prst="rect">
            <a:avLst/>
          </a:prstGeom>
          <a:ln>
            <a:prstDash val="sysDash"/>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a:extLst>
              <a:ext uri="{FF2B5EF4-FFF2-40B4-BE49-F238E27FC236}">
                <a16:creationId xmlns:a16="http://schemas.microsoft.com/office/drawing/2014/main" id="{E0DC4474-7EE0-4FF4-AF6E-CA60C7052B1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90438" y="911102"/>
            <a:ext cx="774700" cy="774700"/>
          </a:xfrm>
          <a:prstGeom prst="rect">
            <a:avLst/>
          </a:prstGeom>
        </p:spPr>
      </p:pic>
      <p:pic>
        <p:nvPicPr>
          <p:cNvPr id="12" name="Picture 11">
            <a:extLst>
              <a:ext uri="{FF2B5EF4-FFF2-40B4-BE49-F238E27FC236}">
                <a16:creationId xmlns:a16="http://schemas.microsoft.com/office/drawing/2014/main" id="{6EBC278D-1DCB-416C-8F00-67BEB808ABF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14818" y="911102"/>
            <a:ext cx="774700" cy="774700"/>
          </a:xfrm>
          <a:prstGeom prst="rect">
            <a:avLst/>
          </a:prstGeom>
        </p:spPr>
      </p:pic>
      <p:pic>
        <p:nvPicPr>
          <p:cNvPr id="13" name="Picture 12">
            <a:extLst>
              <a:ext uri="{FF2B5EF4-FFF2-40B4-BE49-F238E27FC236}">
                <a16:creationId xmlns:a16="http://schemas.microsoft.com/office/drawing/2014/main" id="{9E884BA6-E721-4CA4-AFDF-1A99536DC87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66058" y="904590"/>
            <a:ext cx="774700" cy="774700"/>
          </a:xfrm>
          <a:prstGeom prst="rect">
            <a:avLst/>
          </a:prstGeom>
        </p:spPr>
      </p:pic>
      <p:pic>
        <p:nvPicPr>
          <p:cNvPr id="14" name="Picture 13">
            <a:extLst>
              <a:ext uri="{FF2B5EF4-FFF2-40B4-BE49-F238E27FC236}">
                <a16:creationId xmlns:a16="http://schemas.microsoft.com/office/drawing/2014/main" id="{F162768C-E74B-470F-A026-41F14A5239B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37015" y="911102"/>
            <a:ext cx="774700" cy="774700"/>
          </a:xfrm>
          <a:prstGeom prst="rect">
            <a:avLst/>
          </a:prstGeom>
        </p:spPr>
      </p:pic>
      <p:pic>
        <p:nvPicPr>
          <p:cNvPr id="15" name="Picture 14">
            <a:extLst>
              <a:ext uri="{FF2B5EF4-FFF2-40B4-BE49-F238E27FC236}">
                <a16:creationId xmlns:a16="http://schemas.microsoft.com/office/drawing/2014/main" id="{857A4B9F-0B30-4205-94E1-8EDB649D509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40508" y="904590"/>
            <a:ext cx="774700" cy="774700"/>
          </a:xfrm>
          <a:prstGeom prst="rect">
            <a:avLst/>
          </a:prstGeom>
        </p:spPr>
      </p:pic>
      <p:pic>
        <p:nvPicPr>
          <p:cNvPr id="16" name="Picture 15">
            <a:extLst>
              <a:ext uri="{FF2B5EF4-FFF2-40B4-BE49-F238E27FC236}">
                <a16:creationId xmlns:a16="http://schemas.microsoft.com/office/drawing/2014/main" id="{8AE979F6-D93E-4D36-BC7F-7B44383EDD0B}"/>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254227" y="2024325"/>
            <a:ext cx="944204" cy="944204"/>
          </a:xfrm>
          <a:prstGeom prst="rect">
            <a:avLst/>
          </a:prstGeom>
        </p:spPr>
      </p:pic>
      <p:pic>
        <p:nvPicPr>
          <p:cNvPr id="17" name="Graphic 16" descr="Fir tree">
            <a:extLst>
              <a:ext uri="{FF2B5EF4-FFF2-40B4-BE49-F238E27FC236}">
                <a16:creationId xmlns:a16="http://schemas.microsoft.com/office/drawing/2014/main" id="{1070511D-BB1F-454D-8D3A-C3258BC357DA}"/>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276228" y="1641079"/>
            <a:ext cx="337482" cy="337482"/>
          </a:xfrm>
          <a:prstGeom prst="rect">
            <a:avLst/>
          </a:prstGeom>
        </p:spPr>
      </p:pic>
      <p:grpSp>
        <p:nvGrpSpPr>
          <p:cNvPr id="18" name="Group 17">
            <a:extLst>
              <a:ext uri="{FF2B5EF4-FFF2-40B4-BE49-F238E27FC236}">
                <a16:creationId xmlns:a16="http://schemas.microsoft.com/office/drawing/2014/main" id="{476DACBA-1B99-40A7-9A74-48F94BE930CA}"/>
              </a:ext>
            </a:extLst>
          </p:cNvPr>
          <p:cNvGrpSpPr/>
          <p:nvPr/>
        </p:nvGrpSpPr>
        <p:grpSpPr>
          <a:xfrm>
            <a:off x="7349258" y="4733888"/>
            <a:ext cx="342117" cy="337483"/>
            <a:chOff x="7386420" y="4724620"/>
            <a:chExt cx="342117" cy="337483"/>
          </a:xfrm>
        </p:grpSpPr>
        <p:sp>
          <p:nvSpPr>
            <p:cNvPr id="19" name="Rectangle 18">
              <a:extLst>
                <a:ext uri="{FF2B5EF4-FFF2-40B4-BE49-F238E27FC236}">
                  <a16:creationId xmlns:a16="http://schemas.microsoft.com/office/drawing/2014/main" id="{92AF0FDC-239A-4909-A1B3-486F5F27DC0B}"/>
                </a:ext>
              </a:extLst>
            </p:cNvPr>
            <p:cNvSpPr/>
            <p:nvPr/>
          </p:nvSpPr>
          <p:spPr bwMode="auto">
            <a:xfrm>
              <a:off x="7391054" y="4733889"/>
              <a:ext cx="337483" cy="328214"/>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0" name="Graphic 19" descr="Rabbit">
              <a:extLst>
                <a:ext uri="{FF2B5EF4-FFF2-40B4-BE49-F238E27FC236}">
                  <a16:creationId xmlns:a16="http://schemas.microsoft.com/office/drawing/2014/main" id="{5071E69C-639D-487A-99CC-0923EF2AA6C0}"/>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386420" y="4724620"/>
              <a:ext cx="337482" cy="337482"/>
            </a:xfrm>
            <a:prstGeom prst="rect">
              <a:avLst/>
            </a:prstGeom>
          </p:spPr>
        </p:pic>
      </p:grpSp>
      <p:pic>
        <p:nvPicPr>
          <p:cNvPr id="21" name="Graphic 20" descr="Turtle">
            <a:extLst>
              <a:ext uri="{FF2B5EF4-FFF2-40B4-BE49-F238E27FC236}">
                <a16:creationId xmlns:a16="http://schemas.microsoft.com/office/drawing/2014/main" id="{5FCFFB60-90FF-442F-825A-88F2E61A7935}"/>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314883" y="3888443"/>
            <a:ext cx="337482" cy="337482"/>
          </a:xfrm>
          <a:prstGeom prst="rect">
            <a:avLst/>
          </a:prstGeom>
        </p:spPr>
      </p:pic>
      <p:pic>
        <p:nvPicPr>
          <p:cNvPr id="22" name="Graphic 21" descr="Cow">
            <a:extLst>
              <a:ext uri="{FF2B5EF4-FFF2-40B4-BE49-F238E27FC236}">
                <a16:creationId xmlns:a16="http://schemas.microsoft.com/office/drawing/2014/main" id="{6C3F1B90-C1B2-4DF1-AA23-41183383A9D7}"/>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533236" y="1656123"/>
            <a:ext cx="337482" cy="337482"/>
          </a:xfrm>
          <a:prstGeom prst="rect">
            <a:avLst/>
          </a:prstGeom>
        </p:spPr>
      </p:pic>
      <p:pic>
        <p:nvPicPr>
          <p:cNvPr id="23" name="Graphic 22" descr="Sun">
            <a:extLst>
              <a:ext uri="{FF2B5EF4-FFF2-40B4-BE49-F238E27FC236}">
                <a16:creationId xmlns:a16="http://schemas.microsoft.com/office/drawing/2014/main" id="{A5133407-B3A9-4856-A010-2E31446DE95F}"/>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1160133" y="3917524"/>
            <a:ext cx="337482" cy="337482"/>
          </a:xfrm>
          <a:prstGeom prst="rect">
            <a:avLst/>
          </a:prstGeom>
        </p:spPr>
      </p:pic>
      <p:pic>
        <p:nvPicPr>
          <p:cNvPr id="24" name="Graphic 23" descr="Lightning">
            <a:extLst>
              <a:ext uri="{FF2B5EF4-FFF2-40B4-BE49-F238E27FC236}">
                <a16:creationId xmlns:a16="http://schemas.microsoft.com/office/drawing/2014/main" id="{A6BC5A51-B6FB-4EE9-896B-8558D3622FF6}"/>
              </a:ext>
            </a:extLst>
          </p:cNvPr>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1177505" y="4202107"/>
            <a:ext cx="337482" cy="337482"/>
          </a:xfrm>
          <a:prstGeom prst="rect">
            <a:avLst/>
          </a:prstGeom>
        </p:spPr>
      </p:pic>
      <p:pic>
        <p:nvPicPr>
          <p:cNvPr id="25" name="Graphic 24" descr="Motorcycle">
            <a:extLst>
              <a:ext uri="{FF2B5EF4-FFF2-40B4-BE49-F238E27FC236}">
                <a16:creationId xmlns:a16="http://schemas.microsoft.com/office/drawing/2014/main" id="{10B6BBAF-C2CC-4D5F-8584-61131366BE9B}"/>
              </a:ext>
            </a:extLst>
          </p:cNvPr>
          <p:cNvPicPr>
            <a:picLocks noChangeAspect="1"/>
          </p:cNvPicPr>
          <p:nvPr/>
        </p:nvPicPr>
        <p:blipFill>
          <a:blip r:embed="rId17" cstate="print">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7522052" y="1859688"/>
            <a:ext cx="337482" cy="337482"/>
          </a:xfrm>
          <a:prstGeom prst="rect">
            <a:avLst/>
          </a:prstGeom>
        </p:spPr>
      </p:pic>
      <p:pic>
        <p:nvPicPr>
          <p:cNvPr id="26" name="Graphic 25" descr="Football">
            <a:extLst>
              <a:ext uri="{FF2B5EF4-FFF2-40B4-BE49-F238E27FC236}">
                <a16:creationId xmlns:a16="http://schemas.microsoft.com/office/drawing/2014/main" id="{2581CC01-865A-4E7D-90D0-2B1E5A07C5DF}"/>
              </a:ext>
            </a:extLst>
          </p:cNvPr>
          <p:cNvPicPr>
            <a:picLocks noChangeAspect="1"/>
          </p:cNvPicPr>
          <p:nvPr/>
        </p:nvPicPr>
        <p:blipFill>
          <a:blip r:embed="rId19" cstate="print">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7349258" y="4439821"/>
            <a:ext cx="337482" cy="337482"/>
          </a:xfrm>
          <a:prstGeom prst="rect">
            <a:avLst/>
          </a:prstGeom>
        </p:spPr>
      </p:pic>
      <p:pic>
        <p:nvPicPr>
          <p:cNvPr id="27" name="Graphic 26" descr="Lock">
            <a:extLst>
              <a:ext uri="{FF2B5EF4-FFF2-40B4-BE49-F238E27FC236}">
                <a16:creationId xmlns:a16="http://schemas.microsoft.com/office/drawing/2014/main" id="{BD467ABC-E644-4B97-BABB-51C2D440BBAB}"/>
              </a:ext>
            </a:extLst>
          </p:cNvPr>
          <p:cNvPicPr>
            <a:picLocks noChangeAspect="1"/>
          </p:cNvPicPr>
          <p:nvPr/>
        </p:nvPicPr>
        <p:blipFill>
          <a:blip r:embed="rId21" cstate="print">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10162513" y="1648518"/>
            <a:ext cx="337482" cy="337482"/>
          </a:xfrm>
          <a:prstGeom prst="rect">
            <a:avLst/>
          </a:prstGeom>
        </p:spPr>
      </p:pic>
      <p:pic>
        <p:nvPicPr>
          <p:cNvPr id="28" name="Graphic 27" descr="Rubber duck">
            <a:extLst>
              <a:ext uri="{FF2B5EF4-FFF2-40B4-BE49-F238E27FC236}">
                <a16:creationId xmlns:a16="http://schemas.microsoft.com/office/drawing/2014/main" id="{9D4491CA-5567-4DB6-941E-488B7CED22EC}"/>
              </a:ext>
            </a:extLst>
          </p:cNvPr>
          <p:cNvPicPr>
            <a:picLocks noChangeAspect="1"/>
          </p:cNvPicPr>
          <p:nvPr/>
        </p:nvPicPr>
        <p:blipFill>
          <a:blip r:embed="rId23" cstate="print">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7540875" y="4169217"/>
            <a:ext cx="337482" cy="337482"/>
          </a:xfrm>
          <a:prstGeom prst="rect">
            <a:avLst/>
          </a:prstGeom>
        </p:spPr>
      </p:pic>
      <p:pic>
        <p:nvPicPr>
          <p:cNvPr id="29" name="Picture 28">
            <a:extLst>
              <a:ext uri="{FF2B5EF4-FFF2-40B4-BE49-F238E27FC236}">
                <a16:creationId xmlns:a16="http://schemas.microsoft.com/office/drawing/2014/main" id="{878108D4-39DF-42F5-8533-74B612AE17A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18438" y="3180621"/>
            <a:ext cx="774700" cy="774700"/>
          </a:xfrm>
          <a:prstGeom prst="rect">
            <a:avLst/>
          </a:prstGeom>
        </p:spPr>
      </p:pic>
      <p:pic>
        <p:nvPicPr>
          <p:cNvPr id="30" name="Picture 29">
            <a:extLst>
              <a:ext uri="{FF2B5EF4-FFF2-40B4-BE49-F238E27FC236}">
                <a16:creationId xmlns:a16="http://schemas.microsoft.com/office/drawing/2014/main" id="{1A5EDC5F-33E2-483F-983B-627BA45F358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42818" y="3180621"/>
            <a:ext cx="774700" cy="774700"/>
          </a:xfrm>
          <a:prstGeom prst="rect">
            <a:avLst/>
          </a:prstGeom>
        </p:spPr>
      </p:pic>
      <p:pic>
        <p:nvPicPr>
          <p:cNvPr id="31" name="Picture 30">
            <a:extLst>
              <a:ext uri="{FF2B5EF4-FFF2-40B4-BE49-F238E27FC236}">
                <a16:creationId xmlns:a16="http://schemas.microsoft.com/office/drawing/2014/main" id="{CFF37F96-A6F5-4C31-933C-655C8AE5678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94058" y="3174109"/>
            <a:ext cx="774700" cy="774700"/>
          </a:xfrm>
          <a:prstGeom prst="rect">
            <a:avLst/>
          </a:prstGeom>
        </p:spPr>
      </p:pic>
      <p:pic>
        <p:nvPicPr>
          <p:cNvPr id="32" name="Picture 31">
            <a:extLst>
              <a:ext uri="{FF2B5EF4-FFF2-40B4-BE49-F238E27FC236}">
                <a16:creationId xmlns:a16="http://schemas.microsoft.com/office/drawing/2014/main" id="{BFD2C77C-6BF3-4941-8E0F-D6C5DCD7342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65015" y="3180621"/>
            <a:ext cx="774700" cy="774700"/>
          </a:xfrm>
          <a:prstGeom prst="rect">
            <a:avLst/>
          </a:prstGeom>
        </p:spPr>
      </p:pic>
      <p:pic>
        <p:nvPicPr>
          <p:cNvPr id="33" name="Picture 32">
            <a:extLst>
              <a:ext uri="{FF2B5EF4-FFF2-40B4-BE49-F238E27FC236}">
                <a16:creationId xmlns:a16="http://schemas.microsoft.com/office/drawing/2014/main" id="{973CD95B-1E17-46CA-AA64-77C72F52B02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68508" y="3174109"/>
            <a:ext cx="774700" cy="774700"/>
          </a:xfrm>
          <a:prstGeom prst="rect">
            <a:avLst/>
          </a:prstGeom>
        </p:spPr>
      </p:pic>
      <p:sp>
        <p:nvSpPr>
          <p:cNvPr id="34" name="TextBox 33">
            <a:extLst>
              <a:ext uri="{FF2B5EF4-FFF2-40B4-BE49-F238E27FC236}">
                <a16:creationId xmlns:a16="http://schemas.microsoft.com/office/drawing/2014/main" id="{4C15C257-8517-4010-AB5A-3852F7DFA6C2}"/>
              </a:ext>
            </a:extLst>
          </p:cNvPr>
          <p:cNvSpPr txBox="1"/>
          <p:nvPr/>
        </p:nvSpPr>
        <p:spPr>
          <a:xfrm>
            <a:off x="7836529" y="618343"/>
            <a:ext cx="2588914"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Node Type – Front End</a:t>
            </a:r>
          </a:p>
        </p:txBody>
      </p:sp>
      <p:pic>
        <p:nvPicPr>
          <p:cNvPr id="35" name="Graphic 34" descr="Fir tree">
            <a:extLst>
              <a:ext uri="{FF2B5EF4-FFF2-40B4-BE49-F238E27FC236}">
                <a16:creationId xmlns:a16="http://schemas.microsoft.com/office/drawing/2014/main" id="{386331C7-9E78-4670-905A-0E4D248DEADB}"/>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195523" y="1641079"/>
            <a:ext cx="337482" cy="337482"/>
          </a:xfrm>
          <a:prstGeom prst="rect">
            <a:avLst/>
          </a:prstGeom>
        </p:spPr>
      </p:pic>
      <p:pic>
        <p:nvPicPr>
          <p:cNvPr id="36" name="Graphic 35" descr="Fir tree">
            <a:extLst>
              <a:ext uri="{FF2B5EF4-FFF2-40B4-BE49-F238E27FC236}">
                <a16:creationId xmlns:a16="http://schemas.microsoft.com/office/drawing/2014/main" id="{7C0E1336-F664-48BB-B573-37D1F070C972}"/>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042818" y="1641079"/>
            <a:ext cx="337482" cy="337482"/>
          </a:xfrm>
          <a:prstGeom prst="rect">
            <a:avLst/>
          </a:prstGeom>
        </p:spPr>
      </p:pic>
      <p:pic>
        <p:nvPicPr>
          <p:cNvPr id="37" name="Graphic 36" descr="Fir tree">
            <a:extLst>
              <a:ext uri="{FF2B5EF4-FFF2-40B4-BE49-F238E27FC236}">
                <a16:creationId xmlns:a16="http://schemas.microsoft.com/office/drawing/2014/main" id="{44AEA902-A0A7-480D-B250-66A17CAC0379}"/>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920723" y="1641079"/>
            <a:ext cx="337482" cy="337482"/>
          </a:xfrm>
          <a:prstGeom prst="rect">
            <a:avLst/>
          </a:prstGeom>
        </p:spPr>
      </p:pic>
      <p:pic>
        <p:nvPicPr>
          <p:cNvPr id="38" name="Graphic 37" descr="Fir tree">
            <a:extLst>
              <a:ext uri="{FF2B5EF4-FFF2-40B4-BE49-F238E27FC236}">
                <a16:creationId xmlns:a16="http://schemas.microsoft.com/office/drawing/2014/main" id="{C2C5D16A-688E-4A06-8306-EAF45C273CEA}"/>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843926" y="1641079"/>
            <a:ext cx="337482" cy="337482"/>
          </a:xfrm>
          <a:prstGeom prst="rect">
            <a:avLst/>
          </a:prstGeom>
        </p:spPr>
      </p:pic>
      <p:sp>
        <p:nvSpPr>
          <p:cNvPr id="39" name="TextBox 38">
            <a:extLst>
              <a:ext uri="{FF2B5EF4-FFF2-40B4-BE49-F238E27FC236}">
                <a16:creationId xmlns:a16="http://schemas.microsoft.com/office/drawing/2014/main" id="{F1327C58-EF66-4D3D-B7C6-22C9341B9793}"/>
              </a:ext>
            </a:extLst>
          </p:cNvPr>
          <p:cNvSpPr txBox="1"/>
          <p:nvPr/>
        </p:nvSpPr>
        <p:spPr>
          <a:xfrm>
            <a:off x="7788874" y="2866332"/>
            <a:ext cx="2518575"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Node Type – Back End</a:t>
            </a:r>
          </a:p>
        </p:txBody>
      </p:sp>
      <p:pic>
        <p:nvPicPr>
          <p:cNvPr id="40" name="Graphic 39" descr="Cow">
            <a:extLst>
              <a:ext uri="{FF2B5EF4-FFF2-40B4-BE49-F238E27FC236}">
                <a16:creationId xmlns:a16="http://schemas.microsoft.com/office/drawing/2014/main" id="{B4060F61-5893-4D5F-A6E5-A988047A4065}"/>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469971" y="1641079"/>
            <a:ext cx="337482" cy="337482"/>
          </a:xfrm>
          <a:prstGeom prst="rect">
            <a:avLst/>
          </a:prstGeom>
        </p:spPr>
      </p:pic>
      <p:pic>
        <p:nvPicPr>
          <p:cNvPr id="41" name="Graphic 40" descr="Cow">
            <a:extLst>
              <a:ext uri="{FF2B5EF4-FFF2-40B4-BE49-F238E27FC236}">
                <a16:creationId xmlns:a16="http://schemas.microsoft.com/office/drawing/2014/main" id="{9FCFA856-458D-41E3-92FD-D5CD46DD9A19}"/>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311169" y="1646071"/>
            <a:ext cx="337482" cy="337482"/>
          </a:xfrm>
          <a:prstGeom prst="rect">
            <a:avLst/>
          </a:prstGeom>
        </p:spPr>
      </p:pic>
      <p:pic>
        <p:nvPicPr>
          <p:cNvPr id="42" name="Graphic 41" descr="Dog">
            <a:extLst>
              <a:ext uri="{FF2B5EF4-FFF2-40B4-BE49-F238E27FC236}">
                <a16:creationId xmlns:a16="http://schemas.microsoft.com/office/drawing/2014/main" id="{1468B2D9-7D81-4CE2-B82D-0D77535E99C6}"/>
              </a:ext>
            </a:extLst>
          </p:cNvPr>
          <p:cNvPicPr>
            <a:picLocks noChangeAspect="1"/>
          </p:cNvPicPr>
          <p:nvPr/>
        </p:nvPicPr>
        <p:blipFill>
          <a:blip r:embed="rId25" cstate="print">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10842265" y="3893154"/>
            <a:ext cx="337482" cy="337482"/>
          </a:xfrm>
          <a:prstGeom prst="rect">
            <a:avLst/>
          </a:prstGeom>
        </p:spPr>
      </p:pic>
      <p:pic>
        <p:nvPicPr>
          <p:cNvPr id="43" name="Graphic 42" descr="Dog">
            <a:extLst>
              <a:ext uri="{FF2B5EF4-FFF2-40B4-BE49-F238E27FC236}">
                <a16:creationId xmlns:a16="http://schemas.microsoft.com/office/drawing/2014/main" id="{D30454C3-B690-4314-A0E6-EC7C064EF302}"/>
              </a:ext>
            </a:extLst>
          </p:cNvPr>
          <p:cNvPicPr>
            <a:picLocks noChangeAspect="1"/>
          </p:cNvPicPr>
          <p:nvPr/>
        </p:nvPicPr>
        <p:blipFill>
          <a:blip r:embed="rId25" cstate="print">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9927612" y="3904915"/>
            <a:ext cx="337482" cy="337482"/>
          </a:xfrm>
          <a:prstGeom prst="rect">
            <a:avLst/>
          </a:prstGeom>
        </p:spPr>
      </p:pic>
      <p:pic>
        <p:nvPicPr>
          <p:cNvPr id="44" name="Graphic 43" descr="Dog">
            <a:extLst>
              <a:ext uri="{FF2B5EF4-FFF2-40B4-BE49-F238E27FC236}">
                <a16:creationId xmlns:a16="http://schemas.microsoft.com/office/drawing/2014/main" id="{75B5AD71-1953-4766-95BF-034F837B0308}"/>
              </a:ext>
            </a:extLst>
          </p:cNvPr>
          <p:cNvPicPr>
            <a:picLocks noChangeAspect="1"/>
          </p:cNvPicPr>
          <p:nvPr/>
        </p:nvPicPr>
        <p:blipFill>
          <a:blip r:embed="rId25" cstate="print">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9042248" y="3904915"/>
            <a:ext cx="337482" cy="337482"/>
          </a:xfrm>
          <a:prstGeom prst="rect">
            <a:avLst/>
          </a:prstGeom>
        </p:spPr>
      </p:pic>
      <p:pic>
        <p:nvPicPr>
          <p:cNvPr id="45" name="Graphic 44" descr="Dog">
            <a:extLst>
              <a:ext uri="{FF2B5EF4-FFF2-40B4-BE49-F238E27FC236}">
                <a16:creationId xmlns:a16="http://schemas.microsoft.com/office/drawing/2014/main" id="{1EAC3842-5852-4EC2-9AA6-004F40F2E1A9}"/>
              </a:ext>
            </a:extLst>
          </p:cNvPr>
          <p:cNvPicPr>
            <a:picLocks noChangeAspect="1"/>
          </p:cNvPicPr>
          <p:nvPr/>
        </p:nvPicPr>
        <p:blipFill>
          <a:blip r:embed="rId25" cstate="print">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8240308" y="3865661"/>
            <a:ext cx="337482" cy="337482"/>
          </a:xfrm>
          <a:prstGeom prst="rect">
            <a:avLst/>
          </a:prstGeom>
        </p:spPr>
      </p:pic>
      <p:pic>
        <p:nvPicPr>
          <p:cNvPr id="46" name="Graphic 45" descr="Dog">
            <a:extLst>
              <a:ext uri="{FF2B5EF4-FFF2-40B4-BE49-F238E27FC236}">
                <a16:creationId xmlns:a16="http://schemas.microsoft.com/office/drawing/2014/main" id="{E1000109-B258-4D6B-9131-5D21E3F31752}"/>
              </a:ext>
            </a:extLst>
          </p:cNvPr>
          <p:cNvPicPr>
            <a:picLocks noChangeAspect="1"/>
          </p:cNvPicPr>
          <p:nvPr/>
        </p:nvPicPr>
        <p:blipFill>
          <a:blip r:embed="rId25" cstate="print">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7578206" y="6163225"/>
            <a:ext cx="337482" cy="337482"/>
          </a:xfrm>
          <a:prstGeom prst="rect">
            <a:avLst/>
          </a:prstGeom>
        </p:spPr>
      </p:pic>
      <p:pic>
        <p:nvPicPr>
          <p:cNvPr id="47" name="Graphic 46" descr="Turtle">
            <a:extLst>
              <a:ext uri="{FF2B5EF4-FFF2-40B4-BE49-F238E27FC236}">
                <a16:creationId xmlns:a16="http://schemas.microsoft.com/office/drawing/2014/main" id="{22544668-0AFE-4F1F-AEAC-E60BD61394B5}"/>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321827" y="3868250"/>
            <a:ext cx="337482" cy="337482"/>
          </a:xfrm>
          <a:prstGeom prst="rect">
            <a:avLst/>
          </a:prstGeom>
        </p:spPr>
      </p:pic>
      <p:pic>
        <p:nvPicPr>
          <p:cNvPr id="48" name="Graphic 47" descr="Sun">
            <a:extLst>
              <a:ext uri="{FF2B5EF4-FFF2-40B4-BE49-F238E27FC236}">
                <a16:creationId xmlns:a16="http://schemas.microsoft.com/office/drawing/2014/main" id="{46B3E23E-5BE4-4AC5-93BF-BC0706BDFB42}"/>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0274268" y="3961833"/>
            <a:ext cx="337482" cy="337482"/>
          </a:xfrm>
          <a:prstGeom prst="rect">
            <a:avLst/>
          </a:prstGeom>
        </p:spPr>
      </p:pic>
      <p:pic>
        <p:nvPicPr>
          <p:cNvPr id="49" name="Graphic 48" descr="Lightning">
            <a:extLst>
              <a:ext uri="{FF2B5EF4-FFF2-40B4-BE49-F238E27FC236}">
                <a16:creationId xmlns:a16="http://schemas.microsoft.com/office/drawing/2014/main" id="{76F5F4BC-1105-40CA-8A04-3C0858375CF1}"/>
              </a:ext>
            </a:extLst>
          </p:cNvPr>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0274268" y="4249503"/>
            <a:ext cx="337482" cy="337482"/>
          </a:xfrm>
          <a:prstGeom prst="rect">
            <a:avLst/>
          </a:prstGeom>
        </p:spPr>
      </p:pic>
      <p:sp>
        <p:nvSpPr>
          <p:cNvPr id="50" name="Rectangle 49">
            <a:extLst>
              <a:ext uri="{FF2B5EF4-FFF2-40B4-BE49-F238E27FC236}">
                <a16:creationId xmlns:a16="http://schemas.microsoft.com/office/drawing/2014/main" id="{FA7B56D2-7802-4519-9CF4-58F421C6855C}"/>
              </a:ext>
            </a:extLst>
          </p:cNvPr>
          <p:cNvSpPr/>
          <p:nvPr/>
        </p:nvSpPr>
        <p:spPr bwMode="auto">
          <a:xfrm>
            <a:off x="9460298" y="3948809"/>
            <a:ext cx="328555" cy="586154"/>
          </a:xfrm>
          <a:prstGeom prst="rect">
            <a:avLst/>
          </a:prstGeom>
          <a:ln>
            <a:prstDash val="sysDash"/>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51" name="Graphic 50" descr="Sun">
            <a:extLst>
              <a:ext uri="{FF2B5EF4-FFF2-40B4-BE49-F238E27FC236}">
                <a16:creationId xmlns:a16="http://schemas.microsoft.com/office/drawing/2014/main" id="{2C6E2728-5B15-4270-9E5D-A63F7AFEDEEA}"/>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9455218" y="3955321"/>
            <a:ext cx="337482" cy="337482"/>
          </a:xfrm>
          <a:prstGeom prst="rect">
            <a:avLst/>
          </a:prstGeom>
        </p:spPr>
      </p:pic>
      <p:pic>
        <p:nvPicPr>
          <p:cNvPr id="52" name="Graphic 51" descr="Lightning">
            <a:extLst>
              <a:ext uri="{FF2B5EF4-FFF2-40B4-BE49-F238E27FC236}">
                <a16:creationId xmlns:a16="http://schemas.microsoft.com/office/drawing/2014/main" id="{AAB25507-9AFA-4EA0-915B-E90EF65FA916}"/>
              </a:ext>
            </a:extLst>
          </p:cNvPr>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9463221" y="4240020"/>
            <a:ext cx="337482" cy="337482"/>
          </a:xfrm>
          <a:prstGeom prst="rect">
            <a:avLst/>
          </a:prstGeom>
        </p:spPr>
      </p:pic>
      <p:pic>
        <p:nvPicPr>
          <p:cNvPr id="53" name="Graphic 52" descr="Lock">
            <a:extLst>
              <a:ext uri="{FF2B5EF4-FFF2-40B4-BE49-F238E27FC236}">
                <a16:creationId xmlns:a16="http://schemas.microsoft.com/office/drawing/2014/main" id="{597824E3-70D8-405D-82A5-A17FAEA6AD1E}"/>
              </a:ext>
            </a:extLst>
          </p:cNvPr>
          <p:cNvPicPr>
            <a:picLocks noChangeAspect="1"/>
          </p:cNvPicPr>
          <p:nvPr/>
        </p:nvPicPr>
        <p:blipFill>
          <a:blip r:embed="rId21" cstate="print">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9564616" y="1652618"/>
            <a:ext cx="337482" cy="337482"/>
          </a:xfrm>
          <a:prstGeom prst="rect">
            <a:avLst/>
          </a:prstGeom>
        </p:spPr>
      </p:pic>
      <p:pic>
        <p:nvPicPr>
          <p:cNvPr id="54" name="Graphic 53" descr="Lock">
            <a:extLst>
              <a:ext uri="{FF2B5EF4-FFF2-40B4-BE49-F238E27FC236}">
                <a16:creationId xmlns:a16="http://schemas.microsoft.com/office/drawing/2014/main" id="{7BD4C1AC-67C7-4B83-963C-C26F77BB3CF1}"/>
              </a:ext>
            </a:extLst>
          </p:cNvPr>
          <p:cNvPicPr>
            <a:picLocks noChangeAspect="1"/>
          </p:cNvPicPr>
          <p:nvPr/>
        </p:nvPicPr>
        <p:blipFill>
          <a:blip r:embed="rId21" cstate="print">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11091455" y="1616327"/>
            <a:ext cx="337482" cy="337482"/>
          </a:xfrm>
          <a:prstGeom prst="rect">
            <a:avLst/>
          </a:prstGeom>
        </p:spPr>
      </p:pic>
      <p:pic>
        <p:nvPicPr>
          <p:cNvPr id="55" name="Graphic 54" descr="Lock">
            <a:extLst>
              <a:ext uri="{FF2B5EF4-FFF2-40B4-BE49-F238E27FC236}">
                <a16:creationId xmlns:a16="http://schemas.microsoft.com/office/drawing/2014/main" id="{32E7DEE9-F842-47DB-BDA0-D769433F427E}"/>
              </a:ext>
            </a:extLst>
          </p:cNvPr>
          <p:cNvPicPr>
            <a:picLocks noChangeAspect="1"/>
          </p:cNvPicPr>
          <p:nvPr/>
        </p:nvPicPr>
        <p:blipFill>
          <a:blip r:embed="rId21" cstate="print">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8742590" y="1652618"/>
            <a:ext cx="337482" cy="337482"/>
          </a:xfrm>
          <a:prstGeom prst="rect">
            <a:avLst/>
          </a:prstGeom>
        </p:spPr>
      </p:pic>
      <p:pic>
        <p:nvPicPr>
          <p:cNvPr id="56" name="Graphic 55" descr="Lock">
            <a:extLst>
              <a:ext uri="{FF2B5EF4-FFF2-40B4-BE49-F238E27FC236}">
                <a16:creationId xmlns:a16="http://schemas.microsoft.com/office/drawing/2014/main" id="{FC049686-333D-499A-A3C3-286CA8226A68}"/>
              </a:ext>
            </a:extLst>
          </p:cNvPr>
          <p:cNvPicPr>
            <a:picLocks noChangeAspect="1"/>
          </p:cNvPicPr>
          <p:nvPr/>
        </p:nvPicPr>
        <p:blipFill>
          <a:blip r:embed="rId21" cstate="print">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7790038" y="1646071"/>
            <a:ext cx="337482" cy="337482"/>
          </a:xfrm>
          <a:prstGeom prst="rect">
            <a:avLst/>
          </a:prstGeom>
        </p:spPr>
      </p:pic>
      <p:pic>
        <p:nvPicPr>
          <p:cNvPr id="57" name="Graphic 56" descr="Lock">
            <a:extLst>
              <a:ext uri="{FF2B5EF4-FFF2-40B4-BE49-F238E27FC236}">
                <a16:creationId xmlns:a16="http://schemas.microsoft.com/office/drawing/2014/main" id="{64607335-FEF3-4DA7-90A1-D01E77515DB9}"/>
              </a:ext>
            </a:extLst>
          </p:cNvPr>
          <p:cNvPicPr>
            <a:picLocks noChangeAspect="1"/>
          </p:cNvPicPr>
          <p:nvPr/>
        </p:nvPicPr>
        <p:blipFill>
          <a:blip r:embed="rId21" cstate="print">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10846979" y="4129080"/>
            <a:ext cx="337482" cy="337482"/>
          </a:xfrm>
          <a:prstGeom prst="rect">
            <a:avLst/>
          </a:prstGeom>
        </p:spPr>
      </p:pic>
      <p:pic>
        <p:nvPicPr>
          <p:cNvPr id="58" name="Graphic 57" descr="Lock">
            <a:extLst>
              <a:ext uri="{FF2B5EF4-FFF2-40B4-BE49-F238E27FC236}">
                <a16:creationId xmlns:a16="http://schemas.microsoft.com/office/drawing/2014/main" id="{B51F44DF-0625-438A-AFC5-31C180AF95B5}"/>
              </a:ext>
            </a:extLst>
          </p:cNvPr>
          <p:cNvPicPr>
            <a:picLocks noChangeAspect="1"/>
          </p:cNvPicPr>
          <p:nvPr/>
        </p:nvPicPr>
        <p:blipFill>
          <a:blip r:embed="rId21" cstate="print">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9971359" y="4169217"/>
            <a:ext cx="337482" cy="337482"/>
          </a:xfrm>
          <a:prstGeom prst="rect">
            <a:avLst/>
          </a:prstGeom>
        </p:spPr>
      </p:pic>
      <p:pic>
        <p:nvPicPr>
          <p:cNvPr id="59" name="Graphic 58" descr="Lock">
            <a:extLst>
              <a:ext uri="{FF2B5EF4-FFF2-40B4-BE49-F238E27FC236}">
                <a16:creationId xmlns:a16="http://schemas.microsoft.com/office/drawing/2014/main" id="{BEA42ECA-1F3F-4D1E-BED9-38668BEC9ACF}"/>
              </a:ext>
            </a:extLst>
          </p:cNvPr>
          <p:cNvPicPr>
            <a:picLocks noChangeAspect="1"/>
          </p:cNvPicPr>
          <p:nvPr/>
        </p:nvPicPr>
        <p:blipFill>
          <a:blip r:embed="rId21" cstate="print">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9126173" y="4174235"/>
            <a:ext cx="337482" cy="337482"/>
          </a:xfrm>
          <a:prstGeom prst="rect">
            <a:avLst/>
          </a:prstGeom>
        </p:spPr>
      </p:pic>
      <p:pic>
        <p:nvPicPr>
          <p:cNvPr id="60" name="Graphic 59" descr="Lock">
            <a:extLst>
              <a:ext uri="{FF2B5EF4-FFF2-40B4-BE49-F238E27FC236}">
                <a16:creationId xmlns:a16="http://schemas.microsoft.com/office/drawing/2014/main" id="{821B0374-7CA8-4F4F-8A63-2311E036BDE7}"/>
              </a:ext>
            </a:extLst>
          </p:cNvPr>
          <p:cNvPicPr>
            <a:picLocks noChangeAspect="1"/>
          </p:cNvPicPr>
          <p:nvPr/>
        </p:nvPicPr>
        <p:blipFill>
          <a:blip r:embed="rId21" cstate="print">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8500106" y="3917524"/>
            <a:ext cx="337482" cy="337482"/>
          </a:xfrm>
          <a:prstGeom prst="rect">
            <a:avLst/>
          </a:prstGeom>
        </p:spPr>
      </p:pic>
      <p:pic>
        <p:nvPicPr>
          <p:cNvPr id="61" name="Graphic 60" descr="Lock">
            <a:extLst>
              <a:ext uri="{FF2B5EF4-FFF2-40B4-BE49-F238E27FC236}">
                <a16:creationId xmlns:a16="http://schemas.microsoft.com/office/drawing/2014/main" id="{FC7B81C7-53CD-46CD-BB5E-2140C8E75B31}"/>
              </a:ext>
            </a:extLst>
          </p:cNvPr>
          <p:cNvPicPr>
            <a:picLocks noChangeAspect="1"/>
          </p:cNvPicPr>
          <p:nvPr/>
        </p:nvPicPr>
        <p:blipFill>
          <a:blip r:embed="rId21" cstate="print">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7282985" y="4169217"/>
            <a:ext cx="337482" cy="337482"/>
          </a:xfrm>
          <a:prstGeom prst="rect">
            <a:avLst/>
          </a:prstGeom>
        </p:spPr>
      </p:pic>
      <p:pic>
        <p:nvPicPr>
          <p:cNvPr id="62" name="Graphic 61" descr="Rubber duck">
            <a:extLst>
              <a:ext uri="{FF2B5EF4-FFF2-40B4-BE49-F238E27FC236}">
                <a16:creationId xmlns:a16="http://schemas.microsoft.com/office/drawing/2014/main" id="{91A609F4-6DC9-4782-A6F9-0BC117E6FDEB}"/>
              </a:ext>
            </a:extLst>
          </p:cNvPr>
          <p:cNvPicPr>
            <a:picLocks noChangeAspect="1"/>
          </p:cNvPicPr>
          <p:nvPr/>
        </p:nvPicPr>
        <p:blipFill>
          <a:blip r:embed="rId23" cstate="print">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8223898" y="4130574"/>
            <a:ext cx="337482" cy="337482"/>
          </a:xfrm>
          <a:prstGeom prst="rect">
            <a:avLst/>
          </a:prstGeom>
        </p:spPr>
      </p:pic>
      <p:pic>
        <p:nvPicPr>
          <p:cNvPr id="63" name="Graphic 62" descr="Rubber duck">
            <a:extLst>
              <a:ext uri="{FF2B5EF4-FFF2-40B4-BE49-F238E27FC236}">
                <a16:creationId xmlns:a16="http://schemas.microsoft.com/office/drawing/2014/main" id="{FC8A9F70-8A15-4F7A-BEE9-E11DB3AE3CA6}"/>
              </a:ext>
            </a:extLst>
          </p:cNvPr>
          <p:cNvPicPr>
            <a:picLocks noChangeAspect="1"/>
          </p:cNvPicPr>
          <p:nvPr/>
        </p:nvPicPr>
        <p:blipFill>
          <a:blip r:embed="rId23" cstate="print">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9138919" y="4430282"/>
            <a:ext cx="337482" cy="337482"/>
          </a:xfrm>
          <a:prstGeom prst="rect">
            <a:avLst/>
          </a:prstGeom>
        </p:spPr>
      </p:pic>
      <p:pic>
        <p:nvPicPr>
          <p:cNvPr id="64" name="Graphic 63" descr="Rubber duck">
            <a:extLst>
              <a:ext uri="{FF2B5EF4-FFF2-40B4-BE49-F238E27FC236}">
                <a16:creationId xmlns:a16="http://schemas.microsoft.com/office/drawing/2014/main" id="{410076EA-7F10-4DA3-8832-2C3345832D4D}"/>
              </a:ext>
            </a:extLst>
          </p:cNvPr>
          <p:cNvPicPr>
            <a:picLocks noChangeAspect="1"/>
          </p:cNvPicPr>
          <p:nvPr/>
        </p:nvPicPr>
        <p:blipFill>
          <a:blip r:embed="rId23" cstate="print">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9990280" y="4454414"/>
            <a:ext cx="337482" cy="337482"/>
          </a:xfrm>
          <a:prstGeom prst="rect">
            <a:avLst/>
          </a:prstGeom>
        </p:spPr>
      </p:pic>
      <p:pic>
        <p:nvPicPr>
          <p:cNvPr id="65" name="Graphic 64" descr="Rubber duck">
            <a:extLst>
              <a:ext uri="{FF2B5EF4-FFF2-40B4-BE49-F238E27FC236}">
                <a16:creationId xmlns:a16="http://schemas.microsoft.com/office/drawing/2014/main" id="{49F6BFB9-C069-43FD-8ACA-422F9262A5D8}"/>
              </a:ext>
            </a:extLst>
          </p:cNvPr>
          <p:cNvPicPr>
            <a:picLocks noChangeAspect="1"/>
          </p:cNvPicPr>
          <p:nvPr/>
        </p:nvPicPr>
        <p:blipFill>
          <a:blip r:embed="rId23" cstate="print">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10857224" y="4396406"/>
            <a:ext cx="337482" cy="337482"/>
          </a:xfrm>
          <a:prstGeom prst="rect">
            <a:avLst/>
          </a:prstGeom>
        </p:spPr>
      </p:pic>
      <p:pic>
        <p:nvPicPr>
          <p:cNvPr id="66" name="Graphic 65" descr="Motorcycle">
            <a:extLst>
              <a:ext uri="{FF2B5EF4-FFF2-40B4-BE49-F238E27FC236}">
                <a16:creationId xmlns:a16="http://schemas.microsoft.com/office/drawing/2014/main" id="{D405A791-8703-4CEC-B372-294F5125C5ED}"/>
              </a:ext>
            </a:extLst>
          </p:cNvPr>
          <p:cNvPicPr>
            <a:picLocks noChangeAspect="1"/>
          </p:cNvPicPr>
          <p:nvPr/>
        </p:nvPicPr>
        <p:blipFill>
          <a:blip r:embed="rId17" cstate="print">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0393746" y="1664416"/>
            <a:ext cx="337482" cy="337482"/>
          </a:xfrm>
          <a:prstGeom prst="rect">
            <a:avLst/>
          </a:prstGeom>
        </p:spPr>
      </p:pic>
      <p:pic>
        <p:nvPicPr>
          <p:cNvPr id="67" name="Graphic 66" descr="Motorcycle">
            <a:extLst>
              <a:ext uri="{FF2B5EF4-FFF2-40B4-BE49-F238E27FC236}">
                <a16:creationId xmlns:a16="http://schemas.microsoft.com/office/drawing/2014/main" id="{7E34447C-369C-40EF-8350-65FDF893FFD8}"/>
              </a:ext>
            </a:extLst>
          </p:cNvPr>
          <p:cNvPicPr>
            <a:picLocks noChangeAspect="1"/>
          </p:cNvPicPr>
          <p:nvPr/>
        </p:nvPicPr>
        <p:blipFill>
          <a:blip r:embed="rId17" cstate="print">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1340168" y="1609038"/>
            <a:ext cx="337482" cy="337482"/>
          </a:xfrm>
          <a:prstGeom prst="rect">
            <a:avLst/>
          </a:prstGeom>
        </p:spPr>
      </p:pic>
      <p:pic>
        <p:nvPicPr>
          <p:cNvPr id="68" name="Graphic 67" descr="Motorcycle">
            <a:extLst>
              <a:ext uri="{FF2B5EF4-FFF2-40B4-BE49-F238E27FC236}">
                <a16:creationId xmlns:a16="http://schemas.microsoft.com/office/drawing/2014/main" id="{C1129310-E787-46D2-BABF-BA0CE9422963}"/>
              </a:ext>
            </a:extLst>
          </p:cNvPr>
          <p:cNvPicPr>
            <a:picLocks noChangeAspect="1"/>
          </p:cNvPicPr>
          <p:nvPr/>
        </p:nvPicPr>
        <p:blipFill>
          <a:blip r:embed="rId17" cstate="print">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9279330" y="1871227"/>
            <a:ext cx="337482" cy="337482"/>
          </a:xfrm>
          <a:prstGeom prst="rect">
            <a:avLst/>
          </a:prstGeom>
        </p:spPr>
      </p:pic>
      <p:pic>
        <p:nvPicPr>
          <p:cNvPr id="69" name="Graphic 68" descr="Motorcycle">
            <a:extLst>
              <a:ext uri="{FF2B5EF4-FFF2-40B4-BE49-F238E27FC236}">
                <a16:creationId xmlns:a16="http://schemas.microsoft.com/office/drawing/2014/main" id="{8B5BF01A-719A-48F9-995E-0048A64BB940}"/>
              </a:ext>
            </a:extLst>
          </p:cNvPr>
          <p:cNvPicPr>
            <a:picLocks noChangeAspect="1"/>
          </p:cNvPicPr>
          <p:nvPr/>
        </p:nvPicPr>
        <p:blipFill>
          <a:blip r:embed="rId17" cstate="print">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8463893" y="1855584"/>
            <a:ext cx="337482" cy="337482"/>
          </a:xfrm>
          <a:prstGeom prst="rect">
            <a:avLst/>
          </a:prstGeom>
        </p:spPr>
      </p:pic>
      <p:pic>
        <p:nvPicPr>
          <p:cNvPr id="70" name="Graphic 69" descr="Football">
            <a:extLst>
              <a:ext uri="{FF2B5EF4-FFF2-40B4-BE49-F238E27FC236}">
                <a16:creationId xmlns:a16="http://schemas.microsoft.com/office/drawing/2014/main" id="{037CB0E6-333D-4CE9-8BFB-0944D0EB90F0}"/>
              </a:ext>
            </a:extLst>
          </p:cNvPr>
          <p:cNvPicPr>
            <a:picLocks noChangeAspect="1"/>
          </p:cNvPicPr>
          <p:nvPr/>
        </p:nvPicPr>
        <p:blipFill>
          <a:blip r:embed="rId19" cstate="print">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7794297" y="1930684"/>
            <a:ext cx="337482" cy="337482"/>
          </a:xfrm>
          <a:prstGeom prst="rect">
            <a:avLst/>
          </a:prstGeom>
        </p:spPr>
      </p:pic>
      <p:pic>
        <p:nvPicPr>
          <p:cNvPr id="71" name="Graphic 70" descr="Football">
            <a:extLst>
              <a:ext uri="{FF2B5EF4-FFF2-40B4-BE49-F238E27FC236}">
                <a16:creationId xmlns:a16="http://schemas.microsoft.com/office/drawing/2014/main" id="{6723DE0B-2543-4F06-8894-D9D1D864AB0E}"/>
              </a:ext>
            </a:extLst>
          </p:cNvPr>
          <p:cNvPicPr>
            <a:picLocks noChangeAspect="1"/>
          </p:cNvPicPr>
          <p:nvPr/>
        </p:nvPicPr>
        <p:blipFill>
          <a:blip r:embed="rId19" cstate="print">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8459117" y="2074193"/>
            <a:ext cx="337482" cy="337482"/>
          </a:xfrm>
          <a:prstGeom prst="rect">
            <a:avLst/>
          </a:prstGeom>
        </p:spPr>
      </p:pic>
      <p:pic>
        <p:nvPicPr>
          <p:cNvPr id="72" name="Graphic 71" descr="Football">
            <a:extLst>
              <a:ext uri="{FF2B5EF4-FFF2-40B4-BE49-F238E27FC236}">
                <a16:creationId xmlns:a16="http://schemas.microsoft.com/office/drawing/2014/main" id="{0BAF4F39-A480-461B-BED3-200A0CBCC222}"/>
              </a:ext>
            </a:extLst>
          </p:cNvPr>
          <p:cNvPicPr>
            <a:picLocks noChangeAspect="1"/>
          </p:cNvPicPr>
          <p:nvPr/>
        </p:nvPicPr>
        <p:blipFill>
          <a:blip r:embed="rId19" cstate="print">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9558698" y="1927390"/>
            <a:ext cx="337482" cy="337482"/>
          </a:xfrm>
          <a:prstGeom prst="rect">
            <a:avLst/>
          </a:prstGeom>
        </p:spPr>
      </p:pic>
      <p:pic>
        <p:nvPicPr>
          <p:cNvPr id="73" name="Graphic 72" descr="Football">
            <a:extLst>
              <a:ext uri="{FF2B5EF4-FFF2-40B4-BE49-F238E27FC236}">
                <a16:creationId xmlns:a16="http://schemas.microsoft.com/office/drawing/2014/main" id="{0A63E973-4955-4E3E-A68B-2A812E18D02E}"/>
              </a:ext>
            </a:extLst>
          </p:cNvPr>
          <p:cNvPicPr>
            <a:picLocks noChangeAspect="1"/>
          </p:cNvPicPr>
          <p:nvPr/>
        </p:nvPicPr>
        <p:blipFill>
          <a:blip r:embed="rId19" cstate="print">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10162513" y="1905452"/>
            <a:ext cx="337482" cy="337482"/>
          </a:xfrm>
          <a:prstGeom prst="rect">
            <a:avLst/>
          </a:prstGeom>
        </p:spPr>
      </p:pic>
      <p:pic>
        <p:nvPicPr>
          <p:cNvPr id="74" name="Graphic 73" descr="Football">
            <a:extLst>
              <a:ext uri="{FF2B5EF4-FFF2-40B4-BE49-F238E27FC236}">
                <a16:creationId xmlns:a16="http://schemas.microsoft.com/office/drawing/2014/main" id="{BF510FF8-387E-4C7F-BA58-423EF07A1DCB}"/>
              </a:ext>
            </a:extLst>
          </p:cNvPr>
          <p:cNvPicPr>
            <a:picLocks noChangeAspect="1"/>
          </p:cNvPicPr>
          <p:nvPr/>
        </p:nvPicPr>
        <p:blipFill>
          <a:blip r:embed="rId19" cstate="print">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11069016" y="1890865"/>
            <a:ext cx="337482" cy="337482"/>
          </a:xfrm>
          <a:prstGeom prst="rect">
            <a:avLst/>
          </a:prstGeom>
        </p:spPr>
      </p:pic>
      <p:pic>
        <p:nvPicPr>
          <p:cNvPr id="75" name="Graphic 74" descr="Football">
            <a:extLst>
              <a:ext uri="{FF2B5EF4-FFF2-40B4-BE49-F238E27FC236}">
                <a16:creationId xmlns:a16="http://schemas.microsoft.com/office/drawing/2014/main" id="{31EC1656-A7CA-4340-95F1-ACDC8E7EDE3F}"/>
              </a:ext>
            </a:extLst>
          </p:cNvPr>
          <p:cNvPicPr>
            <a:picLocks noChangeAspect="1"/>
          </p:cNvPicPr>
          <p:nvPr/>
        </p:nvPicPr>
        <p:blipFill>
          <a:blip r:embed="rId19" cstate="print">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11171427" y="4454414"/>
            <a:ext cx="337482" cy="337482"/>
          </a:xfrm>
          <a:prstGeom prst="rect">
            <a:avLst/>
          </a:prstGeom>
        </p:spPr>
      </p:pic>
      <p:pic>
        <p:nvPicPr>
          <p:cNvPr id="76" name="Picture 75">
            <a:extLst>
              <a:ext uri="{FF2B5EF4-FFF2-40B4-BE49-F238E27FC236}">
                <a16:creationId xmlns:a16="http://schemas.microsoft.com/office/drawing/2014/main" id="{2AE3EA70-E934-4DC7-B175-4E28A19DEDDD}"/>
              </a:ext>
            </a:extLst>
          </p:cNvPr>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7035652" y="347703"/>
            <a:ext cx="390145" cy="390145"/>
          </a:xfrm>
          <a:prstGeom prst="rect">
            <a:avLst/>
          </a:prstGeom>
        </p:spPr>
      </p:pic>
      <p:pic>
        <p:nvPicPr>
          <p:cNvPr id="77" name="Picture 76">
            <a:extLst>
              <a:ext uri="{FF2B5EF4-FFF2-40B4-BE49-F238E27FC236}">
                <a16:creationId xmlns:a16="http://schemas.microsoft.com/office/drawing/2014/main" id="{78214F42-14B6-4BF5-8770-D090981BCB40}"/>
              </a:ext>
            </a:extLst>
          </p:cNvPr>
          <p:cNvPicPr>
            <a:picLocks noChangeAspect="1"/>
          </p:cNvPicPr>
          <p:nvPr/>
        </p:nvPicPr>
        <p:blipFill>
          <a:blip r:embed="rId28" cstate="print">
            <a:extLst>
              <a:ext uri="{28A0092B-C50C-407E-A947-70E740481C1C}">
                <a14:useLocalDpi xmlns:a14="http://schemas.microsoft.com/office/drawing/2010/main" val="0"/>
              </a:ext>
            </a:extLst>
          </a:blip>
          <a:stretch>
            <a:fillRect/>
          </a:stretch>
        </p:blipFill>
        <p:spPr>
          <a:xfrm>
            <a:off x="11069016" y="2613692"/>
            <a:ext cx="475363" cy="475363"/>
          </a:xfrm>
          <a:prstGeom prst="rect">
            <a:avLst/>
          </a:prstGeom>
        </p:spPr>
      </p:pic>
      <p:pic>
        <p:nvPicPr>
          <p:cNvPr id="78" name="Picture 77">
            <a:extLst>
              <a:ext uri="{FF2B5EF4-FFF2-40B4-BE49-F238E27FC236}">
                <a16:creationId xmlns:a16="http://schemas.microsoft.com/office/drawing/2014/main" id="{C77CB1D2-3FAF-4CED-8A38-8BF1DE28908B}"/>
              </a:ext>
            </a:extLst>
          </p:cNvPr>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6995692" y="2915887"/>
            <a:ext cx="390145" cy="390145"/>
          </a:xfrm>
          <a:prstGeom prst="rect">
            <a:avLst/>
          </a:prstGeom>
        </p:spPr>
      </p:pic>
      <p:sp>
        <p:nvSpPr>
          <p:cNvPr id="79" name="TextBox 78">
            <a:extLst>
              <a:ext uri="{FF2B5EF4-FFF2-40B4-BE49-F238E27FC236}">
                <a16:creationId xmlns:a16="http://schemas.microsoft.com/office/drawing/2014/main" id="{A6DE3120-BD09-463F-8578-697AD054F1B9}"/>
              </a:ext>
            </a:extLst>
          </p:cNvPr>
          <p:cNvSpPr txBox="1"/>
          <p:nvPr/>
        </p:nvSpPr>
        <p:spPr>
          <a:xfrm>
            <a:off x="7296879" y="5241619"/>
            <a:ext cx="562655" cy="215444"/>
          </a:xfrm>
          <a:prstGeom prst="rect">
            <a:avLst/>
          </a:prstGeom>
          <a:noFill/>
        </p:spPr>
        <p:txBody>
          <a:bodyPr wrap="none" lIns="0" tIns="0" rIns="0" bIns="0" rtlCol="0">
            <a:spAutoFit/>
          </a:bodyPr>
          <a:lstStyle/>
          <a:p>
            <a:pPr algn="l"/>
            <a:r>
              <a:rPr lang="en-US" sz="1400" dirty="0">
                <a:gradFill>
                  <a:gsLst>
                    <a:gs pos="2917">
                      <a:schemeClr val="tx1"/>
                    </a:gs>
                    <a:gs pos="30000">
                      <a:schemeClr val="tx1"/>
                    </a:gs>
                  </a:gsLst>
                  <a:lin ang="5400000" scaled="0"/>
                </a:gradFill>
              </a:rPr>
              <a:t>VMSS2</a:t>
            </a:r>
          </a:p>
        </p:txBody>
      </p:sp>
      <p:sp>
        <p:nvSpPr>
          <p:cNvPr id="80" name="TextBox 79">
            <a:extLst>
              <a:ext uri="{FF2B5EF4-FFF2-40B4-BE49-F238E27FC236}">
                <a16:creationId xmlns:a16="http://schemas.microsoft.com/office/drawing/2014/main" id="{A70A3C0D-C0FA-47EB-A5F8-2154C7334E94}"/>
              </a:ext>
            </a:extLst>
          </p:cNvPr>
          <p:cNvSpPr txBox="1"/>
          <p:nvPr/>
        </p:nvSpPr>
        <p:spPr>
          <a:xfrm>
            <a:off x="7244441" y="2408042"/>
            <a:ext cx="562655" cy="215444"/>
          </a:xfrm>
          <a:prstGeom prst="rect">
            <a:avLst/>
          </a:prstGeom>
          <a:noFill/>
        </p:spPr>
        <p:txBody>
          <a:bodyPr wrap="none" lIns="0" tIns="0" rIns="0" bIns="0" rtlCol="0">
            <a:spAutoFit/>
          </a:bodyPr>
          <a:lstStyle/>
          <a:p>
            <a:pPr algn="l"/>
            <a:r>
              <a:rPr lang="en-US" sz="1400" dirty="0">
                <a:gradFill>
                  <a:gsLst>
                    <a:gs pos="2917">
                      <a:schemeClr val="tx1"/>
                    </a:gs>
                    <a:gs pos="30000">
                      <a:schemeClr val="tx1"/>
                    </a:gs>
                  </a:gsLst>
                  <a:lin ang="5400000" scaled="0"/>
                </a:gradFill>
              </a:rPr>
              <a:t>VMSS1</a:t>
            </a:r>
          </a:p>
        </p:txBody>
      </p:sp>
      <p:grpSp>
        <p:nvGrpSpPr>
          <p:cNvPr id="81" name="Group 80">
            <a:extLst>
              <a:ext uri="{FF2B5EF4-FFF2-40B4-BE49-F238E27FC236}">
                <a16:creationId xmlns:a16="http://schemas.microsoft.com/office/drawing/2014/main" id="{AA39F702-D0B9-4BFB-BB69-2146452F81B0}"/>
              </a:ext>
            </a:extLst>
          </p:cNvPr>
          <p:cNvGrpSpPr/>
          <p:nvPr/>
        </p:nvGrpSpPr>
        <p:grpSpPr>
          <a:xfrm>
            <a:off x="7705258" y="4451552"/>
            <a:ext cx="342117" cy="337483"/>
            <a:chOff x="7386420" y="4724620"/>
            <a:chExt cx="342117" cy="337483"/>
          </a:xfrm>
        </p:grpSpPr>
        <p:sp>
          <p:nvSpPr>
            <p:cNvPr id="82" name="Rectangle 81">
              <a:extLst>
                <a:ext uri="{FF2B5EF4-FFF2-40B4-BE49-F238E27FC236}">
                  <a16:creationId xmlns:a16="http://schemas.microsoft.com/office/drawing/2014/main" id="{10CAD8FB-128D-423E-AE12-6A1F72DCBCDA}"/>
                </a:ext>
              </a:extLst>
            </p:cNvPr>
            <p:cNvSpPr/>
            <p:nvPr/>
          </p:nvSpPr>
          <p:spPr bwMode="auto">
            <a:xfrm>
              <a:off x="7391054" y="4733889"/>
              <a:ext cx="337483" cy="328214"/>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3" name="Graphic 82" descr="Rabbit">
              <a:extLst>
                <a:ext uri="{FF2B5EF4-FFF2-40B4-BE49-F238E27FC236}">
                  <a16:creationId xmlns:a16="http://schemas.microsoft.com/office/drawing/2014/main" id="{09287D0C-A104-4A81-9F57-BFA0AC7D4819}"/>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386420" y="4724620"/>
              <a:ext cx="337482" cy="337482"/>
            </a:xfrm>
            <a:prstGeom prst="rect">
              <a:avLst/>
            </a:prstGeom>
          </p:spPr>
        </p:pic>
      </p:grpSp>
      <p:grpSp>
        <p:nvGrpSpPr>
          <p:cNvPr id="84" name="Group 83">
            <a:extLst>
              <a:ext uri="{FF2B5EF4-FFF2-40B4-BE49-F238E27FC236}">
                <a16:creationId xmlns:a16="http://schemas.microsoft.com/office/drawing/2014/main" id="{A4B11688-401F-44B6-B394-2EDDCD4DF973}"/>
              </a:ext>
            </a:extLst>
          </p:cNvPr>
          <p:cNvGrpSpPr/>
          <p:nvPr/>
        </p:nvGrpSpPr>
        <p:grpSpPr>
          <a:xfrm>
            <a:off x="7707298" y="4802273"/>
            <a:ext cx="342117" cy="337483"/>
            <a:chOff x="7386420" y="4724620"/>
            <a:chExt cx="342117" cy="337483"/>
          </a:xfrm>
        </p:grpSpPr>
        <p:sp>
          <p:nvSpPr>
            <p:cNvPr id="85" name="Rectangle 84">
              <a:extLst>
                <a:ext uri="{FF2B5EF4-FFF2-40B4-BE49-F238E27FC236}">
                  <a16:creationId xmlns:a16="http://schemas.microsoft.com/office/drawing/2014/main" id="{4124CB4E-691E-4662-A69E-2E11716ED0B9}"/>
                </a:ext>
              </a:extLst>
            </p:cNvPr>
            <p:cNvSpPr/>
            <p:nvPr/>
          </p:nvSpPr>
          <p:spPr bwMode="auto">
            <a:xfrm>
              <a:off x="7391054" y="4733889"/>
              <a:ext cx="337483" cy="328214"/>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6" name="Graphic 85" descr="Rabbit">
              <a:extLst>
                <a:ext uri="{FF2B5EF4-FFF2-40B4-BE49-F238E27FC236}">
                  <a16:creationId xmlns:a16="http://schemas.microsoft.com/office/drawing/2014/main" id="{D8F197FC-F3CA-4887-9E73-3DA0AD85E001}"/>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386420" y="4724620"/>
              <a:ext cx="337482" cy="337482"/>
            </a:xfrm>
            <a:prstGeom prst="rect">
              <a:avLst/>
            </a:prstGeom>
          </p:spPr>
        </p:pic>
      </p:grpSp>
      <p:grpSp>
        <p:nvGrpSpPr>
          <p:cNvPr id="87" name="Group 86">
            <a:extLst>
              <a:ext uri="{FF2B5EF4-FFF2-40B4-BE49-F238E27FC236}">
                <a16:creationId xmlns:a16="http://schemas.microsoft.com/office/drawing/2014/main" id="{29DBE1D2-B5CC-40E7-A689-D912E235756A}"/>
              </a:ext>
            </a:extLst>
          </p:cNvPr>
          <p:cNvGrpSpPr/>
          <p:nvPr/>
        </p:nvGrpSpPr>
        <p:grpSpPr>
          <a:xfrm>
            <a:off x="8181266" y="4430281"/>
            <a:ext cx="342117" cy="337483"/>
            <a:chOff x="7386420" y="4724620"/>
            <a:chExt cx="342117" cy="337483"/>
          </a:xfrm>
        </p:grpSpPr>
        <p:sp>
          <p:nvSpPr>
            <p:cNvPr id="88" name="Rectangle 87">
              <a:extLst>
                <a:ext uri="{FF2B5EF4-FFF2-40B4-BE49-F238E27FC236}">
                  <a16:creationId xmlns:a16="http://schemas.microsoft.com/office/drawing/2014/main" id="{C0FEEBC2-EFF6-4E6A-B13F-99693E93E32D}"/>
                </a:ext>
              </a:extLst>
            </p:cNvPr>
            <p:cNvSpPr/>
            <p:nvPr/>
          </p:nvSpPr>
          <p:spPr bwMode="auto">
            <a:xfrm>
              <a:off x="7391054" y="4733889"/>
              <a:ext cx="337483" cy="328214"/>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9" name="Graphic 88" descr="Rabbit">
              <a:extLst>
                <a:ext uri="{FF2B5EF4-FFF2-40B4-BE49-F238E27FC236}">
                  <a16:creationId xmlns:a16="http://schemas.microsoft.com/office/drawing/2014/main" id="{396574DA-A4D2-4E7A-92C7-3A5B8EDBD19C}"/>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386420" y="4724620"/>
              <a:ext cx="337482" cy="337482"/>
            </a:xfrm>
            <a:prstGeom prst="rect">
              <a:avLst/>
            </a:prstGeom>
          </p:spPr>
        </p:pic>
      </p:grpSp>
      <p:grpSp>
        <p:nvGrpSpPr>
          <p:cNvPr id="90" name="Group 89">
            <a:extLst>
              <a:ext uri="{FF2B5EF4-FFF2-40B4-BE49-F238E27FC236}">
                <a16:creationId xmlns:a16="http://schemas.microsoft.com/office/drawing/2014/main" id="{DC2C754D-183D-4396-BD8B-9C0CF4D6790E}"/>
              </a:ext>
            </a:extLst>
          </p:cNvPr>
          <p:cNvGrpSpPr/>
          <p:nvPr/>
        </p:nvGrpSpPr>
        <p:grpSpPr>
          <a:xfrm>
            <a:off x="8188288" y="4780786"/>
            <a:ext cx="342117" cy="337483"/>
            <a:chOff x="7386420" y="4724620"/>
            <a:chExt cx="342117" cy="337483"/>
          </a:xfrm>
        </p:grpSpPr>
        <p:sp>
          <p:nvSpPr>
            <p:cNvPr id="91" name="Rectangle 90">
              <a:extLst>
                <a:ext uri="{FF2B5EF4-FFF2-40B4-BE49-F238E27FC236}">
                  <a16:creationId xmlns:a16="http://schemas.microsoft.com/office/drawing/2014/main" id="{B73F0179-47F9-44C4-9B77-25FA49F65CE7}"/>
                </a:ext>
              </a:extLst>
            </p:cNvPr>
            <p:cNvSpPr/>
            <p:nvPr/>
          </p:nvSpPr>
          <p:spPr bwMode="auto">
            <a:xfrm>
              <a:off x="7391054" y="4733889"/>
              <a:ext cx="337483" cy="328214"/>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92" name="Graphic 91" descr="Rabbit">
              <a:extLst>
                <a:ext uri="{FF2B5EF4-FFF2-40B4-BE49-F238E27FC236}">
                  <a16:creationId xmlns:a16="http://schemas.microsoft.com/office/drawing/2014/main" id="{163452E1-493A-40B1-9674-084C7A3C11E7}"/>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386420" y="4724620"/>
              <a:ext cx="337482" cy="337482"/>
            </a:xfrm>
            <a:prstGeom prst="rect">
              <a:avLst/>
            </a:prstGeom>
          </p:spPr>
        </p:pic>
      </p:grpSp>
      <p:grpSp>
        <p:nvGrpSpPr>
          <p:cNvPr id="93" name="Group 92">
            <a:extLst>
              <a:ext uri="{FF2B5EF4-FFF2-40B4-BE49-F238E27FC236}">
                <a16:creationId xmlns:a16="http://schemas.microsoft.com/office/drawing/2014/main" id="{FF810BDB-2B6E-43EB-AEE6-FE2E02D07D4B}"/>
              </a:ext>
            </a:extLst>
          </p:cNvPr>
          <p:cNvGrpSpPr/>
          <p:nvPr/>
        </p:nvGrpSpPr>
        <p:grpSpPr>
          <a:xfrm>
            <a:off x="8537664" y="4422314"/>
            <a:ext cx="342117" cy="337483"/>
            <a:chOff x="7386420" y="4724620"/>
            <a:chExt cx="342117" cy="337483"/>
          </a:xfrm>
        </p:grpSpPr>
        <p:sp>
          <p:nvSpPr>
            <p:cNvPr id="94" name="Rectangle 93">
              <a:extLst>
                <a:ext uri="{FF2B5EF4-FFF2-40B4-BE49-F238E27FC236}">
                  <a16:creationId xmlns:a16="http://schemas.microsoft.com/office/drawing/2014/main" id="{3549B002-476A-4007-8E05-8B833728704A}"/>
                </a:ext>
              </a:extLst>
            </p:cNvPr>
            <p:cNvSpPr/>
            <p:nvPr/>
          </p:nvSpPr>
          <p:spPr bwMode="auto">
            <a:xfrm>
              <a:off x="7391054" y="4733889"/>
              <a:ext cx="337483" cy="328214"/>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95" name="Graphic 94" descr="Rabbit">
              <a:extLst>
                <a:ext uri="{FF2B5EF4-FFF2-40B4-BE49-F238E27FC236}">
                  <a16:creationId xmlns:a16="http://schemas.microsoft.com/office/drawing/2014/main" id="{E1DAEE84-AE74-4101-B668-9DD6352DAD14}"/>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386420" y="4724620"/>
              <a:ext cx="337482" cy="337482"/>
            </a:xfrm>
            <a:prstGeom prst="rect">
              <a:avLst/>
            </a:prstGeom>
          </p:spPr>
        </p:pic>
      </p:grpSp>
      <p:grpSp>
        <p:nvGrpSpPr>
          <p:cNvPr id="96" name="Group 95">
            <a:extLst>
              <a:ext uri="{FF2B5EF4-FFF2-40B4-BE49-F238E27FC236}">
                <a16:creationId xmlns:a16="http://schemas.microsoft.com/office/drawing/2014/main" id="{1D0662EF-16B1-4EBF-9D4E-CAB1089CF471}"/>
              </a:ext>
            </a:extLst>
          </p:cNvPr>
          <p:cNvGrpSpPr/>
          <p:nvPr/>
        </p:nvGrpSpPr>
        <p:grpSpPr>
          <a:xfrm>
            <a:off x="8546691" y="4780785"/>
            <a:ext cx="342117" cy="337483"/>
            <a:chOff x="7386420" y="4724620"/>
            <a:chExt cx="342117" cy="337483"/>
          </a:xfrm>
        </p:grpSpPr>
        <p:sp>
          <p:nvSpPr>
            <p:cNvPr id="97" name="Rectangle 96">
              <a:extLst>
                <a:ext uri="{FF2B5EF4-FFF2-40B4-BE49-F238E27FC236}">
                  <a16:creationId xmlns:a16="http://schemas.microsoft.com/office/drawing/2014/main" id="{EEA50C86-56B2-4EB6-BF18-29D810C6F1FB}"/>
                </a:ext>
              </a:extLst>
            </p:cNvPr>
            <p:cNvSpPr/>
            <p:nvPr/>
          </p:nvSpPr>
          <p:spPr bwMode="auto">
            <a:xfrm>
              <a:off x="7391054" y="4733889"/>
              <a:ext cx="337483" cy="328214"/>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98" name="Graphic 97" descr="Rabbit">
              <a:extLst>
                <a:ext uri="{FF2B5EF4-FFF2-40B4-BE49-F238E27FC236}">
                  <a16:creationId xmlns:a16="http://schemas.microsoft.com/office/drawing/2014/main" id="{E0F97853-190D-46FA-80F7-681424B528B0}"/>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386420" y="4724620"/>
              <a:ext cx="337482" cy="337482"/>
            </a:xfrm>
            <a:prstGeom prst="rect">
              <a:avLst/>
            </a:prstGeom>
          </p:spPr>
        </p:pic>
      </p:grpSp>
      <p:grpSp>
        <p:nvGrpSpPr>
          <p:cNvPr id="99" name="Group 98">
            <a:extLst>
              <a:ext uri="{FF2B5EF4-FFF2-40B4-BE49-F238E27FC236}">
                <a16:creationId xmlns:a16="http://schemas.microsoft.com/office/drawing/2014/main" id="{FF28055E-203E-4DD5-B745-D3BC28534EB2}"/>
              </a:ext>
            </a:extLst>
          </p:cNvPr>
          <p:cNvGrpSpPr/>
          <p:nvPr/>
        </p:nvGrpSpPr>
        <p:grpSpPr>
          <a:xfrm>
            <a:off x="9155754" y="4741256"/>
            <a:ext cx="342117" cy="337483"/>
            <a:chOff x="7386420" y="4724620"/>
            <a:chExt cx="342117" cy="337483"/>
          </a:xfrm>
        </p:grpSpPr>
        <p:sp>
          <p:nvSpPr>
            <p:cNvPr id="100" name="Rectangle 99">
              <a:extLst>
                <a:ext uri="{FF2B5EF4-FFF2-40B4-BE49-F238E27FC236}">
                  <a16:creationId xmlns:a16="http://schemas.microsoft.com/office/drawing/2014/main" id="{36C77850-0A79-4B6C-8C13-11E16AE093D7}"/>
                </a:ext>
              </a:extLst>
            </p:cNvPr>
            <p:cNvSpPr/>
            <p:nvPr/>
          </p:nvSpPr>
          <p:spPr bwMode="auto">
            <a:xfrm>
              <a:off x="7391054" y="4733889"/>
              <a:ext cx="337483" cy="328214"/>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01" name="Graphic 100" descr="Rabbit">
              <a:extLst>
                <a:ext uri="{FF2B5EF4-FFF2-40B4-BE49-F238E27FC236}">
                  <a16:creationId xmlns:a16="http://schemas.microsoft.com/office/drawing/2014/main" id="{77F90F59-B938-44A0-A6ED-B9E5FBF6E464}"/>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386420" y="4724620"/>
              <a:ext cx="337482" cy="337482"/>
            </a:xfrm>
            <a:prstGeom prst="rect">
              <a:avLst/>
            </a:prstGeom>
          </p:spPr>
        </p:pic>
      </p:grpSp>
      <p:grpSp>
        <p:nvGrpSpPr>
          <p:cNvPr id="102" name="Group 101">
            <a:extLst>
              <a:ext uri="{FF2B5EF4-FFF2-40B4-BE49-F238E27FC236}">
                <a16:creationId xmlns:a16="http://schemas.microsoft.com/office/drawing/2014/main" id="{678EDB09-681D-4027-8D81-DC5CBD321280}"/>
              </a:ext>
            </a:extLst>
          </p:cNvPr>
          <p:cNvGrpSpPr/>
          <p:nvPr/>
        </p:nvGrpSpPr>
        <p:grpSpPr>
          <a:xfrm>
            <a:off x="9511754" y="4750525"/>
            <a:ext cx="342117" cy="337483"/>
            <a:chOff x="7386420" y="4724620"/>
            <a:chExt cx="342117" cy="337483"/>
          </a:xfrm>
        </p:grpSpPr>
        <p:sp>
          <p:nvSpPr>
            <p:cNvPr id="103" name="Rectangle 102">
              <a:extLst>
                <a:ext uri="{FF2B5EF4-FFF2-40B4-BE49-F238E27FC236}">
                  <a16:creationId xmlns:a16="http://schemas.microsoft.com/office/drawing/2014/main" id="{3F34ADF6-284E-4D85-A8AD-5F4B70CBA93D}"/>
                </a:ext>
              </a:extLst>
            </p:cNvPr>
            <p:cNvSpPr/>
            <p:nvPr/>
          </p:nvSpPr>
          <p:spPr bwMode="auto">
            <a:xfrm>
              <a:off x="7391054" y="4733889"/>
              <a:ext cx="337483" cy="328214"/>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04" name="Graphic 103" descr="Rabbit">
              <a:extLst>
                <a:ext uri="{FF2B5EF4-FFF2-40B4-BE49-F238E27FC236}">
                  <a16:creationId xmlns:a16="http://schemas.microsoft.com/office/drawing/2014/main" id="{FFD1BE8F-B8EE-4529-8379-E8F691A676AB}"/>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386420" y="4724620"/>
              <a:ext cx="337482" cy="337482"/>
            </a:xfrm>
            <a:prstGeom prst="rect">
              <a:avLst/>
            </a:prstGeom>
          </p:spPr>
        </p:pic>
      </p:grpSp>
      <p:grpSp>
        <p:nvGrpSpPr>
          <p:cNvPr id="105" name="Group 104">
            <a:extLst>
              <a:ext uri="{FF2B5EF4-FFF2-40B4-BE49-F238E27FC236}">
                <a16:creationId xmlns:a16="http://schemas.microsoft.com/office/drawing/2014/main" id="{829F11FC-91BF-4240-A08B-EFAF9CE96276}"/>
              </a:ext>
            </a:extLst>
          </p:cNvPr>
          <p:cNvGrpSpPr/>
          <p:nvPr/>
        </p:nvGrpSpPr>
        <p:grpSpPr>
          <a:xfrm>
            <a:off x="9155754" y="5099387"/>
            <a:ext cx="342117" cy="337483"/>
            <a:chOff x="7386420" y="4724620"/>
            <a:chExt cx="342117" cy="337483"/>
          </a:xfrm>
        </p:grpSpPr>
        <p:sp>
          <p:nvSpPr>
            <p:cNvPr id="106" name="Rectangle 105">
              <a:extLst>
                <a:ext uri="{FF2B5EF4-FFF2-40B4-BE49-F238E27FC236}">
                  <a16:creationId xmlns:a16="http://schemas.microsoft.com/office/drawing/2014/main" id="{89F4CDAA-7890-4CEE-8C9A-0CA23D620811}"/>
                </a:ext>
              </a:extLst>
            </p:cNvPr>
            <p:cNvSpPr/>
            <p:nvPr/>
          </p:nvSpPr>
          <p:spPr bwMode="auto">
            <a:xfrm>
              <a:off x="7391054" y="4733889"/>
              <a:ext cx="337483" cy="328214"/>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07" name="Graphic 106" descr="Rabbit">
              <a:extLst>
                <a:ext uri="{FF2B5EF4-FFF2-40B4-BE49-F238E27FC236}">
                  <a16:creationId xmlns:a16="http://schemas.microsoft.com/office/drawing/2014/main" id="{1423AF68-5672-431A-96F9-1E1F2FAEC3AB}"/>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386420" y="4724620"/>
              <a:ext cx="337482" cy="337482"/>
            </a:xfrm>
            <a:prstGeom prst="rect">
              <a:avLst/>
            </a:prstGeom>
          </p:spPr>
        </p:pic>
      </p:grpSp>
      <p:grpSp>
        <p:nvGrpSpPr>
          <p:cNvPr id="108" name="Group 107">
            <a:extLst>
              <a:ext uri="{FF2B5EF4-FFF2-40B4-BE49-F238E27FC236}">
                <a16:creationId xmlns:a16="http://schemas.microsoft.com/office/drawing/2014/main" id="{2D2D2FD5-0915-4C77-B7E5-1AB2C5175401}"/>
              </a:ext>
            </a:extLst>
          </p:cNvPr>
          <p:cNvGrpSpPr/>
          <p:nvPr/>
        </p:nvGrpSpPr>
        <p:grpSpPr>
          <a:xfrm>
            <a:off x="9523720" y="5099386"/>
            <a:ext cx="342117" cy="337483"/>
            <a:chOff x="7386420" y="4724620"/>
            <a:chExt cx="342117" cy="337483"/>
          </a:xfrm>
        </p:grpSpPr>
        <p:sp>
          <p:nvSpPr>
            <p:cNvPr id="109" name="Rectangle 108">
              <a:extLst>
                <a:ext uri="{FF2B5EF4-FFF2-40B4-BE49-F238E27FC236}">
                  <a16:creationId xmlns:a16="http://schemas.microsoft.com/office/drawing/2014/main" id="{9C5D2FFA-D178-4D39-84D3-C5F35D3A78BC}"/>
                </a:ext>
              </a:extLst>
            </p:cNvPr>
            <p:cNvSpPr/>
            <p:nvPr/>
          </p:nvSpPr>
          <p:spPr bwMode="auto">
            <a:xfrm>
              <a:off x="7391054" y="4733889"/>
              <a:ext cx="337483" cy="328214"/>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0" name="Graphic 109" descr="Rabbit">
              <a:extLst>
                <a:ext uri="{FF2B5EF4-FFF2-40B4-BE49-F238E27FC236}">
                  <a16:creationId xmlns:a16="http://schemas.microsoft.com/office/drawing/2014/main" id="{52AC817A-2564-4887-A976-8786901EC5F7}"/>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386420" y="4724620"/>
              <a:ext cx="337482" cy="337482"/>
            </a:xfrm>
            <a:prstGeom prst="rect">
              <a:avLst/>
            </a:prstGeom>
          </p:spPr>
        </p:pic>
      </p:grpSp>
      <p:grpSp>
        <p:nvGrpSpPr>
          <p:cNvPr id="111" name="Group 110">
            <a:extLst>
              <a:ext uri="{FF2B5EF4-FFF2-40B4-BE49-F238E27FC236}">
                <a16:creationId xmlns:a16="http://schemas.microsoft.com/office/drawing/2014/main" id="{FED67642-BF74-4795-8F62-CB566F63C41A}"/>
              </a:ext>
            </a:extLst>
          </p:cNvPr>
          <p:cNvGrpSpPr/>
          <p:nvPr/>
        </p:nvGrpSpPr>
        <p:grpSpPr>
          <a:xfrm>
            <a:off x="9977949" y="4741255"/>
            <a:ext cx="342117" cy="337483"/>
            <a:chOff x="7386420" y="4724620"/>
            <a:chExt cx="342117" cy="337483"/>
          </a:xfrm>
        </p:grpSpPr>
        <p:sp>
          <p:nvSpPr>
            <p:cNvPr id="112" name="Rectangle 111">
              <a:extLst>
                <a:ext uri="{FF2B5EF4-FFF2-40B4-BE49-F238E27FC236}">
                  <a16:creationId xmlns:a16="http://schemas.microsoft.com/office/drawing/2014/main" id="{601F9685-2D35-4CEF-B30D-B5D81212057D}"/>
                </a:ext>
              </a:extLst>
            </p:cNvPr>
            <p:cNvSpPr/>
            <p:nvPr/>
          </p:nvSpPr>
          <p:spPr bwMode="auto">
            <a:xfrm>
              <a:off x="7391054" y="4733889"/>
              <a:ext cx="337483" cy="328214"/>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3" name="Graphic 112" descr="Rabbit">
              <a:extLst>
                <a:ext uri="{FF2B5EF4-FFF2-40B4-BE49-F238E27FC236}">
                  <a16:creationId xmlns:a16="http://schemas.microsoft.com/office/drawing/2014/main" id="{90AD663F-C356-43DC-B242-F0411565A702}"/>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386420" y="4724620"/>
              <a:ext cx="337482" cy="337482"/>
            </a:xfrm>
            <a:prstGeom prst="rect">
              <a:avLst/>
            </a:prstGeom>
          </p:spPr>
        </p:pic>
      </p:grpSp>
      <p:grpSp>
        <p:nvGrpSpPr>
          <p:cNvPr id="114" name="Group 113">
            <a:extLst>
              <a:ext uri="{FF2B5EF4-FFF2-40B4-BE49-F238E27FC236}">
                <a16:creationId xmlns:a16="http://schemas.microsoft.com/office/drawing/2014/main" id="{8B156B33-97B6-47E8-A405-EC482BE16BBD}"/>
              </a:ext>
            </a:extLst>
          </p:cNvPr>
          <p:cNvGrpSpPr/>
          <p:nvPr/>
        </p:nvGrpSpPr>
        <p:grpSpPr>
          <a:xfrm>
            <a:off x="10338584" y="4741254"/>
            <a:ext cx="342117" cy="337483"/>
            <a:chOff x="7386420" y="4724620"/>
            <a:chExt cx="342117" cy="337483"/>
          </a:xfrm>
        </p:grpSpPr>
        <p:sp>
          <p:nvSpPr>
            <p:cNvPr id="115" name="Rectangle 114">
              <a:extLst>
                <a:ext uri="{FF2B5EF4-FFF2-40B4-BE49-F238E27FC236}">
                  <a16:creationId xmlns:a16="http://schemas.microsoft.com/office/drawing/2014/main" id="{38C22C04-6E86-4D01-985A-3DE484CF7EF8}"/>
                </a:ext>
              </a:extLst>
            </p:cNvPr>
            <p:cNvSpPr/>
            <p:nvPr/>
          </p:nvSpPr>
          <p:spPr bwMode="auto">
            <a:xfrm>
              <a:off x="7391054" y="4733889"/>
              <a:ext cx="337483" cy="328214"/>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6" name="Graphic 115" descr="Rabbit">
              <a:extLst>
                <a:ext uri="{FF2B5EF4-FFF2-40B4-BE49-F238E27FC236}">
                  <a16:creationId xmlns:a16="http://schemas.microsoft.com/office/drawing/2014/main" id="{F14FFF03-985E-4F64-9865-0AEC3F5E1648}"/>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386420" y="4724620"/>
              <a:ext cx="337482" cy="337482"/>
            </a:xfrm>
            <a:prstGeom prst="rect">
              <a:avLst/>
            </a:prstGeom>
          </p:spPr>
        </p:pic>
      </p:grpSp>
      <p:grpSp>
        <p:nvGrpSpPr>
          <p:cNvPr id="117" name="Group 116">
            <a:extLst>
              <a:ext uri="{FF2B5EF4-FFF2-40B4-BE49-F238E27FC236}">
                <a16:creationId xmlns:a16="http://schemas.microsoft.com/office/drawing/2014/main" id="{FC467142-5560-49B5-9CE8-35139A486732}"/>
              </a:ext>
            </a:extLst>
          </p:cNvPr>
          <p:cNvGrpSpPr/>
          <p:nvPr/>
        </p:nvGrpSpPr>
        <p:grpSpPr>
          <a:xfrm>
            <a:off x="9985645" y="5099386"/>
            <a:ext cx="342117" cy="337483"/>
            <a:chOff x="7386420" y="4724620"/>
            <a:chExt cx="342117" cy="337483"/>
          </a:xfrm>
        </p:grpSpPr>
        <p:sp>
          <p:nvSpPr>
            <p:cNvPr id="118" name="Rectangle 117">
              <a:extLst>
                <a:ext uri="{FF2B5EF4-FFF2-40B4-BE49-F238E27FC236}">
                  <a16:creationId xmlns:a16="http://schemas.microsoft.com/office/drawing/2014/main" id="{D978CD21-A1BA-42D3-B966-E7D8B245F9C1}"/>
                </a:ext>
              </a:extLst>
            </p:cNvPr>
            <p:cNvSpPr/>
            <p:nvPr/>
          </p:nvSpPr>
          <p:spPr bwMode="auto">
            <a:xfrm>
              <a:off x="7391054" y="4733889"/>
              <a:ext cx="337483" cy="328214"/>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9" name="Graphic 118" descr="Rabbit">
              <a:extLst>
                <a:ext uri="{FF2B5EF4-FFF2-40B4-BE49-F238E27FC236}">
                  <a16:creationId xmlns:a16="http://schemas.microsoft.com/office/drawing/2014/main" id="{16B9E2EC-14C9-41E9-BD8B-23A37101E49D}"/>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386420" y="4724620"/>
              <a:ext cx="337482" cy="337482"/>
            </a:xfrm>
            <a:prstGeom prst="rect">
              <a:avLst/>
            </a:prstGeom>
          </p:spPr>
        </p:pic>
      </p:grpSp>
      <p:grpSp>
        <p:nvGrpSpPr>
          <p:cNvPr id="120" name="Group 119">
            <a:extLst>
              <a:ext uri="{FF2B5EF4-FFF2-40B4-BE49-F238E27FC236}">
                <a16:creationId xmlns:a16="http://schemas.microsoft.com/office/drawing/2014/main" id="{54AACB41-C04D-44AE-9361-CE78F3523FC5}"/>
              </a:ext>
            </a:extLst>
          </p:cNvPr>
          <p:cNvGrpSpPr/>
          <p:nvPr/>
        </p:nvGrpSpPr>
        <p:grpSpPr>
          <a:xfrm>
            <a:off x="10343868" y="5076457"/>
            <a:ext cx="342117" cy="337483"/>
            <a:chOff x="7386420" y="4724620"/>
            <a:chExt cx="342117" cy="337483"/>
          </a:xfrm>
        </p:grpSpPr>
        <p:sp>
          <p:nvSpPr>
            <p:cNvPr id="121" name="Rectangle 120">
              <a:extLst>
                <a:ext uri="{FF2B5EF4-FFF2-40B4-BE49-F238E27FC236}">
                  <a16:creationId xmlns:a16="http://schemas.microsoft.com/office/drawing/2014/main" id="{C9FAAFBD-81DC-4701-B4DA-F4636EB24601}"/>
                </a:ext>
              </a:extLst>
            </p:cNvPr>
            <p:cNvSpPr/>
            <p:nvPr/>
          </p:nvSpPr>
          <p:spPr bwMode="auto">
            <a:xfrm>
              <a:off x="7391054" y="4733889"/>
              <a:ext cx="337483" cy="328214"/>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22" name="Graphic 121" descr="Rabbit">
              <a:extLst>
                <a:ext uri="{FF2B5EF4-FFF2-40B4-BE49-F238E27FC236}">
                  <a16:creationId xmlns:a16="http://schemas.microsoft.com/office/drawing/2014/main" id="{3D0656B2-4412-4BA3-A4E7-9A1CAFECEA65}"/>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386420" y="4724620"/>
              <a:ext cx="337482" cy="337482"/>
            </a:xfrm>
            <a:prstGeom prst="rect">
              <a:avLst/>
            </a:prstGeom>
          </p:spPr>
        </p:pic>
      </p:grpSp>
      <p:grpSp>
        <p:nvGrpSpPr>
          <p:cNvPr id="123" name="Group 122">
            <a:extLst>
              <a:ext uri="{FF2B5EF4-FFF2-40B4-BE49-F238E27FC236}">
                <a16:creationId xmlns:a16="http://schemas.microsoft.com/office/drawing/2014/main" id="{500149ED-4654-4583-B401-11C53F377D58}"/>
              </a:ext>
            </a:extLst>
          </p:cNvPr>
          <p:cNvGrpSpPr/>
          <p:nvPr/>
        </p:nvGrpSpPr>
        <p:grpSpPr>
          <a:xfrm>
            <a:off x="10829959" y="4748243"/>
            <a:ext cx="342117" cy="337483"/>
            <a:chOff x="7386420" y="4724620"/>
            <a:chExt cx="342117" cy="337483"/>
          </a:xfrm>
        </p:grpSpPr>
        <p:sp>
          <p:nvSpPr>
            <p:cNvPr id="124" name="Rectangle 123">
              <a:extLst>
                <a:ext uri="{FF2B5EF4-FFF2-40B4-BE49-F238E27FC236}">
                  <a16:creationId xmlns:a16="http://schemas.microsoft.com/office/drawing/2014/main" id="{6F677ABF-DE2E-4E65-9AB5-E91C040B0CDA}"/>
                </a:ext>
              </a:extLst>
            </p:cNvPr>
            <p:cNvSpPr/>
            <p:nvPr/>
          </p:nvSpPr>
          <p:spPr bwMode="auto">
            <a:xfrm>
              <a:off x="7391054" y="4733889"/>
              <a:ext cx="337483" cy="328214"/>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25" name="Graphic 124" descr="Rabbit">
              <a:extLst>
                <a:ext uri="{FF2B5EF4-FFF2-40B4-BE49-F238E27FC236}">
                  <a16:creationId xmlns:a16="http://schemas.microsoft.com/office/drawing/2014/main" id="{A3047D8D-46CA-45C5-8098-ADC7D757D733}"/>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386420" y="4724620"/>
              <a:ext cx="337482" cy="337482"/>
            </a:xfrm>
            <a:prstGeom prst="rect">
              <a:avLst/>
            </a:prstGeom>
          </p:spPr>
        </p:pic>
      </p:grpSp>
      <p:grpSp>
        <p:nvGrpSpPr>
          <p:cNvPr id="126" name="Group 125">
            <a:extLst>
              <a:ext uri="{FF2B5EF4-FFF2-40B4-BE49-F238E27FC236}">
                <a16:creationId xmlns:a16="http://schemas.microsoft.com/office/drawing/2014/main" id="{5D4C3630-491B-47F3-88E1-5A380E312E54}"/>
              </a:ext>
            </a:extLst>
          </p:cNvPr>
          <p:cNvGrpSpPr/>
          <p:nvPr/>
        </p:nvGrpSpPr>
        <p:grpSpPr>
          <a:xfrm>
            <a:off x="11202385" y="4757512"/>
            <a:ext cx="342117" cy="337483"/>
            <a:chOff x="7386420" y="4724620"/>
            <a:chExt cx="342117" cy="337483"/>
          </a:xfrm>
        </p:grpSpPr>
        <p:sp>
          <p:nvSpPr>
            <p:cNvPr id="127" name="Rectangle 126">
              <a:extLst>
                <a:ext uri="{FF2B5EF4-FFF2-40B4-BE49-F238E27FC236}">
                  <a16:creationId xmlns:a16="http://schemas.microsoft.com/office/drawing/2014/main" id="{F83C82E6-6EB9-4010-98B4-7A261237D42E}"/>
                </a:ext>
              </a:extLst>
            </p:cNvPr>
            <p:cNvSpPr/>
            <p:nvPr/>
          </p:nvSpPr>
          <p:spPr bwMode="auto">
            <a:xfrm>
              <a:off x="7391054" y="4733889"/>
              <a:ext cx="337483" cy="328214"/>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28" name="Graphic 127" descr="Rabbit">
              <a:extLst>
                <a:ext uri="{FF2B5EF4-FFF2-40B4-BE49-F238E27FC236}">
                  <a16:creationId xmlns:a16="http://schemas.microsoft.com/office/drawing/2014/main" id="{343B0BD3-9B14-49A1-96A9-81402E8964C7}"/>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386420" y="4724620"/>
              <a:ext cx="337482" cy="337482"/>
            </a:xfrm>
            <a:prstGeom prst="rect">
              <a:avLst/>
            </a:prstGeom>
          </p:spPr>
        </p:pic>
      </p:grpSp>
      <p:grpSp>
        <p:nvGrpSpPr>
          <p:cNvPr id="129" name="Group 128">
            <a:extLst>
              <a:ext uri="{FF2B5EF4-FFF2-40B4-BE49-F238E27FC236}">
                <a16:creationId xmlns:a16="http://schemas.microsoft.com/office/drawing/2014/main" id="{1ACA9FDE-1725-4472-9893-79A7D7B4168E}"/>
              </a:ext>
            </a:extLst>
          </p:cNvPr>
          <p:cNvGrpSpPr/>
          <p:nvPr/>
        </p:nvGrpSpPr>
        <p:grpSpPr>
          <a:xfrm>
            <a:off x="10854906" y="5085725"/>
            <a:ext cx="342117" cy="337483"/>
            <a:chOff x="7386420" y="4724620"/>
            <a:chExt cx="342117" cy="337483"/>
          </a:xfrm>
        </p:grpSpPr>
        <p:sp>
          <p:nvSpPr>
            <p:cNvPr id="130" name="Rectangle 129">
              <a:extLst>
                <a:ext uri="{FF2B5EF4-FFF2-40B4-BE49-F238E27FC236}">
                  <a16:creationId xmlns:a16="http://schemas.microsoft.com/office/drawing/2014/main" id="{A02855BF-FE45-44EA-9837-3E169A6F74BC}"/>
                </a:ext>
              </a:extLst>
            </p:cNvPr>
            <p:cNvSpPr/>
            <p:nvPr/>
          </p:nvSpPr>
          <p:spPr bwMode="auto">
            <a:xfrm>
              <a:off x="7391054" y="4733889"/>
              <a:ext cx="337483" cy="328214"/>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31" name="Graphic 130" descr="Rabbit">
              <a:extLst>
                <a:ext uri="{FF2B5EF4-FFF2-40B4-BE49-F238E27FC236}">
                  <a16:creationId xmlns:a16="http://schemas.microsoft.com/office/drawing/2014/main" id="{CED7D34F-7F85-4F8C-A40C-1952ABBBAAA4}"/>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386420" y="4724620"/>
              <a:ext cx="337482" cy="337482"/>
            </a:xfrm>
            <a:prstGeom prst="rect">
              <a:avLst/>
            </a:prstGeom>
          </p:spPr>
        </p:pic>
      </p:grpSp>
      <p:grpSp>
        <p:nvGrpSpPr>
          <p:cNvPr id="132" name="Group 131">
            <a:extLst>
              <a:ext uri="{FF2B5EF4-FFF2-40B4-BE49-F238E27FC236}">
                <a16:creationId xmlns:a16="http://schemas.microsoft.com/office/drawing/2014/main" id="{11C7FE66-9F9F-4A49-B81D-60A4A1549714}"/>
              </a:ext>
            </a:extLst>
          </p:cNvPr>
          <p:cNvGrpSpPr/>
          <p:nvPr/>
        </p:nvGrpSpPr>
        <p:grpSpPr>
          <a:xfrm>
            <a:off x="11197750" y="5099385"/>
            <a:ext cx="342117" cy="337483"/>
            <a:chOff x="7386420" y="4724620"/>
            <a:chExt cx="342117" cy="337483"/>
          </a:xfrm>
        </p:grpSpPr>
        <p:sp>
          <p:nvSpPr>
            <p:cNvPr id="133" name="Rectangle 132">
              <a:extLst>
                <a:ext uri="{FF2B5EF4-FFF2-40B4-BE49-F238E27FC236}">
                  <a16:creationId xmlns:a16="http://schemas.microsoft.com/office/drawing/2014/main" id="{06AD2262-926E-46BD-B1C6-C3CDD1C5A13E}"/>
                </a:ext>
              </a:extLst>
            </p:cNvPr>
            <p:cNvSpPr/>
            <p:nvPr/>
          </p:nvSpPr>
          <p:spPr bwMode="auto">
            <a:xfrm>
              <a:off x="7391054" y="4733889"/>
              <a:ext cx="337483" cy="328214"/>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34" name="Graphic 133" descr="Rabbit">
              <a:extLst>
                <a:ext uri="{FF2B5EF4-FFF2-40B4-BE49-F238E27FC236}">
                  <a16:creationId xmlns:a16="http://schemas.microsoft.com/office/drawing/2014/main" id="{E2868E4F-7C72-40F3-93E7-805498D9E013}"/>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386420" y="4724620"/>
              <a:ext cx="337482" cy="337482"/>
            </a:xfrm>
            <a:prstGeom prst="rect">
              <a:avLst/>
            </a:prstGeom>
          </p:spPr>
        </p:pic>
      </p:grpSp>
      <p:pic>
        <p:nvPicPr>
          <p:cNvPr id="135" name="Picture 134">
            <a:extLst>
              <a:ext uri="{FF2B5EF4-FFF2-40B4-BE49-F238E27FC236}">
                <a16:creationId xmlns:a16="http://schemas.microsoft.com/office/drawing/2014/main" id="{31B99A28-0CBE-4412-86E0-A77F00B8F0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96879" y="5436867"/>
            <a:ext cx="774700" cy="774700"/>
          </a:xfrm>
          <a:prstGeom prst="rect">
            <a:avLst/>
          </a:prstGeom>
        </p:spPr>
      </p:pic>
      <p:pic>
        <p:nvPicPr>
          <p:cNvPr id="136" name="Picture 135">
            <a:extLst>
              <a:ext uri="{FF2B5EF4-FFF2-40B4-BE49-F238E27FC236}">
                <a16:creationId xmlns:a16="http://schemas.microsoft.com/office/drawing/2014/main" id="{DDF99179-D224-4BD9-9FE6-4DF85F8EE24B}"/>
              </a:ext>
            </a:extLst>
          </p:cNvPr>
          <p:cNvPicPr>
            <a:picLocks noChangeAspect="1"/>
          </p:cNvPicPr>
          <p:nvPr/>
        </p:nvPicPr>
        <p:blipFill>
          <a:blip r:embed="rId29"/>
          <a:stretch>
            <a:fillRect/>
          </a:stretch>
        </p:blipFill>
        <p:spPr>
          <a:xfrm>
            <a:off x="7604714" y="3902640"/>
            <a:ext cx="341406" cy="335309"/>
          </a:xfrm>
          <a:prstGeom prst="rect">
            <a:avLst/>
          </a:prstGeom>
        </p:spPr>
      </p:pic>
      <p:pic>
        <p:nvPicPr>
          <p:cNvPr id="137" name="Picture 136">
            <a:extLst>
              <a:ext uri="{FF2B5EF4-FFF2-40B4-BE49-F238E27FC236}">
                <a16:creationId xmlns:a16="http://schemas.microsoft.com/office/drawing/2014/main" id="{B42EB7B6-53DD-4BFF-8794-4DF5D18909D7}"/>
              </a:ext>
            </a:extLst>
          </p:cNvPr>
          <p:cNvPicPr>
            <a:picLocks noChangeAspect="1"/>
          </p:cNvPicPr>
          <p:nvPr/>
        </p:nvPicPr>
        <p:blipFill>
          <a:blip r:embed="rId30"/>
          <a:stretch>
            <a:fillRect/>
          </a:stretch>
        </p:blipFill>
        <p:spPr>
          <a:xfrm>
            <a:off x="7869402" y="6155254"/>
            <a:ext cx="335309" cy="335309"/>
          </a:xfrm>
          <a:prstGeom prst="rect">
            <a:avLst/>
          </a:prstGeom>
        </p:spPr>
      </p:pic>
      <p:pic>
        <p:nvPicPr>
          <p:cNvPr id="138" name="Picture 137">
            <a:extLst>
              <a:ext uri="{FF2B5EF4-FFF2-40B4-BE49-F238E27FC236}">
                <a16:creationId xmlns:a16="http://schemas.microsoft.com/office/drawing/2014/main" id="{738D0D07-B4A8-4FBD-9EC0-C616A4805DF5}"/>
              </a:ext>
            </a:extLst>
          </p:cNvPr>
          <p:cNvPicPr>
            <a:picLocks noChangeAspect="1"/>
          </p:cNvPicPr>
          <p:nvPr/>
        </p:nvPicPr>
        <p:blipFill>
          <a:blip r:embed="rId31"/>
          <a:stretch>
            <a:fillRect/>
          </a:stretch>
        </p:blipFill>
        <p:spPr>
          <a:xfrm>
            <a:off x="7244441" y="6173369"/>
            <a:ext cx="335309" cy="335309"/>
          </a:xfrm>
          <a:prstGeom prst="rect">
            <a:avLst/>
          </a:prstGeom>
        </p:spPr>
      </p:pic>
    </p:spTree>
    <p:extLst>
      <p:ext uri="{BB962C8B-B14F-4D97-AF65-F5344CB8AC3E}">
        <p14:creationId xmlns:p14="http://schemas.microsoft.com/office/powerpoint/2010/main" val="10801659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26" presetClass="entr" presetSubtype="0" fill="hold" nodeType="clickEffect">
                                  <p:stCondLst>
                                    <p:cond delay="0"/>
                                  </p:stCondLst>
                                  <p:childTnLst>
                                    <p:set>
                                      <p:cBhvr>
                                        <p:cTn id="12" dur="1" fill="hold">
                                          <p:stCondLst>
                                            <p:cond delay="0"/>
                                          </p:stCondLst>
                                        </p:cTn>
                                        <p:tgtEl>
                                          <p:spTgt spid="87"/>
                                        </p:tgtEl>
                                        <p:attrNameLst>
                                          <p:attrName>style.visibility</p:attrName>
                                        </p:attrNameLst>
                                      </p:cBhvr>
                                      <p:to>
                                        <p:strVal val="visible"/>
                                      </p:to>
                                    </p:set>
                                    <p:animEffect transition="in" filter="wipe(down)">
                                      <p:cBhvr>
                                        <p:cTn id="13" dur="580">
                                          <p:stCondLst>
                                            <p:cond delay="0"/>
                                          </p:stCondLst>
                                        </p:cTn>
                                        <p:tgtEl>
                                          <p:spTgt spid="87"/>
                                        </p:tgtEl>
                                      </p:cBhvr>
                                    </p:animEffect>
                                    <p:anim calcmode="lin" valueType="num">
                                      <p:cBhvr>
                                        <p:cTn id="14" dur="1822" tmFilter="0,0; 0.14,0.36; 0.43,0.73; 0.71,0.91; 1.0,1.0">
                                          <p:stCondLst>
                                            <p:cond delay="0"/>
                                          </p:stCondLst>
                                        </p:cTn>
                                        <p:tgtEl>
                                          <p:spTgt spid="87"/>
                                        </p:tgtEl>
                                        <p:attrNameLst>
                                          <p:attrName>ppt_x</p:attrName>
                                        </p:attrNameLst>
                                      </p:cBhvr>
                                      <p:tavLst>
                                        <p:tav tm="0">
                                          <p:val>
                                            <p:strVal val="#ppt_x-0.25"/>
                                          </p:val>
                                        </p:tav>
                                        <p:tav tm="100000">
                                          <p:val>
                                            <p:strVal val="#ppt_x"/>
                                          </p:val>
                                        </p:tav>
                                      </p:tavLst>
                                    </p:anim>
                                    <p:anim calcmode="lin" valueType="num">
                                      <p:cBhvr>
                                        <p:cTn id="15" dur="664" tmFilter="0.0,0.0; 0.25,0.07; 0.50,0.2; 0.75,0.467; 1.0,1.0">
                                          <p:stCondLst>
                                            <p:cond delay="0"/>
                                          </p:stCondLst>
                                        </p:cTn>
                                        <p:tgtEl>
                                          <p:spTgt spid="87"/>
                                        </p:tgtEl>
                                        <p:attrNameLst>
                                          <p:attrName>ppt_y</p:attrName>
                                        </p:attrNameLst>
                                      </p:cBhvr>
                                      <p:tavLst>
                                        <p:tav tm="0" fmla="#ppt_y-sin(pi*$)/3">
                                          <p:val>
                                            <p:fltVal val="0.5"/>
                                          </p:val>
                                        </p:tav>
                                        <p:tav tm="100000">
                                          <p:val>
                                            <p:fltVal val="1"/>
                                          </p:val>
                                        </p:tav>
                                      </p:tavLst>
                                    </p:anim>
                                    <p:anim calcmode="lin" valueType="num">
                                      <p:cBhvr>
                                        <p:cTn id="16" dur="664" tmFilter="0, 0; 0.125,0.2665; 0.25,0.4; 0.375,0.465; 0.5,0.5;  0.625,0.535; 0.75,0.6; 0.875,0.7335; 1,1">
                                          <p:stCondLst>
                                            <p:cond delay="664"/>
                                          </p:stCondLst>
                                        </p:cTn>
                                        <p:tgtEl>
                                          <p:spTgt spid="87"/>
                                        </p:tgtEl>
                                        <p:attrNameLst>
                                          <p:attrName>ppt_y</p:attrName>
                                        </p:attrNameLst>
                                      </p:cBhvr>
                                      <p:tavLst>
                                        <p:tav tm="0" fmla="#ppt_y-sin(pi*$)/9">
                                          <p:val>
                                            <p:fltVal val="0"/>
                                          </p:val>
                                        </p:tav>
                                        <p:tav tm="100000">
                                          <p:val>
                                            <p:fltVal val="1"/>
                                          </p:val>
                                        </p:tav>
                                      </p:tavLst>
                                    </p:anim>
                                    <p:anim calcmode="lin" valueType="num">
                                      <p:cBhvr>
                                        <p:cTn id="17" dur="332" tmFilter="0, 0; 0.125,0.2665; 0.25,0.4; 0.375,0.465; 0.5,0.5;  0.625,0.535; 0.75,0.6; 0.875,0.7335; 1,1">
                                          <p:stCondLst>
                                            <p:cond delay="1324"/>
                                          </p:stCondLst>
                                        </p:cTn>
                                        <p:tgtEl>
                                          <p:spTgt spid="87"/>
                                        </p:tgtEl>
                                        <p:attrNameLst>
                                          <p:attrName>ppt_y</p:attrName>
                                        </p:attrNameLst>
                                      </p:cBhvr>
                                      <p:tavLst>
                                        <p:tav tm="0" fmla="#ppt_y-sin(pi*$)/27">
                                          <p:val>
                                            <p:fltVal val="0"/>
                                          </p:val>
                                        </p:tav>
                                        <p:tav tm="100000">
                                          <p:val>
                                            <p:fltVal val="1"/>
                                          </p:val>
                                        </p:tav>
                                      </p:tavLst>
                                    </p:anim>
                                    <p:anim calcmode="lin" valueType="num">
                                      <p:cBhvr>
                                        <p:cTn id="18" dur="164" tmFilter="0, 0; 0.125,0.2665; 0.25,0.4; 0.375,0.465; 0.5,0.5;  0.625,0.535; 0.75,0.6; 0.875,0.7335; 1,1">
                                          <p:stCondLst>
                                            <p:cond delay="1656"/>
                                          </p:stCondLst>
                                        </p:cTn>
                                        <p:tgtEl>
                                          <p:spTgt spid="87"/>
                                        </p:tgtEl>
                                        <p:attrNameLst>
                                          <p:attrName>ppt_y</p:attrName>
                                        </p:attrNameLst>
                                      </p:cBhvr>
                                      <p:tavLst>
                                        <p:tav tm="0" fmla="#ppt_y-sin(pi*$)/81">
                                          <p:val>
                                            <p:fltVal val="0"/>
                                          </p:val>
                                        </p:tav>
                                        <p:tav tm="100000">
                                          <p:val>
                                            <p:fltVal val="1"/>
                                          </p:val>
                                        </p:tav>
                                      </p:tavLst>
                                    </p:anim>
                                    <p:animScale>
                                      <p:cBhvr>
                                        <p:cTn id="19" dur="26">
                                          <p:stCondLst>
                                            <p:cond delay="650"/>
                                          </p:stCondLst>
                                        </p:cTn>
                                        <p:tgtEl>
                                          <p:spTgt spid="87"/>
                                        </p:tgtEl>
                                      </p:cBhvr>
                                      <p:to x="100000" y="60000"/>
                                    </p:animScale>
                                    <p:animScale>
                                      <p:cBhvr>
                                        <p:cTn id="20" dur="166" decel="50000">
                                          <p:stCondLst>
                                            <p:cond delay="676"/>
                                          </p:stCondLst>
                                        </p:cTn>
                                        <p:tgtEl>
                                          <p:spTgt spid="87"/>
                                        </p:tgtEl>
                                      </p:cBhvr>
                                      <p:to x="100000" y="100000"/>
                                    </p:animScale>
                                    <p:animScale>
                                      <p:cBhvr>
                                        <p:cTn id="21" dur="26">
                                          <p:stCondLst>
                                            <p:cond delay="1312"/>
                                          </p:stCondLst>
                                        </p:cTn>
                                        <p:tgtEl>
                                          <p:spTgt spid="87"/>
                                        </p:tgtEl>
                                      </p:cBhvr>
                                      <p:to x="100000" y="80000"/>
                                    </p:animScale>
                                    <p:animScale>
                                      <p:cBhvr>
                                        <p:cTn id="22" dur="166" decel="50000">
                                          <p:stCondLst>
                                            <p:cond delay="1338"/>
                                          </p:stCondLst>
                                        </p:cTn>
                                        <p:tgtEl>
                                          <p:spTgt spid="87"/>
                                        </p:tgtEl>
                                      </p:cBhvr>
                                      <p:to x="100000" y="100000"/>
                                    </p:animScale>
                                    <p:animScale>
                                      <p:cBhvr>
                                        <p:cTn id="23" dur="26">
                                          <p:stCondLst>
                                            <p:cond delay="1642"/>
                                          </p:stCondLst>
                                        </p:cTn>
                                        <p:tgtEl>
                                          <p:spTgt spid="87"/>
                                        </p:tgtEl>
                                      </p:cBhvr>
                                      <p:to x="100000" y="90000"/>
                                    </p:animScale>
                                    <p:animScale>
                                      <p:cBhvr>
                                        <p:cTn id="24" dur="166" decel="50000">
                                          <p:stCondLst>
                                            <p:cond delay="1668"/>
                                          </p:stCondLst>
                                        </p:cTn>
                                        <p:tgtEl>
                                          <p:spTgt spid="87"/>
                                        </p:tgtEl>
                                      </p:cBhvr>
                                      <p:to x="100000" y="100000"/>
                                    </p:animScale>
                                    <p:animScale>
                                      <p:cBhvr>
                                        <p:cTn id="25" dur="26">
                                          <p:stCondLst>
                                            <p:cond delay="1808"/>
                                          </p:stCondLst>
                                        </p:cTn>
                                        <p:tgtEl>
                                          <p:spTgt spid="87"/>
                                        </p:tgtEl>
                                      </p:cBhvr>
                                      <p:to x="100000" y="95000"/>
                                    </p:animScale>
                                    <p:animScale>
                                      <p:cBhvr>
                                        <p:cTn id="26" dur="166" decel="50000">
                                          <p:stCondLst>
                                            <p:cond delay="1834"/>
                                          </p:stCondLst>
                                        </p:cTn>
                                        <p:tgtEl>
                                          <p:spTgt spid="87"/>
                                        </p:tgtEl>
                                      </p:cBhvr>
                                      <p:to x="100000" y="100000"/>
                                    </p:animScale>
                                  </p:childTnLst>
                                </p:cTn>
                              </p:par>
                              <p:par>
                                <p:cTn id="27" presetID="26" presetClass="entr" presetSubtype="0" fill="hold" nodeType="withEffect">
                                  <p:stCondLst>
                                    <p:cond delay="0"/>
                                  </p:stCondLst>
                                  <p:childTnLst>
                                    <p:set>
                                      <p:cBhvr>
                                        <p:cTn id="28" dur="1" fill="hold">
                                          <p:stCondLst>
                                            <p:cond delay="0"/>
                                          </p:stCondLst>
                                        </p:cTn>
                                        <p:tgtEl>
                                          <p:spTgt spid="90"/>
                                        </p:tgtEl>
                                        <p:attrNameLst>
                                          <p:attrName>style.visibility</p:attrName>
                                        </p:attrNameLst>
                                      </p:cBhvr>
                                      <p:to>
                                        <p:strVal val="visible"/>
                                      </p:to>
                                    </p:set>
                                    <p:animEffect transition="in" filter="wipe(down)">
                                      <p:cBhvr>
                                        <p:cTn id="29" dur="580">
                                          <p:stCondLst>
                                            <p:cond delay="0"/>
                                          </p:stCondLst>
                                        </p:cTn>
                                        <p:tgtEl>
                                          <p:spTgt spid="90"/>
                                        </p:tgtEl>
                                      </p:cBhvr>
                                    </p:animEffect>
                                    <p:anim calcmode="lin" valueType="num">
                                      <p:cBhvr>
                                        <p:cTn id="30" dur="1822" tmFilter="0,0; 0.14,0.36; 0.43,0.73; 0.71,0.91; 1.0,1.0">
                                          <p:stCondLst>
                                            <p:cond delay="0"/>
                                          </p:stCondLst>
                                        </p:cTn>
                                        <p:tgtEl>
                                          <p:spTgt spid="90"/>
                                        </p:tgtEl>
                                        <p:attrNameLst>
                                          <p:attrName>ppt_x</p:attrName>
                                        </p:attrNameLst>
                                      </p:cBhvr>
                                      <p:tavLst>
                                        <p:tav tm="0">
                                          <p:val>
                                            <p:strVal val="#ppt_x-0.25"/>
                                          </p:val>
                                        </p:tav>
                                        <p:tav tm="100000">
                                          <p:val>
                                            <p:strVal val="#ppt_x"/>
                                          </p:val>
                                        </p:tav>
                                      </p:tavLst>
                                    </p:anim>
                                    <p:anim calcmode="lin" valueType="num">
                                      <p:cBhvr>
                                        <p:cTn id="31" dur="664" tmFilter="0.0,0.0; 0.25,0.07; 0.50,0.2; 0.75,0.467; 1.0,1.0">
                                          <p:stCondLst>
                                            <p:cond delay="0"/>
                                          </p:stCondLst>
                                        </p:cTn>
                                        <p:tgtEl>
                                          <p:spTgt spid="90"/>
                                        </p:tgtEl>
                                        <p:attrNameLst>
                                          <p:attrName>ppt_y</p:attrName>
                                        </p:attrNameLst>
                                      </p:cBhvr>
                                      <p:tavLst>
                                        <p:tav tm="0" fmla="#ppt_y-sin(pi*$)/3">
                                          <p:val>
                                            <p:fltVal val="0.5"/>
                                          </p:val>
                                        </p:tav>
                                        <p:tav tm="100000">
                                          <p:val>
                                            <p:fltVal val="1"/>
                                          </p:val>
                                        </p:tav>
                                      </p:tavLst>
                                    </p:anim>
                                    <p:anim calcmode="lin" valueType="num">
                                      <p:cBhvr>
                                        <p:cTn id="32" dur="664" tmFilter="0, 0; 0.125,0.2665; 0.25,0.4; 0.375,0.465; 0.5,0.5;  0.625,0.535; 0.75,0.6; 0.875,0.7335; 1,1">
                                          <p:stCondLst>
                                            <p:cond delay="664"/>
                                          </p:stCondLst>
                                        </p:cTn>
                                        <p:tgtEl>
                                          <p:spTgt spid="90"/>
                                        </p:tgtEl>
                                        <p:attrNameLst>
                                          <p:attrName>ppt_y</p:attrName>
                                        </p:attrNameLst>
                                      </p:cBhvr>
                                      <p:tavLst>
                                        <p:tav tm="0" fmla="#ppt_y-sin(pi*$)/9">
                                          <p:val>
                                            <p:fltVal val="0"/>
                                          </p:val>
                                        </p:tav>
                                        <p:tav tm="100000">
                                          <p:val>
                                            <p:fltVal val="1"/>
                                          </p:val>
                                        </p:tav>
                                      </p:tavLst>
                                    </p:anim>
                                    <p:anim calcmode="lin" valueType="num">
                                      <p:cBhvr>
                                        <p:cTn id="33" dur="332" tmFilter="0, 0; 0.125,0.2665; 0.25,0.4; 0.375,0.465; 0.5,0.5;  0.625,0.535; 0.75,0.6; 0.875,0.7335; 1,1">
                                          <p:stCondLst>
                                            <p:cond delay="1324"/>
                                          </p:stCondLst>
                                        </p:cTn>
                                        <p:tgtEl>
                                          <p:spTgt spid="90"/>
                                        </p:tgtEl>
                                        <p:attrNameLst>
                                          <p:attrName>ppt_y</p:attrName>
                                        </p:attrNameLst>
                                      </p:cBhvr>
                                      <p:tavLst>
                                        <p:tav tm="0" fmla="#ppt_y-sin(pi*$)/27">
                                          <p:val>
                                            <p:fltVal val="0"/>
                                          </p:val>
                                        </p:tav>
                                        <p:tav tm="100000">
                                          <p:val>
                                            <p:fltVal val="1"/>
                                          </p:val>
                                        </p:tav>
                                      </p:tavLst>
                                    </p:anim>
                                    <p:anim calcmode="lin" valueType="num">
                                      <p:cBhvr>
                                        <p:cTn id="34" dur="164" tmFilter="0, 0; 0.125,0.2665; 0.25,0.4; 0.375,0.465; 0.5,0.5;  0.625,0.535; 0.75,0.6; 0.875,0.7335; 1,1">
                                          <p:stCondLst>
                                            <p:cond delay="1656"/>
                                          </p:stCondLst>
                                        </p:cTn>
                                        <p:tgtEl>
                                          <p:spTgt spid="90"/>
                                        </p:tgtEl>
                                        <p:attrNameLst>
                                          <p:attrName>ppt_y</p:attrName>
                                        </p:attrNameLst>
                                      </p:cBhvr>
                                      <p:tavLst>
                                        <p:tav tm="0" fmla="#ppt_y-sin(pi*$)/81">
                                          <p:val>
                                            <p:fltVal val="0"/>
                                          </p:val>
                                        </p:tav>
                                        <p:tav tm="100000">
                                          <p:val>
                                            <p:fltVal val="1"/>
                                          </p:val>
                                        </p:tav>
                                      </p:tavLst>
                                    </p:anim>
                                    <p:animScale>
                                      <p:cBhvr>
                                        <p:cTn id="35" dur="26">
                                          <p:stCondLst>
                                            <p:cond delay="650"/>
                                          </p:stCondLst>
                                        </p:cTn>
                                        <p:tgtEl>
                                          <p:spTgt spid="90"/>
                                        </p:tgtEl>
                                      </p:cBhvr>
                                      <p:to x="100000" y="60000"/>
                                    </p:animScale>
                                    <p:animScale>
                                      <p:cBhvr>
                                        <p:cTn id="36" dur="166" decel="50000">
                                          <p:stCondLst>
                                            <p:cond delay="676"/>
                                          </p:stCondLst>
                                        </p:cTn>
                                        <p:tgtEl>
                                          <p:spTgt spid="90"/>
                                        </p:tgtEl>
                                      </p:cBhvr>
                                      <p:to x="100000" y="100000"/>
                                    </p:animScale>
                                    <p:animScale>
                                      <p:cBhvr>
                                        <p:cTn id="37" dur="26">
                                          <p:stCondLst>
                                            <p:cond delay="1312"/>
                                          </p:stCondLst>
                                        </p:cTn>
                                        <p:tgtEl>
                                          <p:spTgt spid="90"/>
                                        </p:tgtEl>
                                      </p:cBhvr>
                                      <p:to x="100000" y="80000"/>
                                    </p:animScale>
                                    <p:animScale>
                                      <p:cBhvr>
                                        <p:cTn id="38" dur="166" decel="50000">
                                          <p:stCondLst>
                                            <p:cond delay="1338"/>
                                          </p:stCondLst>
                                        </p:cTn>
                                        <p:tgtEl>
                                          <p:spTgt spid="90"/>
                                        </p:tgtEl>
                                      </p:cBhvr>
                                      <p:to x="100000" y="100000"/>
                                    </p:animScale>
                                    <p:animScale>
                                      <p:cBhvr>
                                        <p:cTn id="39" dur="26">
                                          <p:stCondLst>
                                            <p:cond delay="1642"/>
                                          </p:stCondLst>
                                        </p:cTn>
                                        <p:tgtEl>
                                          <p:spTgt spid="90"/>
                                        </p:tgtEl>
                                      </p:cBhvr>
                                      <p:to x="100000" y="90000"/>
                                    </p:animScale>
                                    <p:animScale>
                                      <p:cBhvr>
                                        <p:cTn id="40" dur="166" decel="50000">
                                          <p:stCondLst>
                                            <p:cond delay="1668"/>
                                          </p:stCondLst>
                                        </p:cTn>
                                        <p:tgtEl>
                                          <p:spTgt spid="90"/>
                                        </p:tgtEl>
                                      </p:cBhvr>
                                      <p:to x="100000" y="100000"/>
                                    </p:animScale>
                                    <p:animScale>
                                      <p:cBhvr>
                                        <p:cTn id="41" dur="26">
                                          <p:stCondLst>
                                            <p:cond delay="1808"/>
                                          </p:stCondLst>
                                        </p:cTn>
                                        <p:tgtEl>
                                          <p:spTgt spid="90"/>
                                        </p:tgtEl>
                                      </p:cBhvr>
                                      <p:to x="100000" y="95000"/>
                                    </p:animScale>
                                    <p:animScale>
                                      <p:cBhvr>
                                        <p:cTn id="42" dur="166" decel="50000">
                                          <p:stCondLst>
                                            <p:cond delay="1834"/>
                                          </p:stCondLst>
                                        </p:cTn>
                                        <p:tgtEl>
                                          <p:spTgt spid="90"/>
                                        </p:tgtEl>
                                      </p:cBhvr>
                                      <p:to x="100000" y="100000"/>
                                    </p:animScale>
                                  </p:childTnLst>
                                </p:cTn>
                              </p:par>
                              <p:par>
                                <p:cTn id="43" presetID="26" presetClass="entr" presetSubtype="0" fill="hold" nodeType="withEffect">
                                  <p:stCondLst>
                                    <p:cond delay="0"/>
                                  </p:stCondLst>
                                  <p:childTnLst>
                                    <p:set>
                                      <p:cBhvr>
                                        <p:cTn id="44" dur="1" fill="hold">
                                          <p:stCondLst>
                                            <p:cond delay="0"/>
                                          </p:stCondLst>
                                        </p:cTn>
                                        <p:tgtEl>
                                          <p:spTgt spid="93"/>
                                        </p:tgtEl>
                                        <p:attrNameLst>
                                          <p:attrName>style.visibility</p:attrName>
                                        </p:attrNameLst>
                                      </p:cBhvr>
                                      <p:to>
                                        <p:strVal val="visible"/>
                                      </p:to>
                                    </p:set>
                                    <p:animEffect transition="in" filter="wipe(down)">
                                      <p:cBhvr>
                                        <p:cTn id="45" dur="580">
                                          <p:stCondLst>
                                            <p:cond delay="0"/>
                                          </p:stCondLst>
                                        </p:cTn>
                                        <p:tgtEl>
                                          <p:spTgt spid="93"/>
                                        </p:tgtEl>
                                      </p:cBhvr>
                                    </p:animEffect>
                                    <p:anim calcmode="lin" valueType="num">
                                      <p:cBhvr>
                                        <p:cTn id="46" dur="1822" tmFilter="0,0; 0.14,0.36; 0.43,0.73; 0.71,0.91; 1.0,1.0">
                                          <p:stCondLst>
                                            <p:cond delay="0"/>
                                          </p:stCondLst>
                                        </p:cTn>
                                        <p:tgtEl>
                                          <p:spTgt spid="93"/>
                                        </p:tgtEl>
                                        <p:attrNameLst>
                                          <p:attrName>ppt_x</p:attrName>
                                        </p:attrNameLst>
                                      </p:cBhvr>
                                      <p:tavLst>
                                        <p:tav tm="0">
                                          <p:val>
                                            <p:strVal val="#ppt_x-0.25"/>
                                          </p:val>
                                        </p:tav>
                                        <p:tav tm="100000">
                                          <p:val>
                                            <p:strVal val="#ppt_x"/>
                                          </p:val>
                                        </p:tav>
                                      </p:tavLst>
                                    </p:anim>
                                    <p:anim calcmode="lin" valueType="num">
                                      <p:cBhvr>
                                        <p:cTn id="47" dur="664" tmFilter="0.0,0.0; 0.25,0.07; 0.50,0.2; 0.75,0.467; 1.0,1.0">
                                          <p:stCondLst>
                                            <p:cond delay="0"/>
                                          </p:stCondLst>
                                        </p:cTn>
                                        <p:tgtEl>
                                          <p:spTgt spid="93"/>
                                        </p:tgtEl>
                                        <p:attrNameLst>
                                          <p:attrName>ppt_y</p:attrName>
                                        </p:attrNameLst>
                                      </p:cBhvr>
                                      <p:tavLst>
                                        <p:tav tm="0" fmla="#ppt_y-sin(pi*$)/3">
                                          <p:val>
                                            <p:fltVal val="0.5"/>
                                          </p:val>
                                        </p:tav>
                                        <p:tav tm="100000">
                                          <p:val>
                                            <p:fltVal val="1"/>
                                          </p:val>
                                        </p:tav>
                                      </p:tavLst>
                                    </p:anim>
                                    <p:anim calcmode="lin" valueType="num">
                                      <p:cBhvr>
                                        <p:cTn id="48" dur="664" tmFilter="0, 0; 0.125,0.2665; 0.25,0.4; 0.375,0.465; 0.5,0.5;  0.625,0.535; 0.75,0.6; 0.875,0.7335; 1,1">
                                          <p:stCondLst>
                                            <p:cond delay="664"/>
                                          </p:stCondLst>
                                        </p:cTn>
                                        <p:tgtEl>
                                          <p:spTgt spid="93"/>
                                        </p:tgtEl>
                                        <p:attrNameLst>
                                          <p:attrName>ppt_y</p:attrName>
                                        </p:attrNameLst>
                                      </p:cBhvr>
                                      <p:tavLst>
                                        <p:tav tm="0" fmla="#ppt_y-sin(pi*$)/9">
                                          <p:val>
                                            <p:fltVal val="0"/>
                                          </p:val>
                                        </p:tav>
                                        <p:tav tm="100000">
                                          <p:val>
                                            <p:fltVal val="1"/>
                                          </p:val>
                                        </p:tav>
                                      </p:tavLst>
                                    </p:anim>
                                    <p:anim calcmode="lin" valueType="num">
                                      <p:cBhvr>
                                        <p:cTn id="49" dur="332" tmFilter="0, 0; 0.125,0.2665; 0.25,0.4; 0.375,0.465; 0.5,0.5;  0.625,0.535; 0.75,0.6; 0.875,0.7335; 1,1">
                                          <p:stCondLst>
                                            <p:cond delay="1324"/>
                                          </p:stCondLst>
                                        </p:cTn>
                                        <p:tgtEl>
                                          <p:spTgt spid="93"/>
                                        </p:tgtEl>
                                        <p:attrNameLst>
                                          <p:attrName>ppt_y</p:attrName>
                                        </p:attrNameLst>
                                      </p:cBhvr>
                                      <p:tavLst>
                                        <p:tav tm="0" fmla="#ppt_y-sin(pi*$)/27">
                                          <p:val>
                                            <p:fltVal val="0"/>
                                          </p:val>
                                        </p:tav>
                                        <p:tav tm="100000">
                                          <p:val>
                                            <p:fltVal val="1"/>
                                          </p:val>
                                        </p:tav>
                                      </p:tavLst>
                                    </p:anim>
                                    <p:anim calcmode="lin" valueType="num">
                                      <p:cBhvr>
                                        <p:cTn id="50" dur="164" tmFilter="0, 0; 0.125,0.2665; 0.25,0.4; 0.375,0.465; 0.5,0.5;  0.625,0.535; 0.75,0.6; 0.875,0.7335; 1,1">
                                          <p:stCondLst>
                                            <p:cond delay="1656"/>
                                          </p:stCondLst>
                                        </p:cTn>
                                        <p:tgtEl>
                                          <p:spTgt spid="93"/>
                                        </p:tgtEl>
                                        <p:attrNameLst>
                                          <p:attrName>ppt_y</p:attrName>
                                        </p:attrNameLst>
                                      </p:cBhvr>
                                      <p:tavLst>
                                        <p:tav tm="0" fmla="#ppt_y-sin(pi*$)/81">
                                          <p:val>
                                            <p:fltVal val="0"/>
                                          </p:val>
                                        </p:tav>
                                        <p:tav tm="100000">
                                          <p:val>
                                            <p:fltVal val="1"/>
                                          </p:val>
                                        </p:tav>
                                      </p:tavLst>
                                    </p:anim>
                                    <p:animScale>
                                      <p:cBhvr>
                                        <p:cTn id="51" dur="26">
                                          <p:stCondLst>
                                            <p:cond delay="650"/>
                                          </p:stCondLst>
                                        </p:cTn>
                                        <p:tgtEl>
                                          <p:spTgt spid="93"/>
                                        </p:tgtEl>
                                      </p:cBhvr>
                                      <p:to x="100000" y="60000"/>
                                    </p:animScale>
                                    <p:animScale>
                                      <p:cBhvr>
                                        <p:cTn id="52" dur="166" decel="50000">
                                          <p:stCondLst>
                                            <p:cond delay="676"/>
                                          </p:stCondLst>
                                        </p:cTn>
                                        <p:tgtEl>
                                          <p:spTgt spid="93"/>
                                        </p:tgtEl>
                                      </p:cBhvr>
                                      <p:to x="100000" y="100000"/>
                                    </p:animScale>
                                    <p:animScale>
                                      <p:cBhvr>
                                        <p:cTn id="53" dur="26">
                                          <p:stCondLst>
                                            <p:cond delay="1312"/>
                                          </p:stCondLst>
                                        </p:cTn>
                                        <p:tgtEl>
                                          <p:spTgt spid="93"/>
                                        </p:tgtEl>
                                      </p:cBhvr>
                                      <p:to x="100000" y="80000"/>
                                    </p:animScale>
                                    <p:animScale>
                                      <p:cBhvr>
                                        <p:cTn id="54" dur="166" decel="50000">
                                          <p:stCondLst>
                                            <p:cond delay="1338"/>
                                          </p:stCondLst>
                                        </p:cTn>
                                        <p:tgtEl>
                                          <p:spTgt spid="93"/>
                                        </p:tgtEl>
                                      </p:cBhvr>
                                      <p:to x="100000" y="100000"/>
                                    </p:animScale>
                                    <p:animScale>
                                      <p:cBhvr>
                                        <p:cTn id="55" dur="26">
                                          <p:stCondLst>
                                            <p:cond delay="1642"/>
                                          </p:stCondLst>
                                        </p:cTn>
                                        <p:tgtEl>
                                          <p:spTgt spid="93"/>
                                        </p:tgtEl>
                                      </p:cBhvr>
                                      <p:to x="100000" y="90000"/>
                                    </p:animScale>
                                    <p:animScale>
                                      <p:cBhvr>
                                        <p:cTn id="56" dur="166" decel="50000">
                                          <p:stCondLst>
                                            <p:cond delay="1668"/>
                                          </p:stCondLst>
                                        </p:cTn>
                                        <p:tgtEl>
                                          <p:spTgt spid="93"/>
                                        </p:tgtEl>
                                      </p:cBhvr>
                                      <p:to x="100000" y="100000"/>
                                    </p:animScale>
                                    <p:animScale>
                                      <p:cBhvr>
                                        <p:cTn id="57" dur="26">
                                          <p:stCondLst>
                                            <p:cond delay="1808"/>
                                          </p:stCondLst>
                                        </p:cTn>
                                        <p:tgtEl>
                                          <p:spTgt spid="93"/>
                                        </p:tgtEl>
                                      </p:cBhvr>
                                      <p:to x="100000" y="95000"/>
                                    </p:animScale>
                                    <p:animScale>
                                      <p:cBhvr>
                                        <p:cTn id="58" dur="166" decel="50000">
                                          <p:stCondLst>
                                            <p:cond delay="1834"/>
                                          </p:stCondLst>
                                        </p:cTn>
                                        <p:tgtEl>
                                          <p:spTgt spid="93"/>
                                        </p:tgtEl>
                                      </p:cBhvr>
                                      <p:to x="100000" y="100000"/>
                                    </p:animScale>
                                  </p:childTnLst>
                                </p:cTn>
                              </p:par>
                              <p:par>
                                <p:cTn id="59" presetID="26" presetClass="entr" presetSubtype="0" fill="hold" nodeType="withEffect">
                                  <p:stCondLst>
                                    <p:cond delay="0"/>
                                  </p:stCondLst>
                                  <p:childTnLst>
                                    <p:set>
                                      <p:cBhvr>
                                        <p:cTn id="60" dur="1" fill="hold">
                                          <p:stCondLst>
                                            <p:cond delay="0"/>
                                          </p:stCondLst>
                                        </p:cTn>
                                        <p:tgtEl>
                                          <p:spTgt spid="96"/>
                                        </p:tgtEl>
                                        <p:attrNameLst>
                                          <p:attrName>style.visibility</p:attrName>
                                        </p:attrNameLst>
                                      </p:cBhvr>
                                      <p:to>
                                        <p:strVal val="visible"/>
                                      </p:to>
                                    </p:set>
                                    <p:animEffect transition="in" filter="wipe(down)">
                                      <p:cBhvr>
                                        <p:cTn id="61" dur="580">
                                          <p:stCondLst>
                                            <p:cond delay="0"/>
                                          </p:stCondLst>
                                        </p:cTn>
                                        <p:tgtEl>
                                          <p:spTgt spid="96"/>
                                        </p:tgtEl>
                                      </p:cBhvr>
                                    </p:animEffect>
                                    <p:anim calcmode="lin" valueType="num">
                                      <p:cBhvr>
                                        <p:cTn id="62" dur="1822" tmFilter="0,0; 0.14,0.36; 0.43,0.73; 0.71,0.91; 1.0,1.0">
                                          <p:stCondLst>
                                            <p:cond delay="0"/>
                                          </p:stCondLst>
                                        </p:cTn>
                                        <p:tgtEl>
                                          <p:spTgt spid="96"/>
                                        </p:tgtEl>
                                        <p:attrNameLst>
                                          <p:attrName>ppt_x</p:attrName>
                                        </p:attrNameLst>
                                      </p:cBhvr>
                                      <p:tavLst>
                                        <p:tav tm="0">
                                          <p:val>
                                            <p:strVal val="#ppt_x-0.25"/>
                                          </p:val>
                                        </p:tav>
                                        <p:tav tm="100000">
                                          <p:val>
                                            <p:strVal val="#ppt_x"/>
                                          </p:val>
                                        </p:tav>
                                      </p:tavLst>
                                    </p:anim>
                                    <p:anim calcmode="lin" valueType="num">
                                      <p:cBhvr>
                                        <p:cTn id="63" dur="664" tmFilter="0.0,0.0; 0.25,0.07; 0.50,0.2; 0.75,0.467; 1.0,1.0">
                                          <p:stCondLst>
                                            <p:cond delay="0"/>
                                          </p:stCondLst>
                                        </p:cTn>
                                        <p:tgtEl>
                                          <p:spTgt spid="96"/>
                                        </p:tgtEl>
                                        <p:attrNameLst>
                                          <p:attrName>ppt_y</p:attrName>
                                        </p:attrNameLst>
                                      </p:cBhvr>
                                      <p:tavLst>
                                        <p:tav tm="0" fmla="#ppt_y-sin(pi*$)/3">
                                          <p:val>
                                            <p:fltVal val="0.5"/>
                                          </p:val>
                                        </p:tav>
                                        <p:tav tm="100000">
                                          <p:val>
                                            <p:fltVal val="1"/>
                                          </p:val>
                                        </p:tav>
                                      </p:tavLst>
                                    </p:anim>
                                    <p:anim calcmode="lin" valueType="num">
                                      <p:cBhvr>
                                        <p:cTn id="64" dur="664" tmFilter="0, 0; 0.125,0.2665; 0.25,0.4; 0.375,0.465; 0.5,0.5;  0.625,0.535; 0.75,0.6; 0.875,0.7335; 1,1">
                                          <p:stCondLst>
                                            <p:cond delay="664"/>
                                          </p:stCondLst>
                                        </p:cTn>
                                        <p:tgtEl>
                                          <p:spTgt spid="96"/>
                                        </p:tgtEl>
                                        <p:attrNameLst>
                                          <p:attrName>ppt_y</p:attrName>
                                        </p:attrNameLst>
                                      </p:cBhvr>
                                      <p:tavLst>
                                        <p:tav tm="0" fmla="#ppt_y-sin(pi*$)/9">
                                          <p:val>
                                            <p:fltVal val="0"/>
                                          </p:val>
                                        </p:tav>
                                        <p:tav tm="100000">
                                          <p:val>
                                            <p:fltVal val="1"/>
                                          </p:val>
                                        </p:tav>
                                      </p:tavLst>
                                    </p:anim>
                                    <p:anim calcmode="lin" valueType="num">
                                      <p:cBhvr>
                                        <p:cTn id="65" dur="332" tmFilter="0, 0; 0.125,0.2665; 0.25,0.4; 0.375,0.465; 0.5,0.5;  0.625,0.535; 0.75,0.6; 0.875,0.7335; 1,1">
                                          <p:stCondLst>
                                            <p:cond delay="1324"/>
                                          </p:stCondLst>
                                        </p:cTn>
                                        <p:tgtEl>
                                          <p:spTgt spid="96"/>
                                        </p:tgtEl>
                                        <p:attrNameLst>
                                          <p:attrName>ppt_y</p:attrName>
                                        </p:attrNameLst>
                                      </p:cBhvr>
                                      <p:tavLst>
                                        <p:tav tm="0" fmla="#ppt_y-sin(pi*$)/27">
                                          <p:val>
                                            <p:fltVal val="0"/>
                                          </p:val>
                                        </p:tav>
                                        <p:tav tm="100000">
                                          <p:val>
                                            <p:fltVal val="1"/>
                                          </p:val>
                                        </p:tav>
                                      </p:tavLst>
                                    </p:anim>
                                    <p:anim calcmode="lin" valueType="num">
                                      <p:cBhvr>
                                        <p:cTn id="66" dur="164" tmFilter="0, 0; 0.125,0.2665; 0.25,0.4; 0.375,0.465; 0.5,0.5;  0.625,0.535; 0.75,0.6; 0.875,0.7335; 1,1">
                                          <p:stCondLst>
                                            <p:cond delay="1656"/>
                                          </p:stCondLst>
                                        </p:cTn>
                                        <p:tgtEl>
                                          <p:spTgt spid="96"/>
                                        </p:tgtEl>
                                        <p:attrNameLst>
                                          <p:attrName>ppt_y</p:attrName>
                                        </p:attrNameLst>
                                      </p:cBhvr>
                                      <p:tavLst>
                                        <p:tav tm="0" fmla="#ppt_y-sin(pi*$)/81">
                                          <p:val>
                                            <p:fltVal val="0"/>
                                          </p:val>
                                        </p:tav>
                                        <p:tav tm="100000">
                                          <p:val>
                                            <p:fltVal val="1"/>
                                          </p:val>
                                        </p:tav>
                                      </p:tavLst>
                                    </p:anim>
                                    <p:animScale>
                                      <p:cBhvr>
                                        <p:cTn id="67" dur="26">
                                          <p:stCondLst>
                                            <p:cond delay="650"/>
                                          </p:stCondLst>
                                        </p:cTn>
                                        <p:tgtEl>
                                          <p:spTgt spid="96"/>
                                        </p:tgtEl>
                                      </p:cBhvr>
                                      <p:to x="100000" y="60000"/>
                                    </p:animScale>
                                    <p:animScale>
                                      <p:cBhvr>
                                        <p:cTn id="68" dur="166" decel="50000">
                                          <p:stCondLst>
                                            <p:cond delay="676"/>
                                          </p:stCondLst>
                                        </p:cTn>
                                        <p:tgtEl>
                                          <p:spTgt spid="96"/>
                                        </p:tgtEl>
                                      </p:cBhvr>
                                      <p:to x="100000" y="100000"/>
                                    </p:animScale>
                                    <p:animScale>
                                      <p:cBhvr>
                                        <p:cTn id="69" dur="26">
                                          <p:stCondLst>
                                            <p:cond delay="1312"/>
                                          </p:stCondLst>
                                        </p:cTn>
                                        <p:tgtEl>
                                          <p:spTgt spid="96"/>
                                        </p:tgtEl>
                                      </p:cBhvr>
                                      <p:to x="100000" y="80000"/>
                                    </p:animScale>
                                    <p:animScale>
                                      <p:cBhvr>
                                        <p:cTn id="70" dur="166" decel="50000">
                                          <p:stCondLst>
                                            <p:cond delay="1338"/>
                                          </p:stCondLst>
                                        </p:cTn>
                                        <p:tgtEl>
                                          <p:spTgt spid="96"/>
                                        </p:tgtEl>
                                      </p:cBhvr>
                                      <p:to x="100000" y="100000"/>
                                    </p:animScale>
                                    <p:animScale>
                                      <p:cBhvr>
                                        <p:cTn id="71" dur="26">
                                          <p:stCondLst>
                                            <p:cond delay="1642"/>
                                          </p:stCondLst>
                                        </p:cTn>
                                        <p:tgtEl>
                                          <p:spTgt spid="96"/>
                                        </p:tgtEl>
                                      </p:cBhvr>
                                      <p:to x="100000" y="90000"/>
                                    </p:animScale>
                                    <p:animScale>
                                      <p:cBhvr>
                                        <p:cTn id="72" dur="166" decel="50000">
                                          <p:stCondLst>
                                            <p:cond delay="1668"/>
                                          </p:stCondLst>
                                        </p:cTn>
                                        <p:tgtEl>
                                          <p:spTgt spid="96"/>
                                        </p:tgtEl>
                                      </p:cBhvr>
                                      <p:to x="100000" y="100000"/>
                                    </p:animScale>
                                    <p:animScale>
                                      <p:cBhvr>
                                        <p:cTn id="73" dur="26">
                                          <p:stCondLst>
                                            <p:cond delay="1808"/>
                                          </p:stCondLst>
                                        </p:cTn>
                                        <p:tgtEl>
                                          <p:spTgt spid="96"/>
                                        </p:tgtEl>
                                      </p:cBhvr>
                                      <p:to x="100000" y="95000"/>
                                    </p:animScale>
                                    <p:animScale>
                                      <p:cBhvr>
                                        <p:cTn id="74" dur="166" decel="50000">
                                          <p:stCondLst>
                                            <p:cond delay="1834"/>
                                          </p:stCondLst>
                                        </p:cTn>
                                        <p:tgtEl>
                                          <p:spTgt spid="96"/>
                                        </p:tgtEl>
                                      </p:cBhvr>
                                      <p:to x="100000" y="100000"/>
                                    </p:animScale>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99"/>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102"/>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105"/>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108"/>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111"/>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114"/>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117"/>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120"/>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123"/>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126"/>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129"/>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132"/>
                                        </p:tgtEl>
                                        <p:attrNameLst>
                                          <p:attrName>style.visibility</p:attrName>
                                        </p:attrNameLst>
                                      </p:cBhvr>
                                      <p:to>
                                        <p:strVal val="visible"/>
                                      </p:to>
                                    </p:set>
                                  </p:childTnLst>
                                </p:cTn>
                              </p:par>
                            </p:childTnLst>
                          </p:cTn>
                        </p:par>
                      </p:childTnLst>
                    </p:cTn>
                  </p:par>
                  <p:par>
                    <p:cTn id="101" fill="hold">
                      <p:stCondLst>
                        <p:cond delay="indefinite"/>
                      </p:stCondLst>
                      <p:childTnLst>
                        <p:par>
                          <p:cTn id="102" fill="hold">
                            <p:stCondLst>
                              <p:cond delay="0"/>
                            </p:stCondLst>
                            <p:childTnLst>
                              <p:par>
                                <p:cTn id="103" presetID="1" presetClass="entr" presetSubtype="0" fill="hold" nodeType="clickEffect">
                                  <p:stCondLst>
                                    <p:cond delay="0"/>
                                  </p:stCondLst>
                                  <p:childTnLst>
                                    <p:set>
                                      <p:cBhvr>
                                        <p:cTn id="104" dur="1" fill="hold">
                                          <p:stCondLst>
                                            <p:cond delay="0"/>
                                          </p:stCondLst>
                                        </p:cTn>
                                        <p:tgtEl>
                                          <p:spTgt spid="46"/>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79"/>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135"/>
                                        </p:tgtEl>
                                        <p:attrNameLst>
                                          <p:attrName>style.visibility</p:attrName>
                                        </p:attrNameLst>
                                      </p:cBhvr>
                                      <p:to>
                                        <p:strVal val="visible"/>
                                      </p:to>
                                    </p:set>
                                  </p:childTnLst>
                                </p:cTn>
                              </p:par>
                              <p:par>
                                <p:cTn id="109" presetID="1" presetClass="entr" presetSubtype="0" fill="hold" nodeType="withEffect">
                                  <p:stCondLst>
                                    <p:cond delay="0"/>
                                  </p:stCondLst>
                                  <p:childTnLst>
                                    <p:set>
                                      <p:cBhvr>
                                        <p:cTn id="110" dur="1" fill="hold">
                                          <p:stCondLst>
                                            <p:cond delay="0"/>
                                          </p:stCondLst>
                                        </p:cTn>
                                        <p:tgtEl>
                                          <p:spTgt spid="137"/>
                                        </p:tgtEl>
                                        <p:attrNameLst>
                                          <p:attrName>style.visibility</p:attrName>
                                        </p:attrNameLst>
                                      </p:cBhvr>
                                      <p:to>
                                        <p:strVal val="visible"/>
                                      </p:to>
                                    </p:set>
                                  </p:childTnLst>
                                </p:cTn>
                              </p:par>
                              <p:par>
                                <p:cTn id="111" presetID="1" presetClass="entr" presetSubtype="0" fill="hold" nodeType="withEffect">
                                  <p:stCondLst>
                                    <p:cond delay="0"/>
                                  </p:stCondLst>
                                  <p:childTnLst>
                                    <p:set>
                                      <p:cBhvr>
                                        <p:cTn id="112" dur="1" fill="hold">
                                          <p:stCondLst>
                                            <p:cond delay="0"/>
                                          </p:stCondLst>
                                        </p:cTn>
                                        <p:tgtEl>
                                          <p:spTgt spid="1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0067" y="1189813"/>
            <a:ext cx="6652372" cy="3250121"/>
          </a:xfrm>
        </p:spPr>
        <p:txBody>
          <a:bodyPr/>
          <a:lstStyle/>
          <a:p>
            <a:r>
              <a:rPr lang="en-US" sz="3200" dirty="0"/>
              <a:t>Create an Azure Queue and write sample “events”</a:t>
            </a:r>
          </a:p>
          <a:p>
            <a:r>
              <a:rPr lang="en-US" sz="3200" dirty="0"/>
              <a:t>Stateless service retrieves data from the queue and writes it to Azure SQL</a:t>
            </a:r>
          </a:p>
          <a:p>
            <a:r>
              <a:rPr lang="en-US" sz="3200" dirty="0"/>
              <a:t>Optionally create a stateful service and move data from queue to SF stateful service. Then on to persistent data store</a:t>
            </a:r>
          </a:p>
          <a:p>
            <a:r>
              <a:rPr lang="en-US" sz="3200" dirty="0"/>
              <a:t>Test upgrading app live</a:t>
            </a:r>
          </a:p>
        </p:txBody>
      </p:sp>
      <p:sp>
        <p:nvSpPr>
          <p:cNvPr id="3" name="Title 2"/>
          <p:cNvSpPr>
            <a:spLocks noGrp="1"/>
          </p:cNvSpPr>
          <p:nvPr>
            <p:ph type="title"/>
          </p:nvPr>
        </p:nvSpPr>
        <p:spPr>
          <a:xfrm>
            <a:off x="156880" y="391189"/>
            <a:ext cx="10801919" cy="677108"/>
          </a:xfrm>
        </p:spPr>
        <p:txBody>
          <a:bodyPr/>
          <a:lstStyle/>
          <a:p>
            <a:r>
              <a:rPr lang="en-US" sz="4400" dirty="0"/>
              <a:t>Scenario 2: </a:t>
            </a:r>
            <a:r>
              <a:rPr lang="en-US" sz="4400" dirty="0" err="1"/>
              <a:t>IoT</a:t>
            </a:r>
            <a:r>
              <a:rPr lang="en-US" sz="4400" dirty="0"/>
              <a:t> Processor </a:t>
            </a:r>
          </a:p>
        </p:txBody>
      </p:sp>
      <p:pic>
        <p:nvPicPr>
          <p:cNvPr id="5" name="Picture 4" descr="Screen Clipping">
            <a:extLst>
              <a:ext uri="{FF2B5EF4-FFF2-40B4-BE49-F238E27FC236}">
                <a16:creationId xmlns:a16="http://schemas.microsoft.com/office/drawing/2014/main" id="{59D4E257-9348-4F18-94E7-DEA9CF7D06E2}"/>
              </a:ext>
            </a:extLst>
          </p:cNvPr>
          <p:cNvPicPr>
            <a:picLocks noChangeAspect="1"/>
          </p:cNvPicPr>
          <p:nvPr/>
        </p:nvPicPr>
        <p:blipFill>
          <a:blip r:embed="rId2"/>
          <a:stretch>
            <a:fillRect/>
          </a:stretch>
        </p:blipFill>
        <p:spPr>
          <a:xfrm>
            <a:off x="7105166" y="533990"/>
            <a:ext cx="4978394" cy="5875311"/>
          </a:xfrm>
          <a:prstGeom prst="rect">
            <a:avLst/>
          </a:prstGeom>
        </p:spPr>
      </p:pic>
    </p:spTree>
    <p:extLst>
      <p:ext uri="{BB962C8B-B14F-4D97-AF65-F5344CB8AC3E}">
        <p14:creationId xmlns:p14="http://schemas.microsoft.com/office/powerpoint/2010/main" val="955385212"/>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0066" y="1189813"/>
            <a:ext cx="11651870" cy="2166747"/>
          </a:xfrm>
        </p:spPr>
        <p:txBody>
          <a:bodyPr/>
          <a:lstStyle/>
          <a:p>
            <a:r>
              <a:rPr lang="en-US" sz="3200" dirty="0"/>
              <a:t>Use the v4 Bot framework template in Visual Studio to create an echo bot</a:t>
            </a:r>
          </a:p>
          <a:p>
            <a:r>
              <a:rPr lang="en-US" sz="3200" dirty="0"/>
              <a:t>Containerize it </a:t>
            </a:r>
          </a:p>
          <a:p>
            <a:r>
              <a:rPr lang="en-US" sz="3200" dirty="0"/>
              <a:t>Deploy into a Service Fabric Cluster </a:t>
            </a:r>
          </a:p>
        </p:txBody>
      </p:sp>
      <p:sp>
        <p:nvSpPr>
          <p:cNvPr id="3" name="Title 2"/>
          <p:cNvSpPr>
            <a:spLocks noGrp="1"/>
          </p:cNvSpPr>
          <p:nvPr>
            <p:ph type="title"/>
          </p:nvPr>
        </p:nvSpPr>
        <p:spPr>
          <a:xfrm>
            <a:off x="220141" y="362435"/>
            <a:ext cx="10801919" cy="677108"/>
          </a:xfrm>
        </p:spPr>
        <p:txBody>
          <a:bodyPr/>
          <a:lstStyle/>
          <a:p>
            <a:r>
              <a:rPr lang="en-US" sz="4400" dirty="0"/>
              <a:t>Scenario 3: Build a Bot</a:t>
            </a:r>
          </a:p>
        </p:txBody>
      </p:sp>
    </p:spTree>
    <p:extLst>
      <p:ext uri="{BB962C8B-B14F-4D97-AF65-F5344CB8AC3E}">
        <p14:creationId xmlns:p14="http://schemas.microsoft.com/office/powerpoint/2010/main" val="3004869081"/>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0" name="Group 279">
            <a:extLst>
              <a:ext uri="{FF2B5EF4-FFF2-40B4-BE49-F238E27FC236}">
                <a16:creationId xmlns:a16="http://schemas.microsoft.com/office/drawing/2014/main" id="{C2AFAC30-D40F-4432-9B7B-02AA23B4D1FF}"/>
              </a:ext>
            </a:extLst>
          </p:cNvPr>
          <p:cNvGrpSpPr/>
          <p:nvPr/>
        </p:nvGrpSpPr>
        <p:grpSpPr>
          <a:xfrm>
            <a:off x="-221782" y="4494887"/>
            <a:ext cx="12896211" cy="2694796"/>
            <a:chOff x="-359166" y="3595461"/>
            <a:chExt cx="13154807" cy="2748832"/>
          </a:xfrm>
        </p:grpSpPr>
        <p:grpSp>
          <p:nvGrpSpPr>
            <p:cNvPr id="284" name="Group 283">
              <a:extLst>
                <a:ext uri="{FF2B5EF4-FFF2-40B4-BE49-F238E27FC236}">
                  <a16:creationId xmlns:a16="http://schemas.microsoft.com/office/drawing/2014/main" id="{09149BA9-8F85-428E-86DC-289E01E4136E}"/>
                </a:ext>
              </a:extLst>
            </p:cNvPr>
            <p:cNvGrpSpPr/>
            <p:nvPr/>
          </p:nvGrpSpPr>
          <p:grpSpPr>
            <a:xfrm>
              <a:off x="-359166" y="4877425"/>
              <a:ext cx="13154807" cy="1466868"/>
              <a:chOff x="-359166" y="1894404"/>
              <a:chExt cx="13154807" cy="1466868"/>
            </a:xfrm>
          </p:grpSpPr>
          <p:grpSp>
            <p:nvGrpSpPr>
              <p:cNvPr id="462" name="Group 461">
                <a:extLst>
                  <a:ext uri="{FF2B5EF4-FFF2-40B4-BE49-F238E27FC236}">
                    <a16:creationId xmlns:a16="http://schemas.microsoft.com/office/drawing/2014/main" id="{3C3F7627-0D81-4E22-9364-78F1C48317DC}"/>
                  </a:ext>
                </a:extLst>
              </p:cNvPr>
              <p:cNvGrpSpPr/>
              <p:nvPr/>
            </p:nvGrpSpPr>
            <p:grpSpPr>
              <a:xfrm>
                <a:off x="166743" y="2868963"/>
                <a:ext cx="12106163" cy="492309"/>
                <a:chOff x="166743" y="3220231"/>
                <a:chExt cx="12106163" cy="492309"/>
              </a:xfrm>
              <a:noFill/>
            </p:grpSpPr>
            <p:sp>
              <p:nvSpPr>
                <p:cNvPr id="517" name="Hexagon 516">
                  <a:extLst>
                    <a:ext uri="{FF2B5EF4-FFF2-40B4-BE49-F238E27FC236}">
                      <a16:creationId xmlns:a16="http://schemas.microsoft.com/office/drawing/2014/main" id="{84985EFB-44A2-4179-A4DA-454C93B4E5F8}"/>
                    </a:ext>
                  </a:extLst>
                </p:cNvPr>
                <p:cNvSpPr/>
                <p:nvPr/>
              </p:nvSpPr>
              <p:spPr bwMode="auto">
                <a:xfrm>
                  <a:off x="166743" y="3220231"/>
                  <a:ext cx="571079" cy="492309"/>
                </a:xfrm>
                <a:prstGeom prst="hexagon">
                  <a:avLst/>
                </a:prstGeom>
                <a:grp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518" name="Hexagon 517">
                  <a:extLst>
                    <a:ext uri="{FF2B5EF4-FFF2-40B4-BE49-F238E27FC236}">
                      <a16:creationId xmlns:a16="http://schemas.microsoft.com/office/drawing/2014/main" id="{C5218DC9-61EB-435C-A335-AA415727D43D}"/>
                    </a:ext>
                  </a:extLst>
                </p:cNvPr>
                <p:cNvSpPr/>
                <p:nvPr/>
              </p:nvSpPr>
              <p:spPr bwMode="auto">
                <a:xfrm>
                  <a:off x="1215387" y="3220231"/>
                  <a:ext cx="571079" cy="492309"/>
                </a:xfrm>
                <a:prstGeom prst="hexagon">
                  <a:avLst/>
                </a:prstGeom>
                <a:grp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519" name="Hexagon 518">
                  <a:extLst>
                    <a:ext uri="{FF2B5EF4-FFF2-40B4-BE49-F238E27FC236}">
                      <a16:creationId xmlns:a16="http://schemas.microsoft.com/office/drawing/2014/main" id="{76399B7F-E5D6-435C-961D-801028A5C151}"/>
                    </a:ext>
                  </a:extLst>
                </p:cNvPr>
                <p:cNvSpPr/>
                <p:nvPr/>
              </p:nvSpPr>
              <p:spPr bwMode="auto">
                <a:xfrm>
                  <a:off x="2264031" y="3220231"/>
                  <a:ext cx="571079" cy="492309"/>
                </a:xfrm>
                <a:prstGeom prst="hexagon">
                  <a:avLst/>
                </a:prstGeom>
                <a:grp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520" name="Hexagon 519">
                  <a:extLst>
                    <a:ext uri="{FF2B5EF4-FFF2-40B4-BE49-F238E27FC236}">
                      <a16:creationId xmlns:a16="http://schemas.microsoft.com/office/drawing/2014/main" id="{5C4AC373-7C76-4987-9732-3816DE6DDD94}"/>
                    </a:ext>
                  </a:extLst>
                </p:cNvPr>
                <p:cNvSpPr/>
                <p:nvPr/>
              </p:nvSpPr>
              <p:spPr bwMode="auto">
                <a:xfrm>
                  <a:off x="3312675" y="3220231"/>
                  <a:ext cx="571079" cy="492309"/>
                </a:xfrm>
                <a:prstGeom prst="hexagon">
                  <a:avLst/>
                </a:prstGeom>
                <a:grp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521" name="Hexagon 520">
                  <a:extLst>
                    <a:ext uri="{FF2B5EF4-FFF2-40B4-BE49-F238E27FC236}">
                      <a16:creationId xmlns:a16="http://schemas.microsoft.com/office/drawing/2014/main" id="{4BBF8CFE-C819-4BFE-974D-4D3601EFF89B}"/>
                    </a:ext>
                  </a:extLst>
                </p:cNvPr>
                <p:cNvSpPr/>
                <p:nvPr/>
              </p:nvSpPr>
              <p:spPr bwMode="auto">
                <a:xfrm>
                  <a:off x="4361319" y="3220231"/>
                  <a:ext cx="571079" cy="492309"/>
                </a:xfrm>
                <a:prstGeom prst="hexagon">
                  <a:avLst/>
                </a:prstGeom>
                <a:grp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522" name="Hexagon 521">
                  <a:extLst>
                    <a:ext uri="{FF2B5EF4-FFF2-40B4-BE49-F238E27FC236}">
                      <a16:creationId xmlns:a16="http://schemas.microsoft.com/office/drawing/2014/main" id="{5807FFD7-78F0-4EE3-9D5D-99305615C8EA}"/>
                    </a:ext>
                  </a:extLst>
                </p:cNvPr>
                <p:cNvSpPr/>
                <p:nvPr/>
              </p:nvSpPr>
              <p:spPr bwMode="auto">
                <a:xfrm>
                  <a:off x="5409963" y="3220231"/>
                  <a:ext cx="571079" cy="492309"/>
                </a:xfrm>
                <a:prstGeom prst="hexagon">
                  <a:avLst/>
                </a:prstGeom>
                <a:grp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523" name="Hexagon 522">
                  <a:extLst>
                    <a:ext uri="{FF2B5EF4-FFF2-40B4-BE49-F238E27FC236}">
                      <a16:creationId xmlns:a16="http://schemas.microsoft.com/office/drawing/2014/main" id="{024DDF9F-0480-4135-8125-A4B4D5E038D1}"/>
                    </a:ext>
                  </a:extLst>
                </p:cNvPr>
                <p:cNvSpPr/>
                <p:nvPr/>
              </p:nvSpPr>
              <p:spPr bwMode="auto">
                <a:xfrm>
                  <a:off x="6458607" y="3220231"/>
                  <a:ext cx="571079" cy="492309"/>
                </a:xfrm>
                <a:prstGeom prst="hexagon">
                  <a:avLst/>
                </a:prstGeom>
                <a:grp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524" name="Hexagon 523">
                  <a:extLst>
                    <a:ext uri="{FF2B5EF4-FFF2-40B4-BE49-F238E27FC236}">
                      <a16:creationId xmlns:a16="http://schemas.microsoft.com/office/drawing/2014/main" id="{487B4B04-65F8-446A-BF8E-A41FC08036E0}"/>
                    </a:ext>
                  </a:extLst>
                </p:cNvPr>
                <p:cNvSpPr/>
                <p:nvPr/>
              </p:nvSpPr>
              <p:spPr bwMode="auto">
                <a:xfrm>
                  <a:off x="7507251" y="3220231"/>
                  <a:ext cx="571079" cy="492309"/>
                </a:xfrm>
                <a:prstGeom prst="hexagon">
                  <a:avLst/>
                </a:prstGeom>
                <a:grp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525" name="Hexagon 524">
                  <a:extLst>
                    <a:ext uri="{FF2B5EF4-FFF2-40B4-BE49-F238E27FC236}">
                      <a16:creationId xmlns:a16="http://schemas.microsoft.com/office/drawing/2014/main" id="{92B2F909-A89B-4FB8-8481-A6EBBE3BC00E}"/>
                    </a:ext>
                  </a:extLst>
                </p:cNvPr>
                <p:cNvSpPr/>
                <p:nvPr/>
              </p:nvSpPr>
              <p:spPr bwMode="auto">
                <a:xfrm>
                  <a:off x="8555895" y="3220231"/>
                  <a:ext cx="571079" cy="492309"/>
                </a:xfrm>
                <a:prstGeom prst="hexagon">
                  <a:avLst/>
                </a:prstGeom>
                <a:grp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526" name="Hexagon 525">
                  <a:extLst>
                    <a:ext uri="{FF2B5EF4-FFF2-40B4-BE49-F238E27FC236}">
                      <a16:creationId xmlns:a16="http://schemas.microsoft.com/office/drawing/2014/main" id="{A023712C-6EF4-43A2-BEBA-1E094F1AC8A4}"/>
                    </a:ext>
                  </a:extLst>
                </p:cNvPr>
                <p:cNvSpPr/>
                <p:nvPr/>
              </p:nvSpPr>
              <p:spPr bwMode="auto">
                <a:xfrm>
                  <a:off x="9604539" y="3220231"/>
                  <a:ext cx="571079" cy="492309"/>
                </a:xfrm>
                <a:prstGeom prst="hexagon">
                  <a:avLst/>
                </a:prstGeom>
                <a:grp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527" name="Hexagon 526">
                  <a:extLst>
                    <a:ext uri="{FF2B5EF4-FFF2-40B4-BE49-F238E27FC236}">
                      <a16:creationId xmlns:a16="http://schemas.microsoft.com/office/drawing/2014/main" id="{4F548604-7A40-4DC5-9F5A-B0DDCFDC3225}"/>
                    </a:ext>
                  </a:extLst>
                </p:cNvPr>
                <p:cNvSpPr/>
                <p:nvPr/>
              </p:nvSpPr>
              <p:spPr bwMode="auto">
                <a:xfrm>
                  <a:off x="10653183" y="3220231"/>
                  <a:ext cx="571079" cy="492309"/>
                </a:xfrm>
                <a:prstGeom prst="hexagon">
                  <a:avLst/>
                </a:prstGeom>
                <a:grp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528" name="Hexagon 527">
                  <a:extLst>
                    <a:ext uri="{FF2B5EF4-FFF2-40B4-BE49-F238E27FC236}">
                      <a16:creationId xmlns:a16="http://schemas.microsoft.com/office/drawing/2014/main" id="{5D189ABD-17A7-44D5-B3EF-9DCC96E6CC6D}"/>
                    </a:ext>
                  </a:extLst>
                </p:cNvPr>
                <p:cNvSpPr/>
                <p:nvPr/>
              </p:nvSpPr>
              <p:spPr bwMode="auto">
                <a:xfrm>
                  <a:off x="11701827" y="3220231"/>
                  <a:ext cx="571079" cy="492309"/>
                </a:xfrm>
                <a:prstGeom prst="hexagon">
                  <a:avLst/>
                </a:prstGeom>
                <a:grp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463" name="Group 462">
                <a:extLst>
                  <a:ext uri="{FF2B5EF4-FFF2-40B4-BE49-F238E27FC236}">
                    <a16:creationId xmlns:a16="http://schemas.microsoft.com/office/drawing/2014/main" id="{F930509F-DEF3-4A75-99ED-4EB9B8023F6D}"/>
                  </a:ext>
                </a:extLst>
              </p:cNvPr>
              <p:cNvGrpSpPr/>
              <p:nvPr/>
            </p:nvGrpSpPr>
            <p:grpSpPr>
              <a:xfrm>
                <a:off x="-359166" y="1894404"/>
                <a:ext cx="12106163" cy="492309"/>
                <a:chOff x="-359166" y="1894404"/>
                <a:chExt cx="12106163" cy="492309"/>
              </a:xfrm>
            </p:grpSpPr>
            <p:sp>
              <p:nvSpPr>
                <p:cNvPr id="505" name="Hexagon 504">
                  <a:extLst>
                    <a:ext uri="{FF2B5EF4-FFF2-40B4-BE49-F238E27FC236}">
                      <a16:creationId xmlns:a16="http://schemas.microsoft.com/office/drawing/2014/main" id="{2BB5DE43-6020-460D-AE44-09EE3B832788}"/>
                    </a:ext>
                  </a:extLst>
                </p:cNvPr>
                <p:cNvSpPr/>
                <p:nvPr/>
              </p:nvSpPr>
              <p:spPr bwMode="auto">
                <a:xfrm>
                  <a:off x="-359166" y="189440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506" name="Hexagon 505">
                  <a:extLst>
                    <a:ext uri="{FF2B5EF4-FFF2-40B4-BE49-F238E27FC236}">
                      <a16:creationId xmlns:a16="http://schemas.microsoft.com/office/drawing/2014/main" id="{FC185248-B55E-49EA-9349-14C257BDEA4A}"/>
                    </a:ext>
                  </a:extLst>
                </p:cNvPr>
                <p:cNvSpPr/>
                <p:nvPr/>
              </p:nvSpPr>
              <p:spPr bwMode="auto">
                <a:xfrm>
                  <a:off x="689478" y="189440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507" name="Hexagon 506">
                  <a:extLst>
                    <a:ext uri="{FF2B5EF4-FFF2-40B4-BE49-F238E27FC236}">
                      <a16:creationId xmlns:a16="http://schemas.microsoft.com/office/drawing/2014/main" id="{93940686-1B80-4934-888F-B90EAC481A8F}"/>
                    </a:ext>
                  </a:extLst>
                </p:cNvPr>
                <p:cNvSpPr/>
                <p:nvPr/>
              </p:nvSpPr>
              <p:spPr bwMode="auto">
                <a:xfrm>
                  <a:off x="1738122" y="189440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508" name="Hexagon 507">
                  <a:extLst>
                    <a:ext uri="{FF2B5EF4-FFF2-40B4-BE49-F238E27FC236}">
                      <a16:creationId xmlns:a16="http://schemas.microsoft.com/office/drawing/2014/main" id="{7E9E8D51-B5E5-4C85-9B89-034B0C42B020}"/>
                    </a:ext>
                  </a:extLst>
                </p:cNvPr>
                <p:cNvSpPr/>
                <p:nvPr/>
              </p:nvSpPr>
              <p:spPr bwMode="auto">
                <a:xfrm>
                  <a:off x="2786766" y="189440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509" name="Hexagon 508">
                  <a:extLst>
                    <a:ext uri="{FF2B5EF4-FFF2-40B4-BE49-F238E27FC236}">
                      <a16:creationId xmlns:a16="http://schemas.microsoft.com/office/drawing/2014/main" id="{17A49241-95F5-408D-9B9A-F68A1E28086B}"/>
                    </a:ext>
                  </a:extLst>
                </p:cNvPr>
                <p:cNvSpPr/>
                <p:nvPr/>
              </p:nvSpPr>
              <p:spPr bwMode="auto">
                <a:xfrm>
                  <a:off x="3835410" y="189440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510" name="Hexagon 509">
                  <a:extLst>
                    <a:ext uri="{FF2B5EF4-FFF2-40B4-BE49-F238E27FC236}">
                      <a16:creationId xmlns:a16="http://schemas.microsoft.com/office/drawing/2014/main" id="{BDF3C6B3-426F-44CF-9931-A2277A182C99}"/>
                    </a:ext>
                  </a:extLst>
                </p:cNvPr>
                <p:cNvSpPr/>
                <p:nvPr/>
              </p:nvSpPr>
              <p:spPr bwMode="auto">
                <a:xfrm>
                  <a:off x="4884054" y="189440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511" name="Hexagon 510">
                  <a:extLst>
                    <a:ext uri="{FF2B5EF4-FFF2-40B4-BE49-F238E27FC236}">
                      <a16:creationId xmlns:a16="http://schemas.microsoft.com/office/drawing/2014/main" id="{CAA7E7EE-E261-4AEE-BE56-F8206558BB0D}"/>
                    </a:ext>
                  </a:extLst>
                </p:cNvPr>
                <p:cNvSpPr/>
                <p:nvPr/>
              </p:nvSpPr>
              <p:spPr bwMode="auto">
                <a:xfrm>
                  <a:off x="5932698" y="189440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512" name="Hexagon 511">
                  <a:extLst>
                    <a:ext uri="{FF2B5EF4-FFF2-40B4-BE49-F238E27FC236}">
                      <a16:creationId xmlns:a16="http://schemas.microsoft.com/office/drawing/2014/main" id="{E10B9F9A-8D2E-45D7-A5F9-ADE8E0298DC7}"/>
                    </a:ext>
                  </a:extLst>
                </p:cNvPr>
                <p:cNvSpPr/>
                <p:nvPr/>
              </p:nvSpPr>
              <p:spPr bwMode="auto">
                <a:xfrm>
                  <a:off x="6981342" y="189440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513" name="Hexagon 512">
                  <a:extLst>
                    <a:ext uri="{FF2B5EF4-FFF2-40B4-BE49-F238E27FC236}">
                      <a16:creationId xmlns:a16="http://schemas.microsoft.com/office/drawing/2014/main" id="{F46CAA94-BC66-41DF-8846-5D689E9DE522}"/>
                    </a:ext>
                  </a:extLst>
                </p:cNvPr>
                <p:cNvSpPr/>
                <p:nvPr/>
              </p:nvSpPr>
              <p:spPr bwMode="auto">
                <a:xfrm>
                  <a:off x="8029986" y="189440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514" name="Hexagon 513">
                  <a:extLst>
                    <a:ext uri="{FF2B5EF4-FFF2-40B4-BE49-F238E27FC236}">
                      <a16:creationId xmlns:a16="http://schemas.microsoft.com/office/drawing/2014/main" id="{02FC7B70-D9DC-4AF3-93DD-437F56BB2F77}"/>
                    </a:ext>
                  </a:extLst>
                </p:cNvPr>
                <p:cNvSpPr/>
                <p:nvPr/>
              </p:nvSpPr>
              <p:spPr bwMode="auto">
                <a:xfrm>
                  <a:off x="9078630" y="189440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515" name="Hexagon 514">
                  <a:extLst>
                    <a:ext uri="{FF2B5EF4-FFF2-40B4-BE49-F238E27FC236}">
                      <a16:creationId xmlns:a16="http://schemas.microsoft.com/office/drawing/2014/main" id="{16E5868E-C0C1-44E5-A32A-2FA2AD7D5CA6}"/>
                    </a:ext>
                  </a:extLst>
                </p:cNvPr>
                <p:cNvSpPr/>
                <p:nvPr/>
              </p:nvSpPr>
              <p:spPr bwMode="auto">
                <a:xfrm>
                  <a:off x="10127274" y="189440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516" name="Hexagon 515">
                  <a:extLst>
                    <a:ext uri="{FF2B5EF4-FFF2-40B4-BE49-F238E27FC236}">
                      <a16:creationId xmlns:a16="http://schemas.microsoft.com/office/drawing/2014/main" id="{23F36C1D-FD07-42B5-8AA2-7346D6E5BC85}"/>
                    </a:ext>
                  </a:extLst>
                </p:cNvPr>
                <p:cNvSpPr/>
                <p:nvPr/>
              </p:nvSpPr>
              <p:spPr bwMode="auto">
                <a:xfrm>
                  <a:off x="11175918" y="189440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464" name="Group 463">
                <a:extLst>
                  <a:ext uri="{FF2B5EF4-FFF2-40B4-BE49-F238E27FC236}">
                    <a16:creationId xmlns:a16="http://schemas.microsoft.com/office/drawing/2014/main" id="{80978E0A-23D1-4F6C-A60D-765C0D36558F}"/>
                  </a:ext>
                </a:extLst>
              </p:cNvPr>
              <p:cNvGrpSpPr/>
              <p:nvPr/>
            </p:nvGrpSpPr>
            <p:grpSpPr>
              <a:xfrm>
                <a:off x="166743" y="2231934"/>
                <a:ext cx="12106163" cy="492309"/>
                <a:chOff x="166743" y="2231934"/>
                <a:chExt cx="12106163" cy="492309"/>
              </a:xfrm>
            </p:grpSpPr>
            <p:sp>
              <p:nvSpPr>
                <p:cNvPr id="493" name="Hexagon 492">
                  <a:extLst>
                    <a:ext uri="{FF2B5EF4-FFF2-40B4-BE49-F238E27FC236}">
                      <a16:creationId xmlns:a16="http://schemas.microsoft.com/office/drawing/2014/main" id="{FB8E3663-8E6D-4769-A37C-CF8DD3019426}"/>
                    </a:ext>
                  </a:extLst>
                </p:cNvPr>
                <p:cNvSpPr/>
                <p:nvPr/>
              </p:nvSpPr>
              <p:spPr bwMode="auto">
                <a:xfrm>
                  <a:off x="166743" y="223193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94" name="Hexagon 493">
                  <a:extLst>
                    <a:ext uri="{FF2B5EF4-FFF2-40B4-BE49-F238E27FC236}">
                      <a16:creationId xmlns:a16="http://schemas.microsoft.com/office/drawing/2014/main" id="{639060C7-EE9B-499E-97A6-A9EAFB1D56B3}"/>
                    </a:ext>
                  </a:extLst>
                </p:cNvPr>
                <p:cNvSpPr/>
                <p:nvPr/>
              </p:nvSpPr>
              <p:spPr bwMode="auto">
                <a:xfrm>
                  <a:off x="1215387" y="223193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95" name="Hexagon 494">
                  <a:extLst>
                    <a:ext uri="{FF2B5EF4-FFF2-40B4-BE49-F238E27FC236}">
                      <a16:creationId xmlns:a16="http://schemas.microsoft.com/office/drawing/2014/main" id="{F1E7F1E0-1F2B-445A-9BB3-08A65B313DF1}"/>
                    </a:ext>
                  </a:extLst>
                </p:cNvPr>
                <p:cNvSpPr/>
                <p:nvPr/>
              </p:nvSpPr>
              <p:spPr bwMode="auto">
                <a:xfrm>
                  <a:off x="2264031" y="223193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96" name="Hexagon 495">
                  <a:extLst>
                    <a:ext uri="{FF2B5EF4-FFF2-40B4-BE49-F238E27FC236}">
                      <a16:creationId xmlns:a16="http://schemas.microsoft.com/office/drawing/2014/main" id="{9AF354C5-C23D-4417-A293-A3390708A3F5}"/>
                    </a:ext>
                  </a:extLst>
                </p:cNvPr>
                <p:cNvSpPr/>
                <p:nvPr/>
              </p:nvSpPr>
              <p:spPr bwMode="auto">
                <a:xfrm>
                  <a:off x="3312675" y="223193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97" name="Hexagon 496">
                  <a:extLst>
                    <a:ext uri="{FF2B5EF4-FFF2-40B4-BE49-F238E27FC236}">
                      <a16:creationId xmlns:a16="http://schemas.microsoft.com/office/drawing/2014/main" id="{AE50E9AE-1C2F-4ABE-A0D2-9CCA680CB66D}"/>
                    </a:ext>
                  </a:extLst>
                </p:cNvPr>
                <p:cNvSpPr/>
                <p:nvPr/>
              </p:nvSpPr>
              <p:spPr bwMode="auto">
                <a:xfrm>
                  <a:off x="4361319" y="223193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98" name="Hexagon 497">
                  <a:extLst>
                    <a:ext uri="{FF2B5EF4-FFF2-40B4-BE49-F238E27FC236}">
                      <a16:creationId xmlns:a16="http://schemas.microsoft.com/office/drawing/2014/main" id="{5EED87FA-7629-43C4-8963-D1AE4F6B136E}"/>
                    </a:ext>
                  </a:extLst>
                </p:cNvPr>
                <p:cNvSpPr/>
                <p:nvPr/>
              </p:nvSpPr>
              <p:spPr bwMode="auto">
                <a:xfrm>
                  <a:off x="5409963" y="223193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99" name="Hexagon 498">
                  <a:extLst>
                    <a:ext uri="{FF2B5EF4-FFF2-40B4-BE49-F238E27FC236}">
                      <a16:creationId xmlns:a16="http://schemas.microsoft.com/office/drawing/2014/main" id="{5D6AE06E-2C7A-474F-9066-E8CA888F4298}"/>
                    </a:ext>
                  </a:extLst>
                </p:cNvPr>
                <p:cNvSpPr/>
                <p:nvPr/>
              </p:nvSpPr>
              <p:spPr bwMode="auto">
                <a:xfrm>
                  <a:off x="6458607" y="223193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500" name="Hexagon 499">
                  <a:extLst>
                    <a:ext uri="{FF2B5EF4-FFF2-40B4-BE49-F238E27FC236}">
                      <a16:creationId xmlns:a16="http://schemas.microsoft.com/office/drawing/2014/main" id="{DAEA1DF8-CFDB-4526-8B9C-70B8AF3CD898}"/>
                    </a:ext>
                  </a:extLst>
                </p:cNvPr>
                <p:cNvSpPr/>
                <p:nvPr/>
              </p:nvSpPr>
              <p:spPr bwMode="auto">
                <a:xfrm>
                  <a:off x="7507251" y="223193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501" name="Hexagon 500">
                  <a:extLst>
                    <a:ext uri="{FF2B5EF4-FFF2-40B4-BE49-F238E27FC236}">
                      <a16:creationId xmlns:a16="http://schemas.microsoft.com/office/drawing/2014/main" id="{F2E17623-B763-4DF3-8C75-08C4660237A1}"/>
                    </a:ext>
                  </a:extLst>
                </p:cNvPr>
                <p:cNvSpPr/>
                <p:nvPr/>
              </p:nvSpPr>
              <p:spPr bwMode="auto">
                <a:xfrm>
                  <a:off x="8555895" y="223193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502" name="Hexagon 501">
                  <a:extLst>
                    <a:ext uri="{FF2B5EF4-FFF2-40B4-BE49-F238E27FC236}">
                      <a16:creationId xmlns:a16="http://schemas.microsoft.com/office/drawing/2014/main" id="{E1444EEF-02E6-47D3-80B4-6D7AF0AF6ADD}"/>
                    </a:ext>
                  </a:extLst>
                </p:cNvPr>
                <p:cNvSpPr/>
                <p:nvPr/>
              </p:nvSpPr>
              <p:spPr bwMode="auto">
                <a:xfrm>
                  <a:off x="9604539" y="223193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503" name="Hexagon 502">
                  <a:extLst>
                    <a:ext uri="{FF2B5EF4-FFF2-40B4-BE49-F238E27FC236}">
                      <a16:creationId xmlns:a16="http://schemas.microsoft.com/office/drawing/2014/main" id="{A1E2BAFE-A38E-431E-9379-A40CE7892D18}"/>
                    </a:ext>
                  </a:extLst>
                </p:cNvPr>
                <p:cNvSpPr/>
                <p:nvPr/>
              </p:nvSpPr>
              <p:spPr bwMode="auto">
                <a:xfrm>
                  <a:off x="10653183" y="223193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504" name="Hexagon 503">
                  <a:extLst>
                    <a:ext uri="{FF2B5EF4-FFF2-40B4-BE49-F238E27FC236}">
                      <a16:creationId xmlns:a16="http://schemas.microsoft.com/office/drawing/2014/main" id="{2ABCEA59-F7DC-43B4-8032-FDF37DF221AC}"/>
                    </a:ext>
                  </a:extLst>
                </p:cNvPr>
                <p:cNvSpPr/>
                <p:nvPr/>
              </p:nvSpPr>
              <p:spPr bwMode="auto">
                <a:xfrm>
                  <a:off x="11701827" y="223193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478" name="Hexagon 477">
                <a:extLst>
                  <a:ext uri="{FF2B5EF4-FFF2-40B4-BE49-F238E27FC236}">
                    <a16:creationId xmlns:a16="http://schemas.microsoft.com/office/drawing/2014/main" id="{71D3B4D5-053D-4E50-AA9E-7AE7DC3F1753}"/>
                  </a:ext>
                </a:extLst>
              </p:cNvPr>
              <p:cNvSpPr/>
              <p:nvPr/>
            </p:nvSpPr>
            <p:spPr bwMode="auto">
              <a:xfrm>
                <a:off x="12224562" y="189440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79" name="Group 478">
                <a:extLst>
                  <a:ext uri="{FF2B5EF4-FFF2-40B4-BE49-F238E27FC236}">
                    <a16:creationId xmlns:a16="http://schemas.microsoft.com/office/drawing/2014/main" id="{4313B567-4354-40AB-B173-1D3C5314D3C6}"/>
                  </a:ext>
                </a:extLst>
              </p:cNvPr>
              <p:cNvGrpSpPr/>
              <p:nvPr/>
            </p:nvGrpSpPr>
            <p:grpSpPr>
              <a:xfrm>
                <a:off x="-359166" y="2546046"/>
                <a:ext cx="12106163" cy="492309"/>
                <a:chOff x="-359166" y="2546046"/>
                <a:chExt cx="12106163" cy="492309"/>
              </a:xfrm>
            </p:grpSpPr>
            <p:sp>
              <p:nvSpPr>
                <p:cNvPr id="481" name="Hexagon 480">
                  <a:extLst>
                    <a:ext uri="{FF2B5EF4-FFF2-40B4-BE49-F238E27FC236}">
                      <a16:creationId xmlns:a16="http://schemas.microsoft.com/office/drawing/2014/main" id="{37982C7E-E410-4940-8C3E-834A48473768}"/>
                    </a:ext>
                  </a:extLst>
                </p:cNvPr>
                <p:cNvSpPr/>
                <p:nvPr/>
              </p:nvSpPr>
              <p:spPr bwMode="auto">
                <a:xfrm>
                  <a:off x="-359166" y="2546046"/>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82" name="Hexagon 481">
                  <a:extLst>
                    <a:ext uri="{FF2B5EF4-FFF2-40B4-BE49-F238E27FC236}">
                      <a16:creationId xmlns:a16="http://schemas.microsoft.com/office/drawing/2014/main" id="{3DD0F78A-5D40-4696-9721-9EA13AD2E38C}"/>
                    </a:ext>
                  </a:extLst>
                </p:cNvPr>
                <p:cNvSpPr/>
                <p:nvPr/>
              </p:nvSpPr>
              <p:spPr bwMode="auto">
                <a:xfrm>
                  <a:off x="689478" y="2546046"/>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83" name="Hexagon 482">
                  <a:extLst>
                    <a:ext uri="{FF2B5EF4-FFF2-40B4-BE49-F238E27FC236}">
                      <a16:creationId xmlns:a16="http://schemas.microsoft.com/office/drawing/2014/main" id="{6D605F8F-16FC-4C4F-80D9-491B397CBB42}"/>
                    </a:ext>
                  </a:extLst>
                </p:cNvPr>
                <p:cNvSpPr/>
                <p:nvPr/>
              </p:nvSpPr>
              <p:spPr bwMode="auto">
                <a:xfrm>
                  <a:off x="1738122" y="2546046"/>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84" name="Hexagon 483">
                  <a:extLst>
                    <a:ext uri="{FF2B5EF4-FFF2-40B4-BE49-F238E27FC236}">
                      <a16:creationId xmlns:a16="http://schemas.microsoft.com/office/drawing/2014/main" id="{AE45A1D4-33C8-4A2D-BD09-94023CA90652}"/>
                    </a:ext>
                  </a:extLst>
                </p:cNvPr>
                <p:cNvSpPr/>
                <p:nvPr/>
              </p:nvSpPr>
              <p:spPr bwMode="auto">
                <a:xfrm>
                  <a:off x="2786766" y="2546046"/>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85" name="Hexagon 484">
                  <a:extLst>
                    <a:ext uri="{FF2B5EF4-FFF2-40B4-BE49-F238E27FC236}">
                      <a16:creationId xmlns:a16="http://schemas.microsoft.com/office/drawing/2014/main" id="{D4946C30-87E9-4483-AE9D-1C773A10C9DC}"/>
                    </a:ext>
                  </a:extLst>
                </p:cNvPr>
                <p:cNvSpPr/>
                <p:nvPr/>
              </p:nvSpPr>
              <p:spPr bwMode="auto">
                <a:xfrm>
                  <a:off x="3835410" y="2546046"/>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86" name="Hexagon 485">
                  <a:extLst>
                    <a:ext uri="{FF2B5EF4-FFF2-40B4-BE49-F238E27FC236}">
                      <a16:creationId xmlns:a16="http://schemas.microsoft.com/office/drawing/2014/main" id="{1345A86A-6874-41A9-B8E7-B3913F9B9EE9}"/>
                    </a:ext>
                  </a:extLst>
                </p:cNvPr>
                <p:cNvSpPr/>
                <p:nvPr/>
              </p:nvSpPr>
              <p:spPr bwMode="auto">
                <a:xfrm>
                  <a:off x="4884054" y="2546046"/>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87" name="Hexagon 486">
                  <a:extLst>
                    <a:ext uri="{FF2B5EF4-FFF2-40B4-BE49-F238E27FC236}">
                      <a16:creationId xmlns:a16="http://schemas.microsoft.com/office/drawing/2014/main" id="{F66AA9D6-99DD-4904-B822-A87C5A365C8D}"/>
                    </a:ext>
                  </a:extLst>
                </p:cNvPr>
                <p:cNvSpPr/>
                <p:nvPr/>
              </p:nvSpPr>
              <p:spPr bwMode="auto">
                <a:xfrm>
                  <a:off x="5932698" y="2546046"/>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88" name="Hexagon 487">
                  <a:extLst>
                    <a:ext uri="{FF2B5EF4-FFF2-40B4-BE49-F238E27FC236}">
                      <a16:creationId xmlns:a16="http://schemas.microsoft.com/office/drawing/2014/main" id="{87B2E010-FA13-44DE-9F01-336CBF53409E}"/>
                    </a:ext>
                  </a:extLst>
                </p:cNvPr>
                <p:cNvSpPr/>
                <p:nvPr/>
              </p:nvSpPr>
              <p:spPr bwMode="auto">
                <a:xfrm>
                  <a:off x="6981342" y="2546046"/>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89" name="Hexagon 488">
                  <a:extLst>
                    <a:ext uri="{FF2B5EF4-FFF2-40B4-BE49-F238E27FC236}">
                      <a16:creationId xmlns:a16="http://schemas.microsoft.com/office/drawing/2014/main" id="{AB92C921-CD27-47D9-B723-3B80270D9DE7}"/>
                    </a:ext>
                  </a:extLst>
                </p:cNvPr>
                <p:cNvSpPr/>
                <p:nvPr/>
              </p:nvSpPr>
              <p:spPr bwMode="auto">
                <a:xfrm>
                  <a:off x="8029986" y="2546046"/>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90" name="Hexagon 489">
                  <a:extLst>
                    <a:ext uri="{FF2B5EF4-FFF2-40B4-BE49-F238E27FC236}">
                      <a16:creationId xmlns:a16="http://schemas.microsoft.com/office/drawing/2014/main" id="{E0CD0412-688F-4621-AFA8-D139572B29E5}"/>
                    </a:ext>
                  </a:extLst>
                </p:cNvPr>
                <p:cNvSpPr/>
                <p:nvPr/>
              </p:nvSpPr>
              <p:spPr bwMode="auto">
                <a:xfrm>
                  <a:off x="9078630" y="2546046"/>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91" name="Hexagon 490">
                  <a:extLst>
                    <a:ext uri="{FF2B5EF4-FFF2-40B4-BE49-F238E27FC236}">
                      <a16:creationId xmlns:a16="http://schemas.microsoft.com/office/drawing/2014/main" id="{AA20127F-DEDE-495B-99D7-639A6AC3416C}"/>
                    </a:ext>
                  </a:extLst>
                </p:cNvPr>
                <p:cNvSpPr/>
                <p:nvPr/>
              </p:nvSpPr>
              <p:spPr bwMode="auto">
                <a:xfrm>
                  <a:off x="10127274" y="2546046"/>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92" name="Hexagon 491">
                  <a:extLst>
                    <a:ext uri="{FF2B5EF4-FFF2-40B4-BE49-F238E27FC236}">
                      <a16:creationId xmlns:a16="http://schemas.microsoft.com/office/drawing/2014/main" id="{26643A1F-3C54-4B18-AFC6-336D643D6FE1}"/>
                    </a:ext>
                  </a:extLst>
                </p:cNvPr>
                <p:cNvSpPr/>
                <p:nvPr/>
              </p:nvSpPr>
              <p:spPr bwMode="auto">
                <a:xfrm>
                  <a:off x="11175918" y="2546046"/>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480" name="Hexagon 479">
                <a:extLst>
                  <a:ext uri="{FF2B5EF4-FFF2-40B4-BE49-F238E27FC236}">
                    <a16:creationId xmlns:a16="http://schemas.microsoft.com/office/drawing/2014/main" id="{144512F8-C321-46A4-8460-6227B7767CBB}"/>
                  </a:ext>
                </a:extLst>
              </p:cNvPr>
              <p:cNvSpPr/>
              <p:nvPr/>
            </p:nvSpPr>
            <p:spPr bwMode="auto">
              <a:xfrm>
                <a:off x="12224562" y="2546046"/>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85" name="Group 284">
              <a:extLst>
                <a:ext uri="{FF2B5EF4-FFF2-40B4-BE49-F238E27FC236}">
                  <a16:creationId xmlns:a16="http://schemas.microsoft.com/office/drawing/2014/main" id="{2D0EC24F-1B57-4879-97C5-6BED98065E6B}"/>
                </a:ext>
              </a:extLst>
            </p:cNvPr>
            <p:cNvGrpSpPr/>
            <p:nvPr/>
          </p:nvGrpSpPr>
          <p:grpSpPr>
            <a:xfrm>
              <a:off x="-359166" y="3595461"/>
              <a:ext cx="13154807" cy="1466868"/>
              <a:chOff x="-359166" y="1894404"/>
              <a:chExt cx="13154807" cy="1466868"/>
            </a:xfrm>
          </p:grpSpPr>
          <p:grpSp>
            <p:nvGrpSpPr>
              <p:cNvPr id="286" name="Group 285">
                <a:extLst>
                  <a:ext uri="{FF2B5EF4-FFF2-40B4-BE49-F238E27FC236}">
                    <a16:creationId xmlns:a16="http://schemas.microsoft.com/office/drawing/2014/main" id="{9C28E8B9-4613-4623-B5E7-D37B45D05BF0}"/>
                  </a:ext>
                </a:extLst>
              </p:cNvPr>
              <p:cNvGrpSpPr/>
              <p:nvPr/>
            </p:nvGrpSpPr>
            <p:grpSpPr>
              <a:xfrm>
                <a:off x="166743" y="2868963"/>
                <a:ext cx="12106163" cy="492309"/>
                <a:chOff x="166743" y="3220231"/>
                <a:chExt cx="12106163" cy="492309"/>
              </a:xfrm>
              <a:noFill/>
            </p:grpSpPr>
            <p:sp>
              <p:nvSpPr>
                <p:cNvPr id="444" name="Hexagon 443">
                  <a:extLst>
                    <a:ext uri="{FF2B5EF4-FFF2-40B4-BE49-F238E27FC236}">
                      <a16:creationId xmlns:a16="http://schemas.microsoft.com/office/drawing/2014/main" id="{451D4F81-DD25-4E10-8DA7-B3F7DB5106C2}"/>
                    </a:ext>
                  </a:extLst>
                </p:cNvPr>
                <p:cNvSpPr/>
                <p:nvPr/>
              </p:nvSpPr>
              <p:spPr bwMode="auto">
                <a:xfrm>
                  <a:off x="166743" y="3220231"/>
                  <a:ext cx="571079" cy="492309"/>
                </a:xfrm>
                <a:prstGeom prst="hexagon">
                  <a:avLst/>
                </a:prstGeom>
                <a:grp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45" name="Hexagon 444">
                  <a:extLst>
                    <a:ext uri="{FF2B5EF4-FFF2-40B4-BE49-F238E27FC236}">
                      <a16:creationId xmlns:a16="http://schemas.microsoft.com/office/drawing/2014/main" id="{55D82241-861A-44F8-8CA3-481F87883020}"/>
                    </a:ext>
                  </a:extLst>
                </p:cNvPr>
                <p:cNvSpPr/>
                <p:nvPr/>
              </p:nvSpPr>
              <p:spPr bwMode="auto">
                <a:xfrm>
                  <a:off x="1215387" y="3220231"/>
                  <a:ext cx="571079" cy="492309"/>
                </a:xfrm>
                <a:prstGeom prst="hexagon">
                  <a:avLst/>
                </a:prstGeom>
                <a:grp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50" name="Hexagon 449">
                  <a:extLst>
                    <a:ext uri="{FF2B5EF4-FFF2-40B4-BE49-F238E27FC236}">
                      <a16:creationId xmlns:a16="http://schemas.microsoft.com/office/drawing/2014/main" id="{AA891EFC-DED6-4783-9D5A-A797F6ED85CA}"/>
                    </a:ext>
                  </a:extLst>
                </p:cNvPr>
                <p:cNvSpPr/>
                <p:nvPr/>
              </p:nvSpPr>
              <p:spPr bwMode="auto">
                <a:xfrm>
                  <a:off x="2264031" y="3220231"/>
                  <a:ext cx="571079" cy="492309"/>
                </a:xfrm>
                <a:prstGeom prst="hexagon">
                  <a:avLst/>
                </a:prstGeom>
                <a:grp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51" name="Hexagon 450">
                  <a:extLst>
                    <a:ext uri="{FF2B5EF4-FFF2-40B4-BE49-F238E27FC236}">
                      <a16:creationId xmlns:a16="http://schemas.microsoft.com/office/drawing/2014/main" id="{94BB67F2-E98C-4CEC-A580-F9593931B67F}"/>
                    </a:ext>
                  </a:extLst>
                </p:cNvPr>
                <p:cNvSpPr/>
                <p:nvPr/>
              </p:nvSpPr>
              <p:spPr bwMode="auto">
                <a:xfrm>
                  <a:off x="3312675" y="3220231"/>
                  <a:ext cx="571079" cy="492309"/>
                </a:xfrm>
                <a:prstGeom prst="hexagon">
                  <a:avLst/>
                </a:prstGeom>
                <a:grp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52" name="Hexagon 451">
                  <a:extLst>
                    <a:ext uri="{FF2B5EF4-FFF2-40B4-BE49-F238E27FC236}">
                      <a16:creationId xmlns:a16="http://schemas.microsoft.com/office/drawing/2014/main" id="{EC10EEB6-A51F-446B-919B-AA895B9AEC0C}"/>
                    </a:ext>
                  </a:extLst>
                </p:cNvPr>
                <p:cNvSpPr/>
                <p:nvPr/>
              </p:nvSpPr>
              <p:spPr bwMode="auto">
                <a:xfrm>
                  <a:off x="4361319" y="3220231"/>
                  <a:ext cx="571079" cy="492309"/>
                </a:xfrm>
                <a:prstGeom prst="hexagon">
                  <a:avLst/>
                </a:prstGeom>
                <a:grp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53" name="Hexagon 452">
                  <a:extLst>
                    <a:ext uri="{FF2B5EF4-FFF2-40B4-BE49-F238E27FC236}">
                      <a16:creationId xmlns:a16="http://schemas.microsoft.com/office/drawing/2014/main" id="{C3BD72DB-92EA-4AFF-8218-B1F9F757A4CC}"/>
                    </a:ext>
                  </a:extLst>
                </p:cNvPr>
                <p:cNvSpPr/>
                <p:nvPr/>
              </p:nvSpPr>
              <p:spPr bwMode="auto">
                <a:xfrm>
                  <a:off x="5409963" y="3220231"/>
                  <a:ext cx="571079" cy="492309"/>
                </a:xfrm>
                <a:prstGeom prst="hexagon">
                  <a:avLst/>
                </a:prstGeom>
                <a:grp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54" name="Hexagon 453">
                  <a:extLst>
                    <a:ext uri="{FF2B5EF4-FFF2-40B4-BE49-F238E27FC236}">
                      <a16:creationId xmlns:a16="http://schemas.microsoft.com/office/drawing/2014/main" id="{371CD8E8-3B21-4297-8366-3DA117833298}"/>
                    </a:ext>
                  </a:extLst>
                </p:cNvPr>
                <p:cNvSpPr/>
                <p:nvPr/>
              </p:nvSpPr>
              <p:spPr bwMode="auto">
                <a:xfrm>
                  <a:off x="6458607" y="3220231"/>
                  <a:ext cx="571079" cy="492309"/>
                </a:xfrm>
                <a:prstGeom prst="hexagon">
                  <a:avLst/>
                </a:prstGeom>
                <a:grp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56" name="Hexagon 455">
                  <a:extLst>
                    <a:ext uri="{FF2B5EF4-FFF2-40B4-BE49-F238E27FC236}">
                      <a16:creationId xmlns:a16="http://schemas.microsoft.com/office/drawing/2014/main" id="{3155F876-895D-448E-AB12-B88D5BA48C00}"/>
                    </a:ext>
                  </a:extLst>
                </p:cNvPr>
                <p:cNvSpPr/>
                <p:nvPr/>
              </p:nvSpPr>
              <p:spPr bwMode="auto">
                <a:xfrm>
                  <a:off x="7507251" y="3220231"/>
                  <a:ext cx="571079" cy="492309"/>
                </a:xfrm>
                <a:prstGeom prst="hexagon">
                  <a:avLst/>
                </a:prstGeom>
                <a:grp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57" name="Hexagon 456">
                  <a:extLst>
                    <a:ext uri="{FF2B5EF4-FFF2-40B4-BE49-F238E27FC236}">
                      <a16:creationId xmlns:a16="http://schemas.microsoft.com/office/drawing/2014/main" id="{EBAD1359-40CE-48B4-8C7C-6A81B45FB6C1}"/>
                    </a:ext>
                  </a:extLst>
                </p:cNvPr>
                <p:cNvSpPr/>
                <p:nvPr/>
              </p:nvSpPr>
              <p:spPr bwMode="auto">
                <a:xfrm>
                  <a:off x="8555895" y="3220231"/>
                  <a:ext cx="571079" cy="492309"/>
                </a:xfrm>
                <a:prstGeom prst="hexagon">
                  <a:avLst/>
                </a:prstGeom>
                <a:grp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58" name="Hexagon 457">
                  <a:extLst>
                    <a:ext uri="{FF2B5EF4-FFF2-40B4-BE49-F238E27FC236}">
                      <a16:creationId xmlns:a16="http://schemas.microsoft.com/office/drawing/2014/main" id="{C2DE725C-D134-49E2-9003-9329711205B5}"/>
                    </a:ext>
                  </a:extLst>
                </p:cNvPr>
                <p:cNvSpPr/>
                <p:nvPr/>
              </p:nvSpPr>
              <p:spPr bwMode="auto">
                <a:xfrm>
                  <a:off x="9604539" y="3220231"/>
                  <a:ext cx="571079" cy="492309"/>
                </a:xfrm>
                <a:prstGeom prst="hexagon">
                  <a:avLst/>
                </a:prstGeom>
                <a:grp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59" name="Hexagon 458">
                  <a:extLst>
                    <a:ext uri="{FF2B5EF4-FFF2-40B4-BE49-F238E27FC236}">
                      <a16:creationId xmlns:a16="http://schemas.microsoft.com/office/drawing/2014/main" id="{1908BDFA-83E5-4BCA-86D0-D7F60BF95088}"/>
                    </a:ext>
                  </a:extLst>
                </p:cNvPr>
                <p:cNvSpPr/>
                <p:nvPr/>
              </p:nvSpPr>
              <p:spPr bwMode="auto">
                <a:xfrm>
                  <a:off x="10653183" y="3220231"/>
                  <a:ext cx="571079" cy="492309"/>
                </a:xfrm>
                <a:prstGeom prst="hexagon">
                  <a:avLst/>
                </a:prstGeom>
                <a:grp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61" name="Hexagon 460">
                  <a:extLst>
                    <a:ext uri="{FF2B5EF4-FFF2-40B4-BE49-F238E27FC236}">
                      <a16:creationId xmlns:a16="http://schemas.microsoft.com/office/drawing/2014/main" id="{2203C073-257B-4A2C-915B-3324EDF5982D}"/>
                    </a:ext>
                  </a:extLst>
                </p:cNvPr>
                <p:cNvSpPr/>
                <p:nvPr/>
              </p:nvSpPr>
              <p:spPr bwMode="auto">
                <a:xfrm>
                  <a:off x="11701827" y="3220231"/>
                  <a:ext cx="571079" cy="492309"/>
                </a:xfrm>
                <a:prstGeom prst="hexagon">
                  <a:avLst/>
                </a:prstGeom>
                <a:grp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87" name="Group 286">
                <a:extLst>
                  <a:ext uri="{FF2B5EF4-FFF2-40B4-BE49-F238E27FC236}">
                    <a16:creationId xmlns:a16="http://schemas.microsoft.com/office/drawing/2014/main" id="{FCF805C9-7E0F-455F-8C65-1BC081E64B92}"/>
                  </a:ext>
                </a:extLst>
              </p:cNvPr>
              <p:cNvGrpSpPr/>
              <p:nvPr/>
            </p:nvGrpSpPr>
            <p:grpSpPr>
              <a:xfrm>
                <a:off x="689478" y="1894404"/>
                <a:ext cx="11057519" cy="492309"/>
                <a:chOff x="689478" y="1894404"/>
                <a:chExt cx="11057519" cy="492309"/>
              </a:xfrm>
            </p:grpSpPr>
            <p:sp>
              <p:nvSpPr>
                <p:cNvPr id="440" name="Hexagon 439">
                  <a:extLst>
                    <a:ext uri="{FF2B5EF4-FFF2-40B4-BE49-F238E27FC236}">
                      <a16:creationId xmlns:a16="http://schemas.microsoft.com/office/drawing/2014/main" id="{38019D20-B239-47FC-84FE-2177288DA5BA}"/>
                    </a:ext>
                  </a:extLst>
                </p:cNvPr>
                <p:cNvSpPr/>
                <p:nvPr/>
              </p:nvSpPr>
              <p:spPr bwMode="auto">
                <a:xfrm>
                  <a:off x="689478" y="189440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41" name="Hexagon 440">
                  <a:extLst>
                    <a:ext uri="{FF2B5EF4-FFF2-40B4-BE49-F238E27FC236}">
                      <a16:creationId xmlns:a16="http://schemas.microsoft.com/office/drawing/2014/main" id="{A5CD7D8A-7773-4C8A-941E-341A505658AB}"/>
                    </a:ext>
                  </a:extLst>
                </p:cNvPr>
                <p:cNvSpPr/>
                <p:nvPr/>
              </p:nvSpPr>
              <p:spPr bwMode="auto">
                <a:xfrm>
                  <a:off x="4884054" y="189440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42" name="Hexagon 441">
                  <a:extLst>
                    <a:ext uri="{FF2B5EF4-FFF2-40B4-BE49-F238E27FC236}">
                      <a16:creationId xmlns:a16="http://schemas.microsoft.com/office/drawing/2014/main" id="{998ED5C9-D7FE-4838-8454-B3E7EC96A97A}"/>
                    </a:ext>
                  </a:extLst>
                </p:cNvPr>
                <p:cNvSpPr/>
                <p:nvPr/>
              </p:nvSpPr>
              <p:spPr bwMode="auto">
                <a:xfrm>
                  <a:off x="9078630" y="189440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43" name="Hexagon 442">
                  <a:extLst>
                    <a:ext uri="{FF2B5EF4-FFF2-40B4-BE49-F238E27FC236}">
                      <a16:creationId xmlns:a16="http://schemas.microsoft.com/office/drawing/2014/main" id="{ED645549-5BFF-49C7-9655-95B1B8AC9E22}"/>
                    </a:ext>
                  </a:extLst>
                </p:cNvPr>
                <p:cNvSpPr/>
                <p:nvPr/>
              </p:nvSpPr>
              <p:spPr bwMode="auto">
                <a:xfrm>
                  <a:off x="11175918" y="189440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88" name="Group 287">
                <a:extLst>
                  <a:ext uri="{FF2B5EF4-FFF2-40B4-BE49-F238E27FC236}">
                    <a16:creationId xmlns:a16="http://schemas.microsoft.com/office/drawing/2014/main" id="{43E6B572-91BB-4300-BE10-9543F00B4BE5}"/>
                  </a:ext>
                </a:extLst>
              </p:cNvPr>
              <p:cNvGrpSpPr/>
              <p:nvPr/>
            </p:nvGrpSpPr>
            <p:grpSpPr>
              <a:xfrm>
                <a:off x="166743" y="2231934"/>
                <a:ext cx="12106163" cy="492309"/>
                <a:chOff x="166743" y="2231934"/>
                <a:chExt cx="12106163" cy="492309"/>
              </a:xfrm>
            </p:grpSpPr>
            <p:sp>
              <p:nvSpPr>
                <p:cNvPr id="314" name="Hexagon 313">
                  <a:extLst>
                    <a:ext uri="{FF2B5EF4-FFF2-40B4-BE49-F238E27FC236}">
                      <a16:creationId xmlns:a16="http://schemas.microsoft.com/office/drawing/2014/main" id="{F3031CAA-90C7-4BFA-8058-98D4725530F4}"/>
                    </a:ext>
                  </a:extLst>
                </p:cNvPr>
                <p:cNvSpPr/>
                <p:nvPr/>
              </p:nvSpPr>
              <p:spPr bwMode="auto">
                <a:xfrm>
                  <a:off x="166743" y="223193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17" name="Hexagon 316">
                  <a:extLst>
                    <a:ext uri="{FF2B5EF4-FFF2-40B4-BE49-F238E27FC236}">
                      <a16:creationId xmlns:a16="http://schemas.microsoft.com/office/drawing/2014/main" id="{B269528F-A36B-424F-A597-71D3E3FAF93B}"/>
                    </a:ext>
                  </a:extLst>
                </p:cNvPr>
                <p:cNvSpPr/>
                <p:nvPr/>
              </p:nvSpPr>
              <p:spPr bwMode="auto">
                <a:xfrm>
                  <a:off x="1215387" y="223193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41" name="Hexagon 340">
                  <a:extLst>
                    <a:ext uri="{FF2B5EF4-FFF2-40B4-BE49-F238E27FC236}">
                      <a16:creationId xmlns:a16="http://schemas.microsoft.com/office/drawing/2014/main" id="{F09BF0E5-AB2A-462E-B5C4-2FCD87A981B2}"/>
                    </a:ext>
                  </a:extLst>
                </p:cNvPr>
                <p:cNvSpPr/>
                <p:nvPr/>
              </p:nvSpPr>
              <p:spPr bwMode="auto">
                <a:xfrm>
                  <a:off x="3312675" y="223193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55" name="Hexagon 354">
                  <a:extLst>
                    <a:ext uri="{FF2B5EF4-FFF2-40B4-BE49-F238E27FC236}">
                      <a16:creationId xmlns:a16="http://schemas.microsoft.com/office/drawing/2014/main" id="{57010BF7-6D9B-4D9B-9E76-B5DD5663228C}"/>
                    </a:ext>
                  </a:extLst>
                </p:cNvPr>
                <p:cNvSpPr/>
                <p:nvPr/>
              </p:nvSpPr>
              <p:spPr bwMode="auto">
                <a:xfrm>
                  <a:off x="4361319" y="223193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59" name="Hexagon 358">
                  <a:extLst>
                    <a:ext uri="{FF2B5EF4-FFF2-40B4-BE49-F238E27FC236}">
                      <a16:creationId xmlns:a16="http://schemas.microsoft.com/office/drawing/2014/main" id="{5249AD99-2375-4FD7-AE01-C039FCE61378}"/>
                    </a:ext>
                  </a:extLst>
                </p:cNvPr>
                <p:cNvSpPr/>
                <p:nvPr/>
              </p:nvSpPr>
              <p:spPr bwMode="auto">
                <a:xfrm>
                  <a:off x="5409963" y="223193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61" name="Hexagon 360">
                  <a:extLst>
                    <a:ext uri="{FF2B5EF4-FFF2-40B4-BE49-F238E27FC236}">
                      <a16:creationId xmlns:a16="http://schemas.microsoft.com/office/drawing/2014/main" id="{A59FD887-4473-4103-A8D9-A855D186D2A9}"/>
                    </a:ext>
                  </a:extLst>
                </p:cNvPr>
                <p:cNvSpPr/>
                <p:nvPr/>
              </p:nvSpPr>
              <p:spPr bwMode="auto">
                <a:xfrm>
                  <a:off x="8555895" y="223193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29" name="Hexagon 428">
                  <a:extLst>
                    <a:ext uri="{FF2B5EF4-FFF2-40B4-BE49-F238E27FC236}">
                      <a16:creationId xmlns:a16="http://schemas.microsoft.com/office/drawing/2014/main" id="{8C5598D7-ACE7-4DEB-ABD7-B4AC5ED63E69}"/>
                    </a:ext>
                  </a:extLst>
                </p:cNvPr>
                <p:cNvSpPr/>
                <p:nvPr/>
              </p:nvSpPr>
              <p:spPr bwMode="auto">
                <a:xfrm>
                  <a:off x="9604539" y="223193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30" name="Hexagon 429">
                  <a:extLst>
                    <a:ext uri="{FF2B5EF4-FFF2-40B4-BE49-F238E27FC236}">
                      <a16:creationId xmlns:a16="http://schemas.microsoft.com/office/drawing/2014/main" id="{4D2CE037-076E-43D0-952A-E11786477520}"/>
                    </a:ext>
                  </a:extLst>
                </p:cNvPr>
                <p:cNvSpPr/>
                <p:nvPr/>
              </p:nvSpPr>
              <p:spPr bwMode="auto">
                <a:xfrm>
                  <a:off x="10653183" y="223193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31" name="Hexagon 430">
                  <a:extLst>
                    <a:ext uri="{FF2B5EF4-FFF2-40B4-BE49-F238E27FC236}">
                      <a16:creationId xmlns:a16="http://schemas.microsoft.com/office/drawing/2014/main" id="{B9F5E782-6D86-4863-A63B-317E965BFC46}"/>
                    </a:ext>
                  </a:extLst>
                </p:cNvPr>
                <p:cNvSpPr/>
                <p:nvPr/>
              </p:nvSpPr>
              <p:spPr bwMode="auto">
                <a:xfrm>
                  <a:off x="11701827" y="223193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89" name="Group 288">
                <a:extLst>
                  <a:ext uri="{FF2B5EF4-FFF2-40B4-BE49-F238E27FC236}">
                    <a16:creationId xmlns:a16="http://schemas.microsoft.com/office/drawing/2014/main" id="{E4F67FB0-13CF-4773-8F21-8E330CA2E49B}"/>
                  </a:ext>
                </a:extLst>
              </p:cNvPr>
              <p:cNvGrpSpPr/>
              <p:nvPr/>
            </p:nvGrpSpPr>
            <p:grpSpPr>
              <a:xfrm>
                <a:off x="-359166" y="2546046"/>
                <a:ext cx="12106163" cy="492309"/>
                <a:chOff x="-359166" y="2546046"/>
                <a:chExt cx="12106163" cy="492309"/>
              </a:xfrm>
            </p:grpSpPr>
            <p:sp>
              <p:nvSpPr>
                <p:cNvPr id="291" name="Hexagon 290">
                  <a:extLst>
                    <a:ext uri="{FF2B5EF4-FFF2-40B4-BE49-F238E27FC236}">
                      <a16:creationId xmlns:a16="http://schemas.microsoft.com/office/drawing/2014/main" id="{64CF7AE8-8090-426A-956F-A3F15D74A98E}"/>
                    </a:ext>
                  </a:extLst>
                </p:cNvPr>
                <p:cNvSpPr/>
                <p:nvPr/>
              </p:nvSpPr>
              <p:spPr bwMode="auto">
                <a:xfrm>
                  <a:off x="-359166" y="2546046"/>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00" name="Hexagon 299">
                  <a:extLst>
                    <a:ext uri="{FF2B5EF4-FFF2-40B4-BE49-F238E27FC236}">
                      <a16:creationId xmlns:a16="http://schemas.microsoft.com/office/drawing/2014/main" id="{36140C01-BCCA-4D7D-92A3-3FBFBF1508C5}"/>
                    </a:ext>
                  </a:extLst>
                </p:cNvPr>
                <p:cNvSpPr/>
                <p:nvPr/>
              </p:nvSpPr>
              <p:spPr bwMode="auto">
                <a:xfrm>
                  <a:off x="689478" y="2546046"/>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01" name="Hexagon 300">
                  <a:extLst>
                    <a:ext uri="{FF2B5EF4-FFF2-40B4-BE49-F238E27FC236}">
                      <a16:creationId xmlns:a16="http://schemas.microsoft.com/office/drawing/2014/main" id="{6F3A4D2D-88FB-4BFE-8482-FE0821904E76}"/>
                    </a:ext>
                  </a:extLst>
                </p:cNvPr>
                <p:cNvSpPr/>
                <p:nvPr/>
              </p:nvSpPr>
              <p:spPr bwMode="auto">
                <a:xfrm>
                  <a:off x="1738122" y="2546046"/>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03" name="Hexagon 302">
                  <a:extLst>
                    <a:ext uri="{FF2B5EF4-FFF2-40B4-BE49-F238E27FC236}">
                      <a16:creationId xmlns:a16="http://schemas.microsoft.com/office/drawing/2014/main" id="{76C7A70C-A9CE-42F7-B849-9BBC7CA8D2E8}"/>
                    </a:ext>
                  </a:extLst>
                </p:cNvPr>
                <p:cNvSpPr/>
                <p:nvPr/>
              </p:nvSpPr>
              <p:spPr bwMode="auto">
                <a:xfrm>
                  <a:off x="2786766" y="2546046"/>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04" name="Hexagon 303">
                  <a:extLst>
                    <a:ext uri="{FF2B5EF4-FFF2-40B4-BE49-F238E27FC236}">
                      <a16:creationId xmlns:a16="http://schemas.microsoft.com/office/drawing/2014/main" id="{BC46B7C1-A74B-478A-95FD-EE93A9B465F6}"/>
                    </a:ext>
                  </a:extLst>
                </p:cNvPr>
                <p:cNvSpPr/>
                <p:nvPr/>
              </p:nvSpPr>
              <p:spPr bwMode="auto">
                <a:xfrm>
                  <a:off x="3835410" y="2546046"/>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05" name="Hexagon 304">
                  <a:extLst>
                    <a:ext uri="{FF2B5EF4-FFF2-40B4-BE49-F238E27FC236}">
                      <a16:creationId xmlns:a16="http://schemas.microsoft.com/office/drawing/2014/main" id="{D1263BE5-FE2B-4C9B-A381-41FD53B44B11}"/>
                    </a:ext>
                  </a:extLst>
                </p:cNvPr>
                <p:cNvSpPr/>
                <p:nvPr/>
              </p:nvSpPr>
              <p:spPr bwMode="auto">
                <a:xfrm>
                  <a:off x="4884054" y="2546046"/>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09" name="Hexagon 308">
                  <a:extLst>
                    <a:ext uri="{FF2B5EF4-FFF2-40B4-BE49-F238E27FC236}">
                      <a16:creationId xmlns:a16="http://schemas.microsoft.com/office/drawing/2014/main" id="{5F8479F4-59EB-458A-9A99-53D599B6393C}"/>
                    </a:ext>
                  </a:extLst>
                </p:cNvPr>
                <p:cNvSpPr/>
                <p:nvPr/>
              </p:nvSpPr>
              <p:spPr bwMode="auto">
                <a:xfrm>
                  <a:off x="5932698" y="2546046"/>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10" name="Hexagon 309">
                  <a:extLst>
                    <a:ext uri="{FF2B5EF4-FFF2-40B4-BE49-F238E27FC236}">
                      <a16:creationId xmlns:a16="http://schemas.microsoft.com/office/drawing/2014/main" id="{8266A87A-9CBF-433F-BF67-6CCC9BF591B6}"/>
                    </a:ext>
                  </a:extLst>
                </p:cNvPr>
                <p:cNvSpPr/>
                <p:nvPr/>
              </p:nvSpPr>
              <p:spPr bwMode="auto">
                <a:xfrm>
                  <a:off x="8029986" y="2546046"/>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11" name="Hexagon 310">
                  <a:extLst>
                    <a:ext uri="{FF2B5EF4-FFF2-40B4-BE49-F238E27FC236}">
                      <a16:creationId xmlns:a16="http://schemas.microsoft.com/office/drawing/2014/main" id="{DEE4FEB1-05F1-4909-B453-807762639C1C}"/>
                    </a:ext>
                  </a:extLst>
                </p:cNvPr>
                <p:cNvSpPr/>
                <p:nvPr/>
              </p:nvSpPr>
              <p:spPr bwMode="auto">
                <a:xfrm>
                  <a:off x="9078630" y="2546046"/>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12" name="Hexagon 311">
                  <a:extLst>
                    <a:ext uri="{FF2B5EF4-FFF2-40B4-BE49-F238E27FC236}">
                      <a16:creationId xmlns:a16="http://schemas.microsoft.com/office/drawing/2014/main" id="{42F40B32-D33D-43CE-B9E5-4F0C3027434E}"/>
                    </a:ext>
                  </a:extLst>
                </p:cNvPr>
                <p:cNvSpPr/>
                <p:nvPr/>
              </p:nvSpPr>
              <p:spPr bwMode="auto">
                <a:xfrm>
                  <a:off x="10127274" y="2546046"/>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13" name="Hexagon 312">
                  <a:extLst>
                    <a:ext uri="{FF2B5EF4-FFF2-40B4-BE49-F238E27FC236}">
                      <a16:creationId xmlns:a16="http://schemas.microsoft.com/office/drawing/2014/main" id="{7A55A7EB-9607-4D82-A9F2-27898CD96D90}"/>
                    </a:ext>
                  </a:extLst>
                </p:cNvPr>
                <p:cNvSpPr/>
                <p:nvPr/>
              </p:nvSpPr>
              <p:spPr bwMode="auto">
                <a:xfrm>
                  <a:off x="11175918" y="2546046"/>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290" name="Hexagon 289">
                <a:extLst>
                  <a:ext uri="{FF2B5EF4-FFF2-40B4-BE49-F238E27FC236}">
                    <a16:creationId xmlns:a16="http://schemas.microsoft.com/office/drawing/2014/main" id="{E3369E76-6A20-4F7C-A42B-9300D520AD5D}"/>
                  </a:ext>
                </a:extLst>
              </p:cNvPr>
              <p:cNvSpPr/>
              <p:nvPr/>
            </p:nvSpPr>
            <p:spPr bwMode="auto">
              <a:xfrm>
                <a:off x="12224562" y="2546046"/>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grpSp>
      </p:grpSp>
      <p:sp>
        <p:nvSpPr>
          <p:cNvPr id="2" name="Title 1"/>
          <p:cNvSpPr>
            <a:spLocks noGrp="1"/>
          </p:cNvSpPr>
          <p:nvPr>
            <p:ph type="title"/>
          </p:nvPr>
        </p:nvSpPr>
        <p:spPr>
          <a:xfrm>
            <a:off x="268928" y="266415"/>
            <a:ext cx="11655840" cy="899537"/>
          </a:xfrm>
        </p:spPr>
        <p:txBody>
          <a:bodyPr/>
          <a:lstStyle/>
          <a:p>
            <a:r>
              <a:rPr lang="en-US" dirty="0">
                <a:solidFill>
                  <a:schemeClr val="tx1"/>
                </a:solidFill>
                <a:cs typeface="Segoe UI Semibold" panose="020B0702040204020203" pitchFamily="34" charset="0"/>
              </a:rPr>
              <a:t>Deploy: any code on any OS</a:t>
            </a:r>
          </a:p>
        </p:txBody>
      </p:sp>
      <p:sp>
        <p:nvSpPr>
          <p:cNvPr id="159" name="Rectangle 158">
            <a:extLst>
              <a:ext uri="{FF2B5EF4-FFF2-40B4-BE49-F238E27FC236}">
                <a16:creationId xmlns:a16="http://schemas.microsoft.com/office/drawing/2014/main" id="{9A1DA7B3-79B1-4ADB-ACD7-60E576D851CC}"/>
              </a:ext>
            </a:extLst>
          </p:cNvPr>
          <p:cNvSpPr/>
          <p:nvPr/>
        </p:nvSpPr>
        <p:spPr bwMode="auto">
          <a:xfrm>
            <a:off x="848" y="1645677"/>
            <a:ext cx="12192000" cy="189307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grpSp>
        <p:nvGrpSpPr>
          <p:cNvPr id="3" name="Group 2">
            <a:extLst>
              <a:ext uri="{FF2B5EF4-FFF2-40B4-BE49-F238E27FC236}">
                <a16:creationId xmlns:a16="http://schemas.microsoft.com/office/drawing/2014/main" id="{41846CC4-E8E0-4192-A357-E5D89DE18A20}"/>
              </a:ext>
            </a:extLst>
          </p:cNvPr>
          <p:cNvGrpSpPr/>
          <p:nvPr/>
        </p:nvGrpSpPr>
        <p:grpSpPr>
          <a:xfrm>
            <a:off x="412102" y="2002429"/>
            <a:ext cx="11367796" cy="1323361"/>
            <a:chOff x="420365" y="3479848"/>
            <a:chExt cx="11595744" cy="1349897"/>
          </a:xfrm>
        </p:grpSpPr>
        <p:grpSp>
          <p:nvGrpSpPr>
            <p:cNvPr id="9" name="Group 8">
              <a:extLst>
                <a:ext uri="{FF2B5EF4-FFF2-40B4-BE49-F238E27FC236}">
                  <a16:creationId xmlns:a16="http://schemas.microsoft.com/office/drawing/2014/main" id="{28903D69-B512-4B37-90C7-2595C1FB6E07}"/>
                </a:ext>
              </a:extLst>
            </p:cNvPr>
            <p:cNvGrpSpPr/>
            <p:nvPr/>
          </p:nvGrpSpPr>
          <p:grpSpPr>
            <a:xfrm>
              <a:off x="420365" y="4171103"/>
              <a:ext cx="11595744" cy="658642"/>
              <a:chOff x="420365" y="4085643"/>
              <a:chExt cx="11595744" cy="658642"/>
            </a:xfrm>
          </p:grpSpPr>
          <p:sp>
            <p:nvSpPr>
              <p:cNvPr id="198" name="Text Placeholder 21">
                <a:extLst>
                  <a:ext uri="{FF2B5EF4-FFF2-40B4-BE49-F238E27FC236}">
                    <a16:creationId xmlns:a16="http://schemas.microsoft.com/office/drawing/2014/main" id="{DC95C9B3-C30D-479E-9EE0-09ACA63D3167}"/>
                  </a:ext>
                </a:extLst>
              </p:cNvPr>
              <p:cNvSpPr txBox="1">
                <a:spLocks/>
              </p:cNvSpPr>
              <p:nvPr/>
            </p:nvSpPr>
            <p:spPr>
              <a:xfrm>
                <a:off x="420365" y="4085643"/>
                <a:ext cx="1692265" cy="615553"/>
              </a:xfrm>
              <a:prstGeom prst="rect">
                <a:avLst/>
              </a:prstGeom>
            </p:spPr>
            <p:txBody>
              <a:bodyPr wrap="square" lIns="89642" tIns="89642" rIns="89642" bIns="89642" anchor="t">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gn="ctr">
                  <a:lnSpc>
                    <a:spcPct val="100000"/>
                  </a:lnSpc>
                  <a:defRPr/>
                </a:pPr>
                <a:r>
                  <a:rPr lang="en-US" sz="1372" dirty="0"/>
                  <a:t>Lifecycle Management</a:t>
                </a:r>
              </a:p>
            </p:txBody>
          </p:sp>
          <p:sp>
            <p:nvSpPr>
              <p:cNvPr id="199" name="Text Placeholder 21">
                <a:extLst>
                  <a:ext uri="{FF2B5EF4-FFF2-40B4-BE49-F238E27FC236}">
                    <a16:creationId xmlns:a16="http://schemas.microsoft.com/office/drawing/2014/main" id="{0E1CD134-A07C-4D02-A888-03BD9F183672}"/>
                  </a:ext>
                </a:extLst>
              </p:cNvPr>
              <p:cNvSpPr txBox="1">
                <a:spLocks/>
              </p:cNvSpPr>
              <p:nvPr/>
            </p:nvSpPr>
            <p:spPr>
              <a:xfrm>
                <a:off x="2137203" y="4085643"/>
                <a:ext cx="1692265" cy="615553"/>
              </a:xfrm>
              <a:prstGeom prst="rect">
                <a:avLst/>
              </a:prstGeom>
            </p:spPr>
            <p:txBody>
              <a:bodyPr wrap="square" lIns="89642" tIns="89642" rIns="89642" bIns="89642" anchor="t">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gn="ctr">
                  <a:lnSpc>
                    <a:spcPct val="100000"/>
                  </a:lnSpc>
                  <a:defRPr/>
                </a:pPr>
                <a:r>
                  <a:rPr lang="en-US" sz="1372" dirty="0"/>
                  <a:t>Always On Availability</a:t>
                </a:r>
              </a:p>
            </p:txBody>
          </p:sp>
          <p:sp>
            <p:nvSpPr>
              <p:cNvPr id="200" name="Text Placeholder 21">
                <a:extLst>
                  <a:ext uri="{FF2B5EF4-FFF2-40B4-BE49-F238E27FC236}">
                    <a16:creationId xmlns:a16="http://schemas.microsoft.com/office/drawing/2014/main" id="{8991C98A-8B75-445E-97AF-B2E69A071283}"/>
                  </a:ext>
                </a:extLst>
              </p:cNvPr>
              <p:cNvSpPr txBox="1">
                <a:spLocks/>
              </p:cNvSpPr>
              <p:nvPr/>
            </p:nvSpPr>
            <p:spPr>
              <a:xfrm>
                <a:off x="3669012" y="4085643"/>
                <a:ext cx="1692265" cy="400110"/>
              </a:xfrm>
              <a:prstGeom prst="rect">
                <a:avLst/>
              </a:prstGeom>
            </p:spPr>
            <p:txBody>
              <a:bodyPr wrap="square" lIns="89642" tIns="89642" rIns="89642" bIns="89642" anchor="t">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gn="ctr">
                  <a:lnSpc>
                    <a:spcPct val="100000"/>
                  </a:lnSpc>
                  <a:defRPr/>
                </a:pPr>
                <a:r>
                  <a:rPr lang="en-US" sz="1372" dirty="0"/>
                  <a:t>Orchestration</a:t>
                </a:r>
              </a:p>
            </p:txBody>
          </p:sp>
          <p:sp>
            <p:nvSpPr>
              <p:cNvPr id="201" name="Text Placeholder 21">
                <a:extLst>
                  <a:ext uri="{FF2B5EF4-FFF2-40B4-BE49-F238E27FC236}">
                    <a16:creationId xmlns:a16="http://schemas.microsoft.com/office/drawing/2014/main" id="{333C519D-6B0D-4377-B6D3-C465EF8C15A7}"/>
                  </a:ext>
                </a:extLst>
              </p:cNvPr>
              <p:cNvSpPr txBox="1">
                <a:spLocks/>
              </p:cNvSpPr>
              <p:nvPr/>
            </p:nvSpPr>
            <p:spPr>
              <a:xfrm>
                <a:off x="5505042" y="4085643"/>
                <a:ext cx="1692265" cy="658642"/>
              </a:xfrm>
              <a:prstGeom prst="rect">
                <a:avLst/>
              </a:prstGeom>
            </p:spPr>
            <p:txBody>
              <a:bodyPr wrap="square" lIns="89642" tIns="89642" rIns="89642" bIns="89642" anchor="t">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gn="ctr">
                  <a:lnSpc>
                    <a:spcPct val="100000"/>
                  </a:lnSpc>
                  <a:defRPr/>
                </a:pPr>
                <a:r>
                  <a:rPr lang="en-US" sz="1372" dirty="0"/>
                  <a:t>Programming</a:t>
                </a:r>
              </a:p>
              <a:p>
                <a:pPr lvl="0" algn="ctr">
                  <a:lnSpc>
                    <a:spcPct val="100000"/>
                  </a:lnSpc>
                  <a:defRPr/>
                </a:pPr>
                <a:r>
                  <a:rPr lang="en-US" sz="1372" dirty="0"/>
                  <a:t>Models</a:t>
                </a:r>
              </a:p>
            </p:txBody>
          </p:sp>
          <p:sp>
            <p:nvSpPr>
              <p:cNvPr id="204" name="Text Placeholder 21">
                <a:extLst>
                  <a:ext uri="{FF2B5EF4-FFF2-40B4-BE49-F238E27FC236}">
                    <a16:creationId xmlns:a16="http://schemas.microsoft.com/office/drawing/2014/main" id="{44B53191-EDB6-4D2F-B757-A85A7478B3F1}"/>
                  </a:ext>
                </a:extLst>
              </p:cNvPr>
              <p:cNvSpPr txBox="1">
                <a:spLocks/>
              </p:cNvSpPr>
              <p:nvPr/>
            </p:nvSpPr>
            <p:spPr>
              <a:xfrm>
                <a:off x="7120683" y="4085643"/>
                <a:ext cx="1692265" cy="658642"/>
              </a:xfrm>
              <a:prstGeom prst="rect">
                <a:avLst/>
              </a:prstGeom>
            </p:spPr>
            <p:txBody>
              <a:bodyPr wrap="square" lIns="89642" tIns="89642" rIns="89642" bIns="89642" anchor="t">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gn="ctr">
                  <a:lnSpc>
                    <a:spcPct val="100000"/>
                  </a:lnSpc>
                  <a:defRPr/>
                </a:pPr>
                <a:r>
                  <a:rPr lang="en-US" sz="1372" dirty="0"/>
                  <a:t>Health &amp;</a:t>
                </a:r>
              </a:p>
              <a:p>
                <a:pPr lvl="0" algn="ctr">
                  <a:lnSpc>
                    <a:spcPct val="100000"/>
                  </a:lnSpc>
                  <a:defRPr/>
                </a:pPr>
                <a:r>
                  <a:rPr lang="en-US" sz="1372" dirty="0"/>
                  <a:t>Monitoring</a:t>
                </a:r>
              </a:p>
            </p:txBody>
          </p:sp>
          <p:sp>
            <p:nvSpPr>
              <p:cNvPr id="205" name="Text Placeholder 21">
                <a:extLst>
                  <a:ext uri="{FF2B5EF4-FFF2-40B4-BE49-F238E27FC236}">
                    <a16:creationId xmlns:a16="http://schemas.microsoft.com/office/drawing/2014/main" id="{BEBD94AF-5489-4E3A-AA81-CA44BBF46C9F}"/>
                  </a:ext>
                </a:extLst>
              </p:cNvPr>
              <p:cNvSpPr txBox="1">
                <a:spLocks/>
              </p:cNvSpPr>
              <p:nvPr/>
            </p:nvSpPr>
            <p:spPr>
              <a:xfrm>
                <a:off x="8714607" y="4085643"/>
                <a:ext cx="1692265" cy="658642"/>
              </a:xfrm>
              <a:prstGeom prst="rect">
                <a:avLst/>
              </a:prstGeom>
            </p:spPr>
            <p:txBody>
              <a:bodyPr wrap="square" lIns="89642" tIns="89642" rIns="89642" bIns="89642" anchor="t">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gn="ctr">
                  <a:lnSpc>
                    <a:spcPct val="100000"/>
                  </a:lnSpc>
                  <a:defRPr/>
                </a:pPr>
                <a:r>
                  <a:rPr lang="en-US" sz="1372" dirty="0"/>
                  <a:t>Dev &amp; Ops</a:t>
                </a:r>
              </a:p>
              <a:p>
                <a:pPr lvl="0" algn="ctr">
                  <a:lnSpc>
                    <a:spcPct val="100000"/>
                  </a:lnSpc>
                  <a:defRPr/>
                </a:pPr>
                <a:r>
                  <a:rPr lang="en-US" sz="1372" dirty="0"/>
                  <a:t>Tooling</a:t>
                </a:r>
              </a:p>
            </p:txBody>
          </p:sp>
          <p:sp>
            <p:nvSpPr>
              <p:cNvPr id="206" name="Text Placeholder 21">
                <a:extLst>
                  <a:ext uri="{FF2B5EF4-FFF2-40B4-BE49-F238E27FC236}">
                    <a16:creationId xmlns:a16="http://schemas.microsoft.com/office/drawing/2014/main" id="{65BA9D7D-777F-42AB-99EA-B22549CC333D}"/>
                  </a:ext>
                </a:extLst>
              </p:cNvPr>
              <p:cNvSpPr txBox="1">
                <a:spLocks/>
              </p:cNvSpPr>
              <p:nvPr/>
            </p:nvSpPr>
            <p:spPr>
              <a:xfrm>
                <a:off x="10323844" y="4085643"/>
                <a:ext cx="1692265" cy="658642"/>
              </a:xfrm>
              <a:prstGeom prst="rect">
                <a:avLst/>
              </a:prstGeom>
            </p:spPr>
            <p:txBody>
              <a:bodyPr wrap="square" lIns="89642" tIns="89642" rIns="89642" bIns="89642" anchor="t">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gn="ctr">
                  <a:lnSpc>
                    <a:spcPct val="100000"/>
                  </a:lnSpc>
                  <a:defRPr/>
                </a:pPr>
                <a:r>
                  <a:rPr lang="en-US" sz="1372" dirty="0"/>
                  <a:t>Auto</a:t>
                </a:r>
              </a:p>
              <a:p>
                <a:pPr lvl="0" algn="ctr">
                  <a:lnSpc>
                    <a:spcPct val="100000"/>
                  </a:lnSpc>
                  <a:defRPr/>
                </a:pPr>
                <a:r>
                  <a:rPr lang="en-US" sz="1372" dirty="0"/>
                  <a:t>Scaling</a:t>
                </a:r>
              </a:p>
            </p:txBody>
          </p:sp>
        </p:grpSp>
        <p:grpSp>
          <p:nvGrpSpPr>
            <p:cNvPr id="13" name="Group 12">
              <a:extLst>
                <a:ext uri="{FF2B5EF4-FFF2-40B4-BE49-F238E27FC236}">
                  <a16:creationId xmlns:a16="http://schemas.microsoft.com/office/drawing/2014/main" id="{350B066C-11B5-44BE-944F-96C5C9A8CD11}"/>
                </a:ext>
              </a:extLst>
            </p:cNvPr>
            <p:cNvGrpSpPr/>
            <p:nvPr/>
          </p:nvGrpSpPr>
          <p:grpSpPr>
            <a:xfrm>
              <a:off x="10985303" y="3514618"/>
              <a:ext cx="351932" cy="344300"/>
              <a:chOff x="2378075" y="5489575"/>
              <a:chExt cx="585787" cy="573087"/>
            </a:xfrm>
          </p:grpSpPr>
          <p:sp>
            <p:nvSpPr>
              <p:cNvPr id="10" name="Freeform 5">
                <a:extLst>
                  <a:ext uri="{FF2B5EF4-FFF2-40B4-BE49-F238E27FC236}">
                    <a16:creationId xmlns:a16="http://schemas.microsoft.com/office/drawing/2014/main" id="{4954D20D-58D3-4469-B3CC-BE4852828407}"/>
                  </a:ext>
                </a:extLst>
              </p:cNvPr>
              <p:cNvSpPr>
                <a:spLocks/>
              </p:cNvSpPr>
              <p:nvPr/>
            </p:nvSpPr>
            <p:spPr bwMode="auto">
              <a:xfrm>
                <a:off x="2524125" y="5648325"/>
                <a:ext cx="269875" cy="266700"/>
              </a:xfrm>
              <a:custGeom>
                <a:avLst/>
                <a:gdLst>
                  <a:gd name="T0" fmla="*/ 170 w 170"/>
                  <a:gd name="T1" fmla="*/ 168 h 168"/>
                  <a:gd name="T2" fmla="*/ 170 w 170"/>
                  <a:gd name="T3" fmla="*/ 0 h 168"/>
                  <a:gd name="T4" fmla="*/ 0 w 170"/>
                  <a:gd name="T5" fmla="*/ 0 h 168"/>
                </a:gdLst>
                <a:ahLst/>
                <a:cxnLst>
                  <a:cxn ang="0">
                    <a:pos x="T0" y="T1"/>
                  </a:cxn>
                  <a:cxn ang="0">
                    <a:pos x="T2" y="T3"/>
                  </a:cxn>
                  <a:cxn ang="0">
                    <a:pos x="T4" y="T5"/>
                  </a:cxn>
                </a:cxnLst>
                <a:rect l="0" t="0" r="r" b="b"/>
                <a:pathLst>
                  <a:path w="170" h="168">
                    <a:moveTo>
                      <a:pt x="170" y="168"/>
                    </a:moveTo>
                    <a:lnTo>
                      <a:pt x="170" y="0"/>
                    </a:lnTo>
                    <a:lnTo>
                      <a:pt x="0" y="0"/>
                    </a:lnTo>
                  </a:path>
                </a:pathLst>
              </a:custGeom>
              <a:noFill/>
              <a:ln w="317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1" name="Freeform 6">
                <a:extLst>
                  <a:ext uri="{FF2B5EF4-FFF2-40B4-BE49-F238E27FC236}">
                    <a16:creationId xmlns:a16="http://schemas.microsoft.com/office/drawing/2014/main" id="{6480E805-F039-4A19-90E5-FB0C5D23E411}"/>
                  </a:ext>
                </a:extLst>
              </p:cNvPr>
              <p:cNvSpPr>
                <a:spLocks/>
              </p:cNvSpPr>
              <p:nvPr/>
            </p:nvSpPr>
            <p:spPr bwMode="auto">
              <a:xfrm>
                <a:off x="2400300" y="5489575"/>
                <a:ext cx="563562" cy="558800"/>
              </a:xfrm>
              <a:custGeom>
                <a:avLst/>
                <a:gdLst>
                  <a:gd name="T0" fmla="*/ 48 w 199"/>
                  <a:gd name="T1" fmla="*/ 197 h 197"/>
                  <a:gd name="T2" fmla="*/ 191 w 199"/>
                  <a:gd name="T3" fmla="*/ 197 h 197"/>
                  <a:gd name="T4" fmla="*/ 199 w 199"/>
                  <a:gd name="T5" fmla="*/ 190 h 197"/>
                  <a:gd name="T6" fmla="*/ 199 w 199"/>
                  <a:gd name="T7" fmla="*/ 8 h 197"/>
                  <a:gd name="T8" fmla="*/ 191 w 199"/>
                  <a:gd name="T9" fmla="*/ 0 h 197"/>
                  <a:gd name="T10" fmla="*/ 8 w 199"/>
                  <a:gd name="T11" fmla="*/ 0 h 197"/>
                  <a:gd name="T12" fmla="*/ 0 w 199"/>
                  <a:gd name="T13" fmla="*/ 8 h 197"/>
                  <a:gd name="T14" fmla="*/ 0 w 199"/>
                  <a:gd name="T15" fmla="*/ 150 h 19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9" h="197">
                    <a:moveTo>
                      <a:pt x="48" y="197"/>
                    </a:moveTo>
                    <a:cubicBezTo>
                      <a:pt x="191" y="197"/>
                      <a:pt x="191" y="197"/>
                      <a:pt x="191" y="197"/>
                    </a:cubicBezTo>
                    <a:cubicBezTo>
                      <a:pt x="195" y="197"/>
                      <a:pt x="199" y="194"/>
                      <a:pt x="199" y="190"/>
                    </a:cubicBezTo>
                    <a:cubicBezTo>
                      <a:pt x="199" y="8"/>
                      <a:pt x="199" y="8"/>
                      <a:pt x="199" y="8"/>
                    </a:cubicBezTo>
                    <a:cubicBezTo>
                      <a:pt x="199" y="4"/>
                      <a:pt x="195" y="0"/>
                      <a:pt x="191" y="0"/>
                    </a:cubicBezTo>
                    <a:cubicBezTo>
                      <a:pt x="8" y="0"/>
                      <a:pt x="8" y="0"/>
                      <a:pt x="8" y="0"/>
                    </a:cubicBezTo>
                    <a:cubicBezTo>
                      <a:pt x="4" y="0"/>
                      <a:pt x="0" y="4"/>
                      <a:pt x="0" y="8"/>
                    </a:cubicBezTo>
                    <a:cubicBezTo>
                      <a:pt x="0" y="150"/>
                      <a:pt x="0" y="150"/>
                      <a:pt x="0" y="150"/>
                    </a:cubicBezTo>
                  </a:path>
                </a:pathLst>
              </a:custGeom>
              <a:noFill/>
              <a:ln w="317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2" name="Line 7">
                <a:extLst>
                  <a:ext uri="{FF2B5EF4-FFF2-40B4-BE49-F238E27FC236}">
                    <a16:creationId xmlns:a16="http://schemas.microsoft.com/office/drawing/2014/main" id="{054632BA-D337-4E88-AB0B-4AA839B854B2}"/>
                  </a:ext>
                </a:extLst>
              </p:cNvPr>
              <p:cNvSpPr>
                <a:spLocks noChangeShapeType="1"/>
              </p:cNvSpPr>
              <p:nvPr/>
            </p:nvSpPr>
            <p:spPr bwMode="auto">
              <a:xfrm flipH="1">
                <a:off x="2378075" y="5648325"/>
                <a:ext cx="415925" cy="414337"/>
              </a:xfrm>
              <a:prstGeom prst="line">
                <a:avLst/>
              </a:prstGeom>
              <a:noFill/>
              <a:ln w="317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grpSp>
        <p:sp>
          <p:nvSpPr>
            <p:cNvPr id="33" name="Freeform 23">
              <a:extLst>
                <a:ext uri="{FF2B5EF4-FFF2-40B4-BE49-F238E27FC236}">
                  <a16:creationId xmlns:a16="http://schemas.microsoft.com/office/drawing/2014/main" id="{F1AA933E-44ED-49DD-AC72-A09E9DBFC084}"/>
                </a:ext>
              </a:extLst>
            </p:cNvPr>
            <p:cNvSpPr>
              <a:spLocks/>
            </p:cNvSpPr>
            <p:nvPr/>
          </p:nvSpPr>
          <p:spPr bwMode="auto">
            <a:xfrm>
              <a:off x="9293600" y="3479848"/>
              <a:ext cx="467764" cy="469538"/>
            </a:xfrm>
            <a:custGeom>
              <a:avLst/>
              <a:gdLst>
                <a:gd name="T0" fmla="*/ 284 w 296"/>
                <a:gd name="T1" fmla="*/ 242 h 297"/>
                <a:gd name="T2" fmla="*/ 154 w 296"/>
                <a:gd name="T3" fmla="*/ 112 h 297"/>
                <a:gd name="T4" fmla="*/ 137 w 296"/>
                <a:gd name="T5" fmla="*/ 29 h 297"/>
                <a:gd name="T6" fmla="*/ 54 w 296"/>
                <a:gd name="T7" fmla="*/ 11 h 297"/>
                <a:gd name="T8" fmla="*/ 88 w 296"/>
                <a:gd name="T9" fmla="*/ 45 h 297"/>
                <a:gd name="T10" fmla="*/ 76 w 296"/>
                <a:gd name="T11" fmla="*/ 77 h 297"/>
                <a:gd name="T12" fmla="*/ 45 w 296"/>
                <a:gd name="T13" fmla="*/ 88 h 297"/>
                <a:gd name="T14" fmla="*/ 11 w 296"/>
                <a:gd name="T15" fmla="*/ 54 h 297"/>
                <a:gd name="T16" fmla="*/ 28 w 296"/>
                <a:gd name="T17" fmla="*/ 137 h 297"/>
                <a:gd name="T18" fmla="*/ 111 w 296"/>
                <a:gd name="T19" fmla="*/ 155 h 297"/>
                <a:gd name="T20" fmla="*/ 241 w 296"/>
                <a:gd name="T21" fmla="*/ 285 h 297"/>
                <a:gd name="T22" fmla="*/ 284 w 296"/>
                <a:gd name="T23" fmla="*/ 285 h 297"/>
                <a:gd name="T24" fmla="*/ 284 w 296"/>
                <a:gd name="T25" fmla="*/ 242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96" h="297">
                  <a:moveTo>
                    <a:pt x="284" y="242"/>
                  </a:moveTo>
                  <a:cubicBezTo>
                    <a:pt x="154" y="112"/>
                    <a:pt x="154" y="112"/>
                    <a:pt x="154" y="112"/>
                  </a:cubicBezTo>
                  <a:cubicBezTo>
                    <a:pt x="165" y="84"/>
                    <a:pt x="160" y="51"/>
                    <a:pt x="137" y="29"/>
                  </a:cubicBezTo>
                  <a:cubicBezTo>
                    <a:pt x="115" y="6"/>
                    <a:pt x="82" y="0"/>
                    <a:pt x="54" y="11"/>
                  </a:cubicBezTo>
                  <a:cubicBezTo>
                    <a:pt x="88" y="45"/>
                    <a:pt x="88" y="45"/>
                    <a:pt x="88" y="45"/>
                  </a:cubicBezTo>
                  <a:cubicBezTo>
                    <a:pt x="76" y="77"/>
                    <a:pt x="76" y="77"/>
                    <a:pt x="76" y="77"/>
                  </a:cubicBezTo>
                  <a:cubicBezTo>
                    <a:pt x="45" y="88"/>
                    <a:pt x="45" y="88"/>
                    <a:pt x="45" y="88"/>
                  </a:cubicBezTo>
                  <a:cubicBezTo>
                    <a:pt x="11" y="54"/>
                    <a:pt x="11" y="54"/>
                    <a:pt x="11" y="54"/>
                  </a:cubicBezTo>
                  <a:cubicBezTo>
                    <a:pt x="0" y="82"/>
                    <a:pt x="6" y="115"/>
                    <a:pt x="28" y="137"/>
                  </a:cubicBezTo>
                  <a:cubicBezTo>
                    <a:pt x="51" y="160"/>
                    <a:pt x="84" y="166"/>
                    <a:pt x="111" y="155"/>
                  </a:cubicBezTo>
                  <a:cubicBezTo>
                    <a:pt x="241" y="285"/>
                    <a:pt x="241" y="285"/>
                    <a:pt x="241" y="285"/>
                  </a:cubicBezTo>
                  <a:cubicBezTo>
                    <a:pt x="253" y="297"/>
                    <a:pt x="272" y="297"/>
                    <a:pt x="284" y="285"/>
                  </a:cubicBezTo>
                  <a:cubicBezTo>
                    <a:pt x="296" y="273"/>
                    <a:pt x="296" y="254"/>
                    <a:pt x="284" y="242"/>
                  </a:cubicBezTo>
                  <a:close/>
                </a:path>
              </a:pathLst>
            </a:custGeom>
            <a:noFill/>
            <a:ln w="317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grpSp>
          <p:nvGrpSpPr>
            <p:cNvPr id="232" name="Group 231">
              <a:extLst>
                <a:ext uri="{FF2B5EF4-FFF2-40B4-BE49-F238E27FC236}">
                  <a16:creationId xmlns:a16="http://schemas.microsoft.com/office/drawing/2014/main" id="{FE0A4EFA-375E-4C61-AC1F-DAD8F6019E29}"/>
                </a:ext>
              </a:extLst>
            </p:cNvPr>
            <p:cNvGrpSpPr/>
            <p:nvPr/>
          </p:nvGrpSpPr>
          <p:grpSpPr>
            <a:xfrm>
              <a:off x="4348379" y="3527948"/>
              <a:ext cx="505553" cy="380046"/>
              <a:chOff x="10280651" y="912813"/>
              <a:chExt cx="1138238" cy="855663"/>
            </a:xfrm>
          </p:grpSpPr>
          <p:sp>
            <p:nvSpPr>
              <p:cNvPr id="223" name="Freeform 93">
                <a:extLst>
                  <a:ext uri="{FF2B5EF4-FFF2-40B4-BE49-F238E27FC236}">
                    <a16:creationId xmlns:a16="http://schemas.microsoft.com/office/drawing/2014/main" id="{3235973E-8A1E-47BE-BBF9-DC413651F231}"/>
                  </a:ext>
                </a:extLst>
              </p:cNvPr>
              <p:cNvSpPr>
                <a:spLocks/>
              </p:cNvSpPr>
              <p:nvPr/>
            </p:nvSpPr>
            <p:spPr bwMode="auto">
              <a:xfrm>
                <a:off x="11350626" y="1282700"/>
                <a:ext cx="68263" cy="115888"/>
              </a:xfrm>
              <a:custGeom>
                <a:avLst/>
                <a:gdLst>
                  <a:gd name="T0" fmla="*/ 0 w 43"/>
                  <a:gd name="T1" fmla="*/ 73 h 73"/>
                  <a:gd name="T2" fmla="*/ 43 w 43"/>
                  <a:gd name="T3" fmla="*/ 36 h 73"/>
                  <a:gd name="T4" fmla="*/ 0 w 43"/>
                  <a:gd name="T5" fmla="*/ 0 h 73"/>
                </a:gdLst>
                <a:ahLst/>
                <a:cxnLst>
                  <a:cxn ang="0">
                    <a:pos x="T0" y="T1"/>
                  </a:cxn>
                  <a:cxn ang="0">
                    <a:pos x="T2" y="T3"/>
                  </a:cxn>
                  <a:cxn ang="0">
                    <a:pos x="T4" y="T5"/>
                  </a:cxn>
                </a:cxnLst>
                <a:rect l="0" t="0" r="r" b="b"/>
                <a:pathLst>
                  <a:path w="43" h="73">
                    <a:moveTo>
                      <a:pt x="0" y="73"/>
                    </a:moveTo>
                    <a:lnTo>
                      <a:pt x="43" y="36"/>
                    </a:lnTo>
                    <a:lnTo>
                      <a:pt x="0" y="0"/>
                    </a:lnTo>
                  </a:path>
                </a:pathLst>
              </a:custGeom>
              <a:noFill/>
              <a:ln w="317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24" name="Line 94">
                <a:extLst>
                  <a:ext uri="{FF2B5EF4-FFF2-40B4-BE49-F238E27FC236}">
                    <a16:creationId xmlns:a16="http://schemas.microsoft.com/office/drawing/2014/main" id="{17695EB1-2035-4C8E-A6DC-CD8C3C22EAF0}"/>
                  </a:ext>
                </a:extLst>
              </p:cNvPr>
              <p:cNvSpPr>
                <a:spLocks noChangeShapeType="1"/>
              </p:cNvSpPr>
              <p:nvPr/>
            </p:nvSpPr>
            <p:spPr bwMode="auto">
              <a:xfrm flipH="1">
                <a:off x="10440988" y="1339850"/>
                <a:ext cx="942975" cy="0"/>
              </a:xfrm>
              <a:prstGeom prst="line">
                <a:avLst/>
              </a:prstGeom>
              <a:noFill/>
              <a:ln w="317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25" name="Oval 95">
                <a:extLst>
                  <a:ext uri="{FF2B5EF4-FFF2-40B4-BE49-F238E27FC236}">
                    <a16:creationId xmlns:a16="http://schemas.microsoft.com/office/drawing/2014/main" id="{11026647-F60F-4F2E-BDBA-844F6A520AAC}"/>
                  </a:ext>
                </a:extLst>
              </p:cNvPr>
              <p:cNvSpPr>
                <a:spLocks noChangeArrowheads="1"/>
              </p:cNvSpPr>
              <p:nvPr/>
            </p:nvSpPr>
            <p:spPr bwMode="auto">
              <a:xfrm>
                <a:off x="10280651" y="912813"/>
                <a:ext cx="160338" cy="160338"/>
              </a:xfrm>
              <a:prstGeom prst="ellipse">
                <a:avLst/>
              </a:prstGeom>
              <a:noFill/>
              <a:ln w="317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26" name="Oval 96">
                <a:extLst>
                  <a:ext uri="{FF2B5EF4-FFF2-40B4-BE49-F238E27FC236}">
                    <a16:creationId xmlns:a16="http://schemas.microsoft.com/office/drawing/2014/main" id="{C6C444B5-5E85-4DA0-BB23-CA7CEC6A17B8}"/>
                  </a:ext>
                </a:extLst>
              </p:cNvPr>
              <p:cNvSpPr>
                <a:spLocks noChangeArrowheads="1"/>
              </p:cNvSpPr>
              <p:nvPr/>
            </p:nvSpPr>
            <p:spPr bwMode="auto">
              <a:xfrm>
                <a:off x="10280651" y="1262063"/>
                <a:ext cx="160338" cy="158750"/>
              </a:xfrm>
              <a:prstGeom prst="ellipse">
                <a:avLst/>
              </a:prstGeom>
              <a:noFill/>
              <a:ln w="317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27" name="Oval 97">
                <a:extLst>
                  <a:ext uri="{FF2B5EF4-FFF2-40B4-BE49-F238E27FC236}">
                    <a16:creationId xmlns:a16="http://schemas.microsoft.com/office/drawing/2014/main" id="{A9911F8D-63FC-42F8-B195-FA30DA9D5A97}"/>
                  </a:ext>
                </a:extLst>
              </p:cNvPr>
              <p:cNvSpPr>
                <a:spLocks noChangeArrowheads="1"/>
              </p:cNvSpPr>
              <p:nvPr/>
            </p:nvSpPr>
            <p:spPr bwMode="auto">
              <a:xfrm>
                <a:off x="10280651" y="1611313"/>
                <a:ext cx="160338" cy="157163"/>
              </a:xfrm>
              <a:prstGeom prst="ellipse">
                <a:avLst/>
              </a:prstGeom>
              <a:noFill/>
              <a:ln w="317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28" name="Freeform 98">
                <a:extLst>
                  <a:ext uri="{FF2B5EF4-FFF2-40B4-BE49-F238E27FC236}">
                    <a16:creationId xmlns:a16="http://schemas.microsoft.com/office/drawing/2014/main" id="{60A34E10-618F-4675-9269-9EF9FC5E88D0}"/>
                  </a:ext>
                </a:extLst>
              </p:cNvPr>
              <p:cNvSpPr>
                <a:spLocks/>
              </p:cNvSpPr>
              <p:nvPr/>
            </p:nvSpPr>
            <p:spPr bwMode="auto">
              <a:xfrm>
                <a:off x="10440988" y="992188"/>
                <a:ext cx="515938" cy="163513"/>
              </a:xfrm>
              <a:custGeom>
                <a:avLst/>
                <a:gdLst>
                  <a:gd name="T0" fmla="*/ 0 w 183"/>
                  <a:gd name="T1" fmla="*/ 0 h 58"/>
                  <a:gd name="T2" fmla="*/ 126 w 183"/>
                  <a:gd name="T3" fmla="*/ 0 h 58"/>
                  <a:gd name="T4" fmla="*/ 183 w 183"/>
                  <a:gd name="T5" fmla="*/ 58 h 58"/>
                </a:gdLst>
                <a:ahLst/>
                <a:cxnLst>
                  <a:cxn ang="0">
                    <a:pos x="T0" y="T1"/>
                  </a:cxn>
                  <a:cxn ang="0">
                    <a:pos x="T2" y="T3"/>
                  </a:cxn>
                  <a:cxn ang="0">
                    <a:pos x="T4" y="T5"/>
                  </a:cxn>
                </a:cxnLst>
                <a:rect l="0" t="0" r="r" b="b"/>
                <a:pathLst>
                  <a:path w="183" h="58">
                    <a:moveTo>
                      <a:pt x="0" y="0"/>
                    </a:moveTo>
                    <a:cubicBezTo>
                      <a:pt x="126" y="0"/>
                      <a:pt x="126" y="0"/>
                      <a:pt x="126" y="0"/>
                    </a:cubicBezTo>
                    <a:cubicBezTo>
                      <a:pt x="158" y="0"/>
                      <a:pt x="183" y="26"/>
                      <a:pt x="183" y="58"/>
                    </a:cubicBezTo>
                  </a:path>
                </a:pathLst>
              </a:custGeom>
              <a:noFill/>
              <a:ln w="317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29" name="Freeform 99">
                <a:extLst>
                  <a:ext uri="{FF2B5EF4-FFF2-40B4-BE49-F238E27FC236}">
                    <a16:creationId xmlns:a16="http://schemas.microsoft.com/office/drawing/2014/main" id="{0EFE035B-F33D-45C8-B970-C043DC0ADE9E}"/>
                  </a:ext>
                </a:extLst>
              </p:cNvPr>
              <p:cNvSpPr>
                <a:spLocks/>
              </p:cNvSpPr>
              <p:nvPr/>
            </p:nvSpPr>
            <p:spPr bwMode="auto">
              <a:xfrm>
                <a:off x="10956926" y="1155700"/>
                <a:ext cx="114300" cy="184150"/>
              </a:xfrm>
              <a:custGeom>
                <a:avLst/>
                <a:gdLst>
                  <a:gd name="T0" fmla="*/ 41 w 41"/>
                  <a:gd name="T1" fmla="*/ 65 h 65"/>
                  <a:gd name="T2" fmla="*/ 0 w 41"/>
                  <a:gd name="T3" fmla="*/ 25 h 65"/>
                  <a:gd name="T4" fmla="*/ 0 w 41"/>
                  <a:gd name="T5" fmla="*/ 0 h 65"/>
                </a:gdLst>
                <a:ahLst/>
                <a:cxnLst>
                  <a:cxn ang="0">
                    <a:pos x="T0" y="T1"/>
                  </a:cxn>
                  <a:cxn ang="0">
                    <a:pos x="T2" y="T3"/>
                  </a:cxn>
                  <a:cxn ang="0">
                    <a:pos x="T4" y="T5"/>
                  </a:cxn>
                </a:cxnLst>
                <a:rect l="0" t="0" r="r" b="b"/>
                <a:pathLst>
                  <a:path w="41" h="65">
                    <a:moveTo>
                      <a:pt x="41" y="65"/>
                    </a:moveTo>
                    <a:cubicBezTo>
                      <a:pt x="19" y="65"/>
                      <a:pt x="0" y="47"/>
                      <a:pt x="0" y="25"/>
                    </a:cubicBezTo>
                    <a:cubicBezTo>
                      <a:pt x="0" y="0"/>
                      <a:pt x="0" y="0"/>
                      <a:pt x="0" y="0"/>
                    </a:cubicBezTo>
                  </a:path>
                </a:pathLst>
              </a:custGeom>
              <a:noFill/>
              <a:ln w="317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30" name="Freeform 100">
                <a:extLst>
                  <a:ext uri="{FF2B5EF4-FFF2-40B4-BE49-F238E27FC236}">
                    <a16:creationId xmlns:a16="http://schemas.microsoft.com/office/drawing/2014/main" id="{514DD4A6-74A3-4161-9C09-CD973F1265B9}"/>
                  </a:ext>
                </a:extLst>
              </p:cNvPr>
              <p:cNvSpPr>
                <a:spLocks/>
              </p:cNvSpPr>
              <p:nvPr/>
            </p:nvSpPr>
            <p:spPr bwMode="auto">
              <a:xfrm>
                <a:off x="10440988" y="1525588"/>
                <a:ext cx="515938" cy="163513"/>
              </a:xfrm>
              <a:custGeom>
                <a:avLst/>
                <a:gdLst>
                  <a:gd name="T0" fmla="*/ 0 w 183"/>
                  <a:gd name="T1" fmla="*/ 58 h 58"/>
                  <a:gd name="T2" fmla="*/ 126 w 183"/>
                  <a:gd name="T3" fmla="*/ 58 h 58"/>
                  <a:gd name="T4" fmla="*/ 183 w 183"/>
                  <a:gd name="T5" fmla="*/ 0 h 58"/>
                </a:gdLst>
                <a:ahLst/>
                <a:cxnLst>
                  <a:cxn ang="0">
                    <a:pos x="T0" y="T1"/>
                  </a:cxn>
                  <a:cxn ang="0">
                    <a:pos x="T2" y="T3"/>
                  </a:cxn>
                  <a:cxn ang="0">
                    <a:pos x="T4" y="T5"/>
                  </a:cxn>
                </a:cxnLst>
                <a:rect l="0" t="0" r="r" b="b"/>
                <a:pathLst>
                  <a:path w="183" h="58">
                    <a:moveTo>
                      <a:pt x="0" y="58"/>
                    </a:moveTo>
                    <a:cubicBezTo>
                      <a:pt x="126" y="58"/>
                      <a:pt x="126" y="58"/>
                      <a:pt x="126" y="58"/>
                    </a:cubicBezTo>
                    <a:cubicBezTo>
                      <a:pt x="158" y="58"/>
                      <a:pt x="183" y="32"/>
                      <a:pt x="183" y="0"/>
                    </a:cubicBezTo>
                  </a:path>
                </a:pathLst>
              </a:custGeom>
              <a:noFill/>
              <a:ln w="317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31" name="Freeform 101">
                <a:extLst>
                  <a:ext uri="{FF2B5EF4-FFF2-40B4-BE49-F238E27FC236}">
                    <a16:creationId xmlns:a16="http://schemas.microsoft.com/office/drawing/2014/main" id="{9506EEA9-AC1E-4CB6-BA3D-1EE672A135CF}"/>
                  </a:ext>
                </a:extLst>
              </p:cNvPr>
              <p:cNvSpPr>
                <a:spLocks/>
              </p:cNvSpPr>
              <p:nvPr/>
            </p:nvSpPr>
            <p:spPr bwMode="auto">
              <a:xfrm>
                <a:off x="10956926" y="1339850"/>
                <a:ext cx="114300" cy="185738"/>
              </a:xfrm>
              <a:custGeom>
                <a:avLst/>
                <a:gdLst>
                  <a:gd name="T0" fmla="*/ 41 w 41"/>
                  <a:gd name="T1" fmla="*/ 0 h 66"/>
                  <a:gd name="T2" fmla="*/ 0 w 41"/>
                  <a:gd name="T3" fmla="*/ 41 h 66"/>
                  <a:gd name="T4" fmla="*/ 0 w 41"/>
                  <a:gd name="T5" fmla="*/ 66 h 66"/>
                </a:gdLst>
                <a:ahLst/>
                <a:cxnLst>
                  <a:cxn ang="0">
                    <a:pos x="T0" y="T1"/>
                  </a:cxn>
                  <a:cxn ang="0">
                    <a:pos x="T2" y="T3"/>
                  </a:cxn>
                  <a:cxn ang="0">
                    <a:pos x="T4" y="T5"/>
                  </a:cxn>
                </a:cxnLst>
                <a:rect l="0" t="0" r="r" b="b"/>
                <a:pathLst>
                  <a:path w="41" h="66">
                    <a:moveTo>
                      <a:pt x="41" y="0"/>
                    </a:moveTo>
                    <a:cubicBezTo>
                      <a:pt x="19" y="0"/>
                      <a:pt x="0" y="19"/>
                      <a:pt x="0" y="41"/>
                    </a:cubicBezTo>
                    <a:cubicBezTo>
                      <a:pt x="0" y="66"/>
                      <a:pt x="0" y="66"/>
                      <a:pt x="0" y="66"/>
                    </a:cubicBezTo>
                  </a:path>
                </a:pathLst>
              </a:custGeom>
              <a:noFill/>
              <a:ln w="317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grpSp>
        <p:grpSp>
          <p:nvGrpSpPr>
            <p:cNvPr id="238" name="Group 237">
              <a:extLst>
                <a:ext uri="{FF2B5EF4-FFF2-40B4-BE49-F238E27FC236}">
                  <a16:creationId xmlns:a16="http://schemas.microsoft.com/office/drawing/2014/main" id="{41C5A9E6-615A-41A0-8100-D0197F0F2CB8}"/>
                </a:ext>
              </a:extLst>
            </p:cNvPr>
            <p:cNvGrpSpPr/>
            <p:nvPr/>
          </p:nvGrpSpPr>
          <p:grpSpPr>
            <a:xfrm>
              <a:off x="2782576" y="3517912"/>
              <a:ext cx="430262" cy="431474"/>
              <a:chOff x="5407025" y="5675313"/>
              <a:chExt cx="563562" cy="565150"/>
            </a:xfrm>
          </p:grpSpPr>
          <p:sp>
            <p:nvSpPr>
              <p:cNvPr id="236" name="Freeform 105">
                <a:extLst>
                  <a:ext uri="{FF2B5EF4-FFF2-40B4-BE49-F238E27FC236}">
                    <a16:creationId xmlns:a16="http://schemas.microsoft.com/office/drawing/2014/main" id="{A1598ACE-2403-488C-A990-8A545BAED6A7}"/>
                  </a:ext>
                </a:extLst>
              </p:cNvPr>
              <p:cNvSpPr>
                <a:spLocks/>
              </p:cNvSpPr>
              <p:nvPr/>
            </p:nvSpPr>
            <p:spPr bwMode="auto">
              <a:xfrm>
                <a:off x="5522913" y="5821363"/>
                <a:ext cx="333375" cy="273050"/>
              </a:xfrm>
              <a:custGeom>
                <a:avLst/>
                <a:gdLst>
                  <a:gd name="T0" fmla="*/ 56 w 157"/>
                  <a:gd name="T1" fmla="*/ 129 h 129"/>
                  <a:gd name="T2" fmla="*/ 55 w 157"/>
                  <a:gd name="T3" fmla="*/ 128 h 129"/>
                  <a:gd name="T4" fmla="*/ 1 w 157"/>
                  <a:gd name="T5" fmla="*/ 73 h 129"/>
                  <a:gd name="T6" fmla="*/ 1 w 157"/>
                  <a:gd name="T7" fmla="*/ 70 h 129"/>
                  <a:gd name="T8" fmla="*/ 24 w 157"/>
                  <a:gd name="T9" fmla="*/ 44 h 129"/>
                  <a:gd name="T10" fmla="*/ 26 w 157"/>
                  <a:gd name="T11" fmla="*/ 44 h 129"/>
                  <a:gd name="T12" fmla="*/ 27 w 157"/>
                  <a:gd name="T13" fmla="*/ 44 h 129"/>
                  <a:gd name="T14" fmla="*/ 56 w 157"/>
                  <a:gd name="T15" fmla="*/ 74 h 129"/>
                  <a:gd name="T16" fmla="*/ 130 w 157"/>
                  <a:gd name="T17" fmla="*/ 1 h 129"/>
                  <a:gd name="T18" fmla="*/ 133 w 157"/>
                  <a:gd name="T19" fmla="*/ 1 h 129"/>
                  <a:gd name="T20" fmla="*/ 156 w 157"/>
                  <a:gd name="T21" fmla="*/ 25 h 129"/>
                  <a:gd name="T22" fmla="*/ 157 w 157"/>
                  <a:gd name="T23" fmla="*/ 26 h 129"/>
                  <a:gd name="T24" fmla="*/ 156 w 157"/>
                  <a:gd name="T25" fmla="*/ 28 h 129"/>
                  <a:gd name="T26" fmla="*/ 58 w 157"/>
                  <a:gd name="T27" fmla="*/ 128 h 129"/>
                  <a:gd name="T28" fmla="*/ 56 w 157"/>
                  <a:gd name="T29" fmla="*/ 129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7" h="129">
                    <a:moveTo>
                      <a:pt x="56" y="129"/>
                    </a:moveTo>
                    <a:cubicBezTo>
                      <a:pt x="56" y="129"/>
                      <a:pt x="55" y="128"/>
                      <a:pt x="55" y="128"/>
                    </a:cubicBezTo>
                    <a:cubicBezTo>
                      <a:pt x="1" y="73"/>
                      <a:pt x="1" y="73"/>
                      <a:pt x="1" y="73"/>
                    </a:cubicBezTo>
                    <a:cubicBezTo>
                      <a:pt x="0" y="72"/>
                      <a:pt x="0" y="71"/>
                      <a:pt x="1" y="70"/>
                    </a:cubicBezTo>
                    <a:cubicBezTo>
                      <a:pt x="24" y="44"/>
                      <a:pt x="24" y="44"/>
                      <a:pt x="24" y="44"/>
                    </a:cubicBezTo>
                    <a:cubicBezTo>
                      <a:pt x="24" y="44"/>
                      <a:pt x="25" y="44"/>
                      <a:pt x="26" y="44"/>
                    </a:cubicBezTo>
                    <a:cubicBezTo>
                      <a:pt x="26" y="43"/>
                      <a:pt x="27" y="44"/>
                      <a:pt x="27" y="44"/>
                    </a:cubicBezTo>
                    <a:cubicBezTo>
                      <a:pt x="56" y="74"/>
                      <a:pt x="56" y="74"/>
                      <a:pt x="56" y="74"/>
                    </a:cubicBezTo>
                    <a:cubicBezTo>
                      <a:pt x="130" y="1"/>
                      <a:pt x="130" y="1"/>
                      <a:pt x="130" y="1"/>
                    </a:cubicBezTo>
                    <a:cubicBezTo>
                      <a:pt x="131" y="0"/>
                      <a:pt x="132" y="0"/>
                      <a:pt x="133" y="1"/>
                    </a:cubicBezTo>
                    <a:cubicBezTo>
                      <a:pt x="156" y="25"/>
                      <a:pt x="156" y="25"/>
                      <a:pt x="156" y="25"/>
                    </a:cubicBezTo>
                    <a:cubicBezTo>
                      <a:pt x="156" y="25"/>
                      <a:pt x="157" y="26"/>
                      <a:pt x="157" y="26"/>
                    </a:cubicBezTo>
                    <a:cubicBezTo>
                      <a:pt x="157" y="27"/>
                      <a:pt x="156" y="28"/>
                      <a:pt x="156" y="28"/>
                    </a:cubicBezTo>
                    <a:cubicBezTo>
                      <a:pt x="58" y="128"/>
                      <a:pt x="58" y="128"/>
                      <a:pt x="58" y="128"/>
                    </a:cubicBezTo>
                    <a:cubicBezTo>
                      <a:pt x="58" y="128"/>
                      <a:pt x="57" y="129"/>
                      <a:pt x="56" y="129"/>
                    </a:cubicBezTo>
                    <a:close/>
                  </a:path>
                </a:pathLst>
              </a:custGeom>
              <a:noFill/>
              <a:ln w="317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37" name="Oval 106">
                <a:extLst>
                  <a:ext uri="{FF2B5EF4-FFF2-40B4-BE49-F238E27FC236}">
                    <a16:creationId xmlns:a16="http://schemas.microsoft.com/office/drawing/2014/main" id="{5E67E894-83C5-486D-8042-68F057B56002}"/>
                  </a:ext>
                </a:extLst>
              </p:cNvPr>
              <p:cNvSpPr>
                <a:spLocks noChangeArrowheads="1"/>
              </p:cNvSpPr>
              <p:nvPr/>
            </p:nvSpPr>
            <p:spPr bwMode="auto">
              <a:xfrm>
                <a:off x="5407025" y="5675313"/>
                <a:ext cx="563562" cy="565150"/>
              </a:xfrm>
              <a:prstGeom prst="ellipse">
                <a:avLst/>
              </a:prstGeom>
              <a:noFill/>
              <a:ln w="317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grpSp>
        <p:grpSp>
          <p:nvGrpSpPr>
            <p:cNvPr id="250" name="Group 249">
              <a:extLst>
                <a:ext uri="{FF2B5EF4-FFF2-40B4-BE49-F238E27FC236}">
                  <a16:creationId xmlns:a16="http://schemas.microsoft.com/office/drawing/2014/main" id="{11C78813-5B1C-47C2-A8AA-09AF2777D37C}"/>
                </a:ext>
              </a:extLst>
            </p:cNvPr>
            <p:cNvGrpSpPr/>
            <p:nvPr/>
          </p:nvGrpSpPr>
          <p:grpSpPr>
            <a:xfrm>
              <a:off x="982544" y="3505144"/>
              <a:ext cx="572984" cy="463648"/>
              <a:chOff x="4370388" y="5627687"/>
              <a:chExt cx="657225" cy="531814"/>
            </a:xfrm>
          </p:grpSpPr>
          <p:sp>
            <p:nvSpPr>
              <p:cNvPr id="242" name="Line 110">
                <a:extLst>
                  <a:ext uri="{FF2B5EF4-FFF2-40B4-BE49-F238E27FC236}">
                    <a16:creationId xmlns:a16="http://schemas.microsoft.com/office/drawing/2014/main" id="{73F3B05C-0394-4C75-8C52-9FE7B894B83B}"/>
                  </a:ext>
                </a:extLst>
              </p:cNvPr>
              <p:cNvSpPr>
                <a:spLocks noChangeShapeType="1"/>
              </p:cNvSpPr>
              <p:nvPr/>
            </p:nvSpPr>
            <p:spPr bwMode="auto">
              <a:xfrm flipH="1" flipV="1">
                <a:off x="4829175" y="5843588"/>
                <a:ext cx="101600" cy="96838"/>
              </a:xfrm>
              <a:prstGeom prst="line">
                <a:avLst/>
              </a:prstGeom>
              <a:noFill/>
              <a:ln w="317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43" name="Line 111">
                <a:extLst>
                  <a:ext uri="{FF2B5EF4-FFF2-40B4-BE49-F238E27FC236}">
                    <a16:creationId xmlns:a16="http://schemas.microsoft.com/office/drawing/2014/main" id="{E9275B25-EC2E-44F4-8AA6-7B7CD1D66033}"/>
                  </a:ext>
                </a:extLst>
              </p:cNvPr>
              <p:cNvSpPr>
                <a:spLocks noChangeShapeType="1"/>
              </p:cNvSpPr>
              <p:nvPr/>
            </p:nvSpPr>
            <p:spPr bwMode="auto">
              <a:xfrm flipV="1">
                <a:off x="4933950" y="5838825"/>
                <a:ext cx="93663" cy="101600"/>
              </a:xfrm>
              <a:prstGeom prst="line">
                <a:avLst/>
              </a:prstGeom>
              <a:noFill/>
              <a:ln w="317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44" name="Freeform 112">
                <a:extLst>
                  <a:ext uri="{FF2B5EF4-FFF2-40B4-BE49-F238E27FC236}">
                    <a16:creationId xmlns:a16="http://schemas.microsoft.com/office/drawing/2014/main" id="{F4F5FC4E-C95C-476D-9D43-98105A4B648D}"/>
                  </a:ext>
                </a:extLst>
              </p:cNvPr>
              <p:cNvSpPr>
                <a:spLocks/>
              </p:cNvSpPr>
              <p:nvPr/>
            </p:nvSpPr>
            <p:spPr bwMode="auto">
              <a:xfrm>
                <a:off x="4505325" y="5627687"/>
                <a:ext cx="441325" cy="303213"/>
              </a:xfrm>
              <a:custGeom>
                <a:avLst/>
                <a:gdLst>
                  <a:gd name="T0" fmla="*/ 0 w 211"/>
                  <a:gd name="T1" fmla="*/ 60 h 144"/>
                  <a:gd name="T2" fmla="*/ 9 w 211"/>
                  <a:gd name="T3" fmla="*/ 49 h 144"/>
                  <a:gd name="T4" fmla="*/ 170 w 211"/>
                  <a:gd name="T5" fmla="*/ 43 h 144"/>
                  <a:gd name="T6" fmla="*/ 205 w 211"/>
                  <a:gd name="T7" fmla="*/ 144 h 144"/>
                </a:gdLst>
                <a:ahLst/>
                <a:cxnLst>
                  <a:cxn ang="0">
                    <a:pos x="T0" y="T1"/>
                  </a:cxn>
                  <a:cxn ang="0">
                    <a:pos x="T2" y="T3"/>
                  </a:cxn>
                  <a:cxn ang="0">
                    <a:pos x="T4" y="T5"/>
                  </a:cxn>
                  <a:cxn ang="0">
                    <a:pos x="T6" y="T7"/>
                  </a:cxn>
                </a:cxnLst>
                <a:rect l="0" t="0" r="r" b="b"/>
                <a:pathLst>
                  <a:path w="211" h="144">
                    <a:moveTo>
                      <a:pt x="0" y="60"/>
                    </a:moveTo>
                    <a:cubicBezTo>
                      <a:pt x="3" y="56"/>
                      <a:pt x="6" y="53"/>
                      <a:pt x="9" y="49"/>
                    </a:cubicBezTo>
                    <a:cubicBezTo>
                      <a:pt x="52" y="3"/>
                      <a:pt x="124" y="0"/>
                      <a:pt x="170" y="43"/>
                    </a:cubicBezTo>
                    <a:cubicBezTo>
                      <a:pt x="199" y="70"/>
                      <a:pt x="211" y="108"/>
                      <a:pt x="205" y="144"/>
                    </a:cubicBezTo>
                  </a:path>
                </a:pathLst>
              </a:custGeom>
              <a:noFill/>
              <a:ln w="317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45" name="Freeform 113">
                <a:extLst>
                  <a:ext uri="{FF2B5EF4-FFF2-40B4-BE49-F238E27FC236}">
                    <a16:creationId xmlns:a16="http://schemas.microsoft.com/office/drawing/2014/main" id="{586485E6-D847-4771-85E6-BD020A8C0F30}"/>
                  </a:ext>
                </a:extLst>
              </p:cNvPr>
              <p:cNvSpPr>
                <a:spLocks/>
              </p:cNvSpPr>
              <p:nvPr/>
            </p:nvSpPr>
            <p:spPr bwMode="auto">
              <a:xfrm>
                <a:off x="4452938" y="5862638"/>
                <a:ext cx="246063" cy="271463"/>
              </a:xfrm>
              <a:custGeom>
                <a:avLst/>
                <a:gdLst>
                  <a:gd name="T0" fmla="*/ 118 w 118"/>
                  <a:gd name="T1" fmla="*/ 129 h 129"/>
                  <a:gd name="T2" fmla="*/ 40 w 118"/>
                  <a:gd name="T3" fmla="*/ 98 h 129"/>
                  <a:gd name="T4" fmla="*/ 5 w 118"/>
                  <a:gd name="T5" fmla="*/ 0 h 129"/>
                </a:gdLst>
                <a:ahLst/>
                <a:cxnLst>
                  <a:cxn ang="0">
                    <a:pos x="T0" y="T1"/>
                  </a:cxn>
                  <a:cxn ang="0">
                    <a:pos x="T2" y="T3"/>
                  </a:cxn>
                  <a:cxn ang="0">
                    <a:pos x="T4" y="T5"/>
                  </a:cxn>
                </a:cxnLst>
                <a:rect l="0" t="0" r="r" b="b"/>
                <a:pathLst>
                  <a:path w="118" h="129">
                    <a:moveTo>
                      <a:pt x="118" y="129"/>
                    </a:moveTo>
                    <a:cubicBezTo>
                      <a:pt x="90" y="129"/>
                      <a:pt x="62" y="119"/>
                      <a:pt x="40" y="98"/>
                    </a:cubicBezTo>
                    <a:cubicBezTo>
                      <a:pt x="12" y="72"/>
                      <a:pt x="0" y="35"/>
                      <a:pt x="5" y="0"/>
                    </a:cubicBezTo>
                  </a:path>
                </a:pathLst>
              </a:custGeom>
              <a:noFill/>
              <a:ln w="317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46" name="Line 114">
                <a:extLst>
                  <a:ext uri="{FF2B5EF4-FFF2-40B4-BE49-F238E27FC236}">
                    <a16:creationId xmlns:a16="http://schemas.microsoft.com/office/drawing/2014/main" id="{C1B3F7CB-C109-461C-BA85-73547DD3B476}"/>
                  </a:ext>
                </a:extLst>
              </p:cNvPr>
              <p:cNvSpPr>
                <a:spLocks noChangeShapeType="1"/>
              </p:cNvSpPr>
              <p:nvPr/>
            </p:nvSpPr>
            <p:spPr bwMode="auto">
              <a:xfrm>
                <a:off x="4465638" y="5848350"/>
                <a:ext cx="103188" cy="96838"/>
              </a:xfrm>
              <a:prstGeom prst="line">
                <a:avLst/>
              </a:prstGeom>
              <a:noFill/>
              <a:ln w="317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47" name="Line 115">
                <a:extLst>
                  <a:ext uri="{FF2B5EF4-FFF2-40B4-BE49-F238E27FC236}">
                    <a16:creationId xmlns:a16="http://schemas.microsoft.com/office/drawing/2014/main" id="{44386A67-105F-4777-8C71-7E4B40B29382}"/>
                  </a:ext>
                </a:extLst>
              </p:cNvPr>
              <p:cNvSpPr>
                <a:spLocks noChangeShapeType="1"/>
              </p:cNvSpPr>
              <p:nvPr/>
            </p:nvSpPr>
            <p:spPr bwMode="auto">
              <a:xfrm flipH="1">
                <a:off x="4370388" y="5848350"/>
                <a:ext cx="93663" cy="103188"/>
              </a:xfrm>
              <a:prstGeom prst="line">
                <a:avLst/>
              </a:prstGeom>
              <a:noFill/>
              <a:ln w="317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48" name="Freeform 116">
                <a:extLst>
                  <a:ext uri="{FF2B5EF4-FFF2-40B4-BE49-F238E27FC236}">
                    <a16:creationId xmlns:a16="http://schemas.microsoft.com/office/drawing/2014/main" id="{8FDF0EE7-01EC-4C67-9BEF-D1172F7539BD}"/>
                  </a:ext>
                </a:extLst>
              </p:cNvPr>
              <p:cNvSpPr>
                <a:spLocks/>
              </p:cNvSpPr>
              <p:nvPr/>
            </p:nvSpPr>
            <p:spPr bwMode="auto">
              <a:xfrm>
                <a:off x="4451350" y="5859463"/>
                <a:ext cx="433388" cy="300038"/>
              </a:xfrm>
              <a:custGeom>
                <a:avLst/>
                <a:gdLst>
                  <a:gd name="T0" fmla="*/ 208 w 208"/>
                  <a:gd name="T1" fmla="*/ 88 h 143"/>
                  <a:gd name="T2" fmla="*/ 203 w 208"/>
                  <a:gd name="T3" fmla="*/ 94 h 143"/>
                  <a:gd name="T4" fmla="*/ 42 w 208"/>
                  <a:gd name="T5" fmla="*/ 101 h 143"/>
                  <a:gd name="T6" fmla="*/ 6 w 208"/>
                  <a:gd name="T7" fmla="*/ 0 h 143"/>
                </a:gdLst>
                <a:ahLst/>
                <a:cxnLst>
                  <a:cxn ang="0">
                    <a:pos x="T0" y="T1"/>
                  </a:cxn>
                  <a:cxn ang="0">
                    <a:pos x="T2" y="T3"/>
                  </a:cxn>
                  <a:cxn ang="0">
                    <a:pos x="T4" y="T5"/>
                  </a:cxn>
                  <a:cxn ang="0">
                    <a:pos x="T6" y="T7"/>
                  </a:cxn>
                </a:cxnLst>
                <a:rect l="0" t="0" r="r" b="b"/>
                <a:pathLst>
                  <a:path w="208" h="143">
                    <a:moveTo>
                      <a:pt x="208" y="88"/>
                    </a:moveTo>
                    <a:cubicBezTo>
                      <a:pt x="206" y="90"/>
                      <a:pt x="204" y="92"/>
                      <a:pt x="203" y="94"/>
                    </a:cubicBezTo>
                    <a:cubicBezTo>
                      <a:pt x="160" y="140"/>
                      <a:pt x="88" y="143"/>
                      <a:pt x="42" y="101"/>
                    </a:cubicBezTo>
                    <a:cubicBezTo>
                      <a:pt x="13" y="74"/>
                      <a:pt x="0" y="36"/>
                      <a:pt x="6" y="0"/>
                    </a:cubicBezTo>
                  </a:path>
                </a:pathLst>
              </a:custGeom>
              <a:noFill/>
              <a:ln w="317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49" name="Freeform 117">
                <a:extLst>
                  <a:ext uri="{FF2B5EF4-FFF2-40B4-BE49-F238E27FC236}">
                    <a16:creationId xmlns:a16="http://schemas.microsoft.com/office/drawing/2014/main" id="{56A4EA1C-42BF-43F8-B831-59EB3D7A5573}"/>
                  </a:ext>
                </a:extLst>
              </p:cNvPr>
              <p:cNvSpPr>
                <a:spLocks/>
              </p:cNvSpPr>
              <p:nvPr/>
            </p:nvSpPr>
            <p:spPr bwMode="auto">
              <a:xfrm>
                <a:off x="4695825" y="5653088"/>
                <a:ext cx="247650" cy="273050"/>
              </a:xfrm>
              <a:custGeom>
                <a:avLst/>
                <a:gdLst>
                  <a:gd name="T0" fmla="*/ 0 w 119"/>
                  <a:gd name="T1" fmla="*/ 1 h 130"/>
                  <a:gd name="T2" fmla="*/ 79 w 119"/>
                  <a:gd name="T3" fmla="*/ 31 h 130"/>
                  <a:gd name="T4" fmla="*/ 115 w 119"/>
                  <a:gd name="T5" fmla="*/ 130 h 130"/>
                </a:gdLst>
                <a:ahLst/>
                <a:cxnLst>
                  <a:cxn ang="0">
                    <a:pos x="T0" y="T1"/>
                  </a:cxn>
                  <a:cxn ang="0">
                    <a:pos x="T2" y="T3"/>
                  </a:cxn>
                  <a:cxn ang="0">
                    <a:pos x="T4" y="T5"/>
                  </a:cxn>
                </a:cxnLst>
                <a:rect l="0" t="0" r="r" b="b"/>
                <a:pathLst>
                  <a:path w="119" h="130">
                    <a:moveTo>
                      <a:pt x="0" y="1"/>
                    </a:moveTo>
                    <a:cubicBezTo>
                      <a:pt x="28" y="0"/>
                      <a:pt x="56" y="10"/>
                      <a:pt x="79" y="31"/>
                    </a:cubicBezTo>
                    <a:cubicBezTo>
                      <a:pt x="107" y="57"/>
                      <a:pt x="119" y="94"/>
                      <a:pt x="115" y="130"/>
                    </a:cubicBezTo>
                  </a:path>
                </a:pathLst>
              </a:custGeom>
              <a:noFill/>
              <a:ln w="317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grpSp>
        <p:sp>
          <p:nvSpPr>
            <p:cNvPr id="17" name="Freeform 5">
              <a:extLst>
                <a:ext uri="{FF2B5EF4-FFF2-40B4-BE49-F238E27FC236}">
                  <a16:creationId xmlns:a16="http://schemas.microsoft.com/office/drawing/2014/main" id="{6DE071DF-F005-44DA-9BE7-219369D06A2C}"/>
                </a:ext>
              </a:extLst>
            </p:cNvPr>
            <p:cNvSpPr>
              <a:spLocks/>
            </p:cNvSpPr>
            <p:nvPr/>
          </p:nvSpPr>
          <p:spPr bwMode="auto">
            <a:xfrm>
              <a:off x="7710239" y="3527373"/>
              <a:ext cx="513096" cy="413785"/>
            </a:xfrm>
            <a:custGeom>
              <a:avLst/>
              <a:gdLst>
                <a:gd name="T0" fmla="*/ 148 w 296"/>
                <a:gd name="T1" fmla="*/ 237 h 238"/>
                <a:gd name="T2" fmla="*/ 8 w 296"/>
                <a:gd name="T3" fmla="*/ 104 h 238"/>
                <a:gd name="T4" fmla="*/ 0 w 296"/>
                <a:gd name="T5" fmla="*/ 70 h 238"/>
                <a:gd name="T6" fmla="*/ 78 w 296"/>
                <a:gd name="T7" fmla="*/ 0 h 238"/>
                <a:gd name="T8" fmla="*/ 148 w 296"/>
                <a:gd name="T9" fmla="*/ 40 h 238"/>
                <a:gd name="T10" fmla="*/ 218 w 296"/>
                <a:gd name="T11" fmla="*/ 0 h 238"/>
                <a:gd name="T12" fmla="*/ 296 w 296"/>
                <a:gd name="T13" fmla="*/ 70 h 238"/>
                <a:gd name="T14" fmla="*/ 288 w 296"/>
                <a:gd name="T15" fmla="*/ 104 h 238"/>
                <a:gd name="T16" fmla="*/ 149 w 296"/>
                <a:gd name="T17" fmla="*/ 237 h 238"/>
                <a:gd name="T18" fmla="*/ 148 w 296"/>
                <a:gd name="T19" fmla="*/ 238 h 238"/>
                <a:gd name="T20" fmla="*/ 148 w 296"/>
                <a:gd name="T21" fmla="*/ 237 h 238"/>
                <a:gd name="T22" fmla="*/ 148 w 296"/>
                <a:gd name="T23" fmla="*/ 237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6" h="238">
                  <a:moveTo>
                    <a:pt x="148" y="237"/>
                  </a:moveTo>
                  <a:cubicBezTo>
                    <a:pt x="137" y="230"/>
                    <a:pt x="30" y="155"/>
                    <a:pt x="8" y="104"/>
                  </a:cubicBezTo>
                  <a:cubicBezTo>
                    <a:pt x="4" y="94"/>
                    <a:pt x="0" y="81"/>
                    <a:pt x="0" y="70"/>
                  </a:cubicBezTo>
                  <a:cubicBezTo>
                    <a:pt x="0" y="31"/>
                    <a:pt x="35" y="0"/>
                    <a:pt x="78" y="0"/>
                  </a:cubicBezTo>
                  <a:cubicBezTo>
                    <a:pt x="109" y="0"/>
                    <a:pt x="136" y="17"/>
                    <a:pt x="148" y="40"/>
                  </a:cubicBezTo>
                  <a:cubicBezTo>
                    <a:pt x="161" y="17"/>
                    <a:pt x="188" y="0"/>
                    <a:pt x="218" y="0"/>
                  </a:cubicBezTo>
                  <a:cubicBezTo>
                    <a:pt x="261" y="0"/>
                    <a:pt x="296" y="31"/>
                    <a:pt x="296" y="70"/>
                  </a:cubicBezTo>
                  <a:cubicBezTo>
                    <a:pt x="296" y="81"/>
                    <a:pt x="292" y="94"/>
                    <a:pt x="288" y="104"/>
                  </a:cubicBezTo>
                  <a:cubicBezTo>
                    <a:pt x="266" y="155"/>
                    <a:pt x="159" y="230"/>
                    <a:pt x="149" y="237"/>
                  </a:cubicBezTo>
                  <a:cubicBezTo>
                    <a:pt x="148" y="238"/>
                    <a:pt x="148" y="238"/>
                    <a:pt x="148" y="238"/>
                  </a:cubicBezTo>
                  <a:cubicBezTo>
                    <a:pt x="148" y="237"/>
                    <a:pt x="148" y="237"/>
                    <a:pt x="148" y="237"/>
                  </a:cubicBezTo>
                  <a:cubicBezTo>
                    <a:pt x="148" y="237"/>
                    <a:pt x="148" y="237"/>
                    <a:pt x="148" y="237"/>
                  </a:cubicBezTo>
                  <a:close/>
                </a:path>
              </a:pathLst>
            </a:custGeom>
            <a:noFill/>
            <a:ln w="317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grpSp>
          <p:nvGrpSpPr>
            <p:cNvPr id="149" name="Group 148">
              <a:extLst>
                <a:ext uri="{FF2B5EF4-FFF2-40B4-BE49-F238E27FC236}">
                  <a16:creationId xmlns:a16="http://schemas.microsoft.com/office/drawing/2014/main" id="{6A5E801A-0121-49D5-AFC6-5C2F0992AC6E}"/>
                </a:ext>
              </a:extLst>
            </p:cNvPr>
            <p:cNvGrpSpPr/>
            <p:nvPr/>
          </p:nvGrpSpPr>
          <p:grpSpPr>
            <a:xfrm>
              <a:off x="6149002" y="3503828"/>
              <a:ext cx="468623" cy="464963"/>
              <a:chOff x="3400426" y="2743200"/>
              <a:chExt cx="812800" cy="806450"/>
            </a:xfrm>
          </p:grpSpPr>
          <p:sp>
            <p:nvSpPr>
              <p:cNvPr id="151" name="Freeform 37">
                <a:extLst>
                  <a:ext uri="{FF2B5EF4-FFF2-40B4-BE49-F238E27FC236}">
                    <a16:creationId xmlns:a16="http://schemas.microsoft.com/office/drawing/2014/main" id="{783BF16D-B3C9-496D-AC4B-41936B1E3AE4}"/>
                  </a:ext>
                </a:extLst>
              </p:cNvPr>
              <p:cNvSpPr>
                <a:spLocks/>
              </p:cNvSpPr>
              <p:nvPr/>
            </p:nvSpPr>
            <p:spPr bwMode="auto">
              <a:xfrm>
                <a:off x="3400426" y="2743200"/>
                <a:ext cx="812800" cy="806450"/>
              </a:xfrm>
              <a:custGeom>
                <a:avLst/>
                <a:gdLst>
                  <a:gd name="T0" fmla="*/ 148 w 288"/>
                  <a:gd name="T1" fmla="*/ 246 h 285"/>
                  <a:gd name="T2" fmla="*/ 171 w 288"/>
                  <a:gd name="T3" fmla="*/ 285 h 285"/>
                  <a:gd name="T4" fmla="*/ 201 w 288"/>
                  <a:gd name="T5" fmla="*/ 273 h 285"/>
                  <a:gd name="T6" fmla="*/ 199 w 288"/>
                  <a:gd name="T7" fmla="*/ 227 h 285"/>
                  <a:gd name="T8" fmla="*/ 213 w 288"/>
                  <a:gd name="T9" fmla="*/ 219 h 285"/>
                  <a:gd name="T10" fmla="*/ 256 w 288"/>
                  <a:gd name="T11" fmla="*/ 233 h 285"/>
                  <a:gd name="T12" fmla="*/ 271 w 288"/>
                  <a:gd name="T13" fmla="*/ 207 h 285"/>
                  <a:gd name="T14" fmla="*/ 240 w 288"/>
                  <a:gd name="T15" fmla="*/ 172 h 285"/>
                  <a:gd name="T16" fmla="*/ 246 w 288"/>
                  <a:gd name="T17" fmla="*/ 157 h 285"/>
                  <a:gd name="T18" fmla="*/ 288 w 288"/>
                  <a:gd name="T19" fmla="*/ 140 h 285"/>
                  <a:gd name="T20" fmla="*/ 282 w 288"/>
                  <a:gd name="T21" fmla="*/ 110 h 285"/>
                  <a:gd name="T22" fmla="*/ 236 w 288"/>
                  <a:gd name="T23" fmla="*/ 103 h 285"/>
                  <a:gd name="T24" fmla="*/ 231 w 288"/>
                  <a:gd name="T25" fmla="*/ 88 h 285"/>
                  <a:gd name="T26" fmla="*/ 252 w 288"/>
                  <a:gd name="T27" fmla="*/ 48 h 285"/>
                  <a:gd name="T28" fmla="*/ 227 w 288"/>
                  <a:gd name="T29" fmla="*/ 29 h 285"/>
                  <a:gd name="T30" fmla="*/ 189 w 288"/>
                  <a:gd name="T31" fmla="*/ 53 h 285"/>
                  <a:gd name="T32" fmla="*/ 175 w 288"/>
                  <a:gd name="T33" fmla="*/ 45 h 285"/>
                  <a:gd name="T34" fmla="*/ 168 w 288"/>
                  <a:gd name="T35" fmla="*/ 2 h 285"/>
                  <a:gd name="T36" fmla="*/ 134 w 288"/>
                  <a:gd name="T37" fmla="*/ 2 h 285"/>
                  <a:gd name="T38" fmla="*/ 120 w 288"/>
                  <a:gd name="T39" fmla="*/ 46 h 285"/>
                  <a:gd name="T40" fmla="*/ 106 w 288"/>
                  <a:gd name="T41" fmla="*/ 48 h 285"/>
                  <a:gd name="T42" fmla="*/ 65 w 288"/>
                  <a:gd name="T43" fmla="*/ 15 h 285"/>
                  <a:gd name="T44" fmla="*/ 42 w 288"/>
                  <a:gd name="T45" fmla="*/ 37 h 285"/>
                  <a:gd name="T46" fmla="*/ 62 w 288"/>
                  <a:gd name="T47" fmla="*/ 85 h 285"/>
                  <a:gd name="T48" fmla="*/ 53 w 288"/>
                  <a:gd name="T49" fmla="*/ 96 h 285"/>
                  <a:gd name="T50" fmla="*/ 7 w 288"/>
                  <a:gd name="T51" fmla="*/ 97 h 285"/>
                  <a:gd name="T52" fmla="*/ 3 w 288"/>
                  <a:gd name="T53" fmla="*/ 128 h 285"/>
                  <a:gd name="T54" fmla="*/ 43 w 288"/>
                  <a:gd name="T55" fmla="*/ 150 h 285"/>
                  <a:gd name="T56" fmla="*/ 42 w 288"/>
                  <a:gd name="T57" fmla="*/ 165 h 285"/>
                  <a:gd name="T58" fmla="*/ 10 w 288"/>
                  <a:gd name="T59" fmla="*/ 196 h 285"/>
                  <a:gd name="T60" fmla="*/ 25 w 288"/>
                  <a:gd name="T61" fmla="*/ 223 h 285"/>
                  <a:gd name="T62" fmla="*/ 70 w 288"/>
                  <a:gd name="T63" fmla="*/ 213 h 285"/>
                  <a:gd name="T64" fmla="*/ 81 w 288"/>
                  <a:gd name="T65" fmla="*/ 225 h 285"/>
                  <a:gd name="T66" fmla="*/ 74 w 288"/>
                  <a:gd name="T67" fmla="*/ 270 h 285"/>
                  <a:gd name="T68" fmla="*/ 103 w 288"/>
                  <a:gd name="T69" fmla="*/ 280 h 285"/>
                  <a:gd name="T70" fmla="*/ 132 w 288"/>
                  <a:gd name="T71" fmla="*/ 243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88" h="285">
                    <a:moveTo>
                      <a:pt x="144" y="244"/>
                    </a:moveTo>
                    <a:cubicBezTo>
                      <a:pt x="145" y="244"/>
                      <a:pt x="147" y="245"/>
                      <a:pt x="148" y="246"/>
                    </a:cubicBezTo>
                    <a:cubicBezTo>
                      <a:pt x="168" y="283"/>
                      <a:pt x="168" y="283"/>
                      <a:pt x="168" y="283"/>
                    </a:cubicBezTo>
                    <a:cubicBezTo>
                      <a:pt x="169" y="285"/>
                      <a:pt x="170" y="285"/>
                      <a:pt x="171" y="285"/>
                    </a:cubicBezTo>
                    <a:cubicBezTo>
                      <a:pt x="198" y="276"/>
                      <a:pt x="198" y="276"/>
                      <a:pt x="198" y="276"/>
                    </a:cubicBezTo>
                    <a:cubicBezTo>
                      <a:pt x="199" y="276"/>
                      <a:pt x="201" y="274"/>
                      <a:pt x="201" y="273"/>
                    </a:cubicBezTo>
                    <a:cubicBezTo>
                      <a:pt x="197" y="231"/>
                      <a:pt x="197" y="231"/>
                      <a:pt x="197" y="231"/>
                    </a:cubicBezTo>
                    <a:cubicBezTo>
                      <a:pt x="197" y="229"/>
                      <a:pt x="198" y="228"/>
                      <a:pt x="199" y="227"/>
                    </a:cubicBezTo>
                    <a:cubicBezTo>
                      <a:pt x="200" y="226"/>
                      <a:pt x="207" y="221"/>
                      <a:pt x="209" y="220"/>
                    </a:cubicBezTo>
                    <a:cubicBezTo>
                      <a:pt x="210" y="219"/>
                      <a:pt x="211" y="219"/>
                      <a:pt x="213" y="219"/>
                    </a:cubicBezTo>
                    <a:cubicBezTo>
                      <a:pt x="253" y="235"/>
                      <a:pt x="253" y="235"/>
                      <a:pt x="253" y="235"/>
                    </a:cubicBezTo>
                    <a:cubicBezTo>
                      <a:pt x="253" y="235"/>
                      <a:pt x="255" y="234"/>
                      <a:pt x="256" y="233"/>
                    </a:cubicBezTo>
                    <a:cubicBezTo>
                      <a:pt x="271" y="210"/>
                      <a:pt x="271" y="210"/>
                      <a:pt x="271" y="210"/>
                    </a:cubicBezTo>
                    <a:cubicBezTo>
                      <a:pt x="272" y="208"/>
                      <a:pt x="272" y="207"/>
                      <a:pt x="271" y="207"/>
                    </a:cubicBezTo>
                    <a:cubicBezTo>
                      <a:pt x="241" y="176"/>
                      <a:pt x="241" y="176"/>
                      <a:pt x="241" y="176"/>
                    </a:cubicBezTo>
                    <a:cubicBezTo>
                      <a:pt x="240" y="175"/>
                      <a:pt x="240" y="174"/>
                      <a:pt x="240" y="172"/>
                    </a:cubicBezTo>
                    <a:cubicBezTo>
                      <a:pt x="241" y="170"/>
                      <a:pt x="242" y="162"/>
                      <a:pt x="243" y="160"/>
                    </a:cubicBezTo>
                    <a:cubicBezTo>
                      <a:pt x="243" y="159"/>
                      <a:pt x="244" y="157"/>
                      <a:pt x="246" y="157"/>
                    </a:cubicBezTo>
                    <a:cubicBezTo>
                      <a:pt x="286" y="143"/>
                      <a:pt x="286" y="143"/>
                      <a:pt x="286" y="143"/>
                    </a:cubicBezTo>
                    <a:cubicBezTo>
                      <a:pt x="287" y="143"/>
                      <a:pt x="288" y="141"/>
                      <a:pt x="288" y="140"/>
                    </a:cubicBezTo>
                    <a:cubicBezTo>
                      <a:pt x="284" y="112"/>
                      <a:pt x="284" y="112"/>
                      <a:pt x="284" y="112"/>
                    </a:cubicBezTo>
                    <a:cubicBezTo>
                      <a:pt x="284" y="111"/>
                      <a:pt x="283" y="110"/>
                      <a:pt x="282" y="110"/>
                    </a:cubicBezTo>
                    <a:cubicBezTo>
                      <a:pt x="240" y="106"/>
                      <a:pt x="240" y="106"/>
                      <a:pt x="240" y="106"/>
                    </a:cubicBezTo>
                    <a:cubicBezTo>
                      <a:pt x="238" y="106"/>
                      <a:pt x="237" y="105"/>
                      <a:pt x="236" y="103"/>
                    </a:cubicBezTo>
                    <a:cubicBezTo>
                      <a:pt x="236" y="101"/>
                      <a:pt x="232" y="94"/>
                      <a:pt x="231" y="92"/>
                    </a:cubicBezTo>
                    <a:cubicBezTo>
                      <a:pt x="230" y="91"/>
                      <a:pt x="230" y="89"/>
                      <a:pt x="231" y="88"/>
                    </a:cubicBezTo>
                    <a:cubicBezTo>
                      <a:pt x="253" y="51"/>
                      <a:pt x="253" y="51"/>
                      <a:pt x="253" y="51"/>
                    </a:cubicBezTo>
                    <a:cubicBezTo>
                      <a:pt x="254" y="50"/>
                      <a:pt x="252" y="49"/>
                      <a:pt x="252" y="48"/>
                    </a:cubicBezTo>
                    <a:cubicBezTo>
                      <a:pt x="232" y="29"/>
                      <a:pt x="232" y="29"/>
                      <a:pt x="232" y="29"/>
                    </a:cubicBezTo>
                    <a:cubicBezTo>
                      <a:pt x="231" y="29"/>
                      <a:pt x="230" y="28"/>
                      <a:pt x="227" y="29"/>
                    </a:cubicBezTo>
                    <a:cubicBezTo>
                      <a:pt x="193" y="52"/>
                      <a:pt x="193" y="52"/>
                      <a:pt x="193" y="52"/>
                    </a:cubicBezTo>
                    <a:cubicBezTo>
                      <a:pt x="192" y="53"/>
                      <a:pt x="191" y="53"/>
                      <a:pt x="189" y="53"/>
                    </a:cubicBezTo>
                    <a:cubicBezTo>
                      <a:pt x="187" y="52"/>
                      <a:pt x="180" y="49"/>
                      <a:pt x="178" y="48"/>
                    </a:cubicBezTo>
                    <a:cubicBezTo>
                      <a:pt x="177" y="48"/>
                      <a:pt x="176" y="47"/>
                      <a:pt x="175" y="45"/>
                    </a:cubicBezTo>
                    <a:cubicBezTo>
                      <a:pt x="168" y="3"/>
                      <a:pt x="168" y="3"/>
                      <a:pt x="168" y="3"/>
                    </a:cubicBezTo>
                    <a:cubicBezTo>
                      <a:pt x="168" y="2"/>
                      <a:pt x="168" y="2"/>
                      <a:pt x="168" y="2"/>
                    </a:cubicBezTo>
                    <a:cubicBezTo>
                      <a:pt x="167" y="1"/>
                      <a:pt x="138" y="0"/>
                      <a:pt x="138" y="0"/>
                    </a:cubicBezTo>
                    <a:cubicBezTo>
                      <a:pt x="138" y="0"/>
                      <a:pt x="135" y="1"/>
                      <a:pt x="134" y="2"/>
                    </a:cubicBezTo>
                    <a:cubicBezTo>
                      <a:pt x="123" y="43"/>
                      <a:pt x="123" y="43"/>
                      <a:pt x="123" y="43"/>
                    </a:cubicBezTo>
                    <a:cubicBezTo>
                      <a:pt x="123" y="44"/>
                      <a:pt x="121" y="45"/>
                      <a:pt x="120" y="46"/>
                    </a:cubicBezTo>
                    <a:cubicBezTo>
                      <a:pt x="117" y="47"/>
                      <a:pt x="114" y="47"/>
                      <a:pt x="110" y="48"/>
                    </a:cubicBezTo>
                    <a:cubicBezTo>
                      <a:pt x="109" y="49"/>
                      <a:pt x="107" y="49"/>
                      <a:pt x="106" y="48"/>
                    </a:cubicBezTo>
                    <a:cubicBezTo>
                      <a:pt x="69" y="16"/>
                      <a:pt x="69" y="16"/>
                      <a:pt x="69" y="16"/>
                    </a:cubicBezTo>
                    <a:cubicBezTo>
                      <a:pt x="68" y="15"/>
                      <a:pt x="66" y="15"/>
                      <a:pt x="65" y="15"/>
                    </a:cubicBezTo>
                    <a:cubicBezTo>
                      <a:pt x="43" y="32"/>
                      <a:pt x="43" y="32"/>
                      <a:pt x="43" y="32"/>
                    </a:cubicBezTo>
                    <a:cubicBezTo>
                      <a:pt x="42" y="33"/>
                      <a:pt x="41" y="35"/>
                      <a:pt x="42" y="37"/>
                    </a:cubicBezTo>
                    <a:cubicBezTo>
                      <a:pt x="62" y="80"/>
                      <a:pt x="62" y="80"/>
                      <a:pt x="62" y="80"/>
                    </a:cubicBezTo>
                    <a:cubicBezTo>
                      <a:pt x="63" y="82"/>
                      <a:pt x="63" y="83"/>
                      <a:pt x="62" y="85"/>
                    </a:cubicBezTo>
                    <a:cubicBezTo>
                      <a:pt x="60" y="88"/>
                      <a:pt x="59" y="90"/>
                      <a:pt x="57" y="93"/>
                    </a:cubicBezTo>
                    <a:cubicBezTo>
                      <a:pt x="56" y="94"/>
                      <a:pt x="54" y="96"/>
                      <a:pt x="53" y="96"/>
                    </a:cubicBezTo>
                    <a:cubicBezTo>
                      <a:pt x="53" y="96"/>
                      <a:pt x="10" y="95"/>
                      <a:pt x="10" y="95"/>
                    </a:cubicBezTo>
                    <a:cubicBezTo>
                      <a:pt x="8" y="95"/>
                      <a:pt x="7" y="96"/>
                      <a:pt x="7" y="97"/>
                    </a:cubicBezTo>
                    <a:cubicBezTo>
                      <a:pt x="1" y="124"/>
                      <a:pt x="1" y="124"/>
                      <a:pt x="1" y="124"/>
                    </a:cubicBezTo>
                    <a:cubicBezTo>
                      <a:pt x="0" y="126"/>
                      <a:pt x="2" y="127"/>
                      <a:pt x="3" y="128"/>
                    </a:cubicBezTo>
                    <a:cubicBezTo>
                      <a:pt x="40" y="146"/>
                      <a:pt x="40" y="146"/>
                      <a:pt x="40" y="146"/>
                    </a:cubicBezTo>
                    <a:cubicBezTo>
                      <a:pt x="42" y="147"/>
                      <a:pt x="43" y="148"/>
                      <a:pt x="43" y="150"/>
                    </a:cubicBezTo>
                    <a:cubicBezTo>
                      <a:pt x="43" y="152"/>
                      <a:pt x="44" y="160"/>
                      <a:pt x="44" y="162"/>
                    </a:cubicBezTo>
                    <a:cubicBezTo>
                      <a:pt x="44" y="163"/>
                      <a:pt x="43" y="164"/>
                      <a:pt x="42" y="165"/>
                    </a:cubicBezTo>
                    <a:cubicBezTo>
                      <a:pt x="10" y="192"/>
                      <a:pt x="10" y="192"/>
                      <a:pt x="10" y="192"/>
                    </a:cubicBezTo>
                    <a:cubicBezTo>
                      <a:pt x="10" y="192"/>
                      <a:pt x="9" y="193"/>
                      <a:pt x="10" y="196"/>
                    </a:cubicBezTo>
                    <a:cubicBezTo>
                      <a:pt x="22" y="221"/>
                      <a:pt x="22" y="221"/>
                      <a:pt x="22" y="221"/>
                    </a:cubicBezTo>
                    <a:cubicBezTo>
                      <a:pt x="23" y="222"/>
                      <a:pt x="24" y="223"/>
                      <a:pt x="25" y="223"/>
                    </a:cubicBezTo>
                    <a:cubicBezTo>
                      <a:pt x="66" y="212"/>
                      <a:pt x="66" y="212"/>
                      <a:pt x="66" y="212"/>
                    </a:cubicBezTo>
                    <a:cubicBezTo>
                      <a:pt x="68" y="211"/>
                      <a:pt x="69" y="212"/>
                      <a:pt x="70" y="213"/>
                    </a:cubicBezTo>
                    <a:cubicBezTo>
                      <a:pt x="72" y="214"/>
                      <a:pt x="78" y="220"/>
                      <a:pt x="79" y="221"/>
                    </a:cubicBezTo>
                    <a:cubicBezTo>
                      <a:pt x="80" y="222"/>
                      <a:pt x="81" y="224"/>
                      <a:pt x="81" y="225"/>
                    </a:cubicBezTo>
                    <a:cubicBezTo>
                      <a:pt x="72" y="267"/>
                      <a:pt x="72" y="267"/>
                      <a:pt x="72" y="267"/>
                    </a:cubicBezTo>
                    <a:cubicBezTo>
                      <a:pt x="72" y="268"/>
                      <a:pt x="73" y="269"/>
                      <a:pt x="74" y="270"/>
                    </a:cubicBezTo>
                    <a:cubicBezTo>
                      <a:pt x="100" y="281"/>
                      <a:pt x="100" y="281"/>
                      <a:pt x="100" y="281"/>
                    </a:cubicBezTo>
                    <a:cubicBezTo>
                      <a:pt x="101" y="281"/>
                      <a:pt x="103" y="281"/>
                      <a:pt x="103" y="280"/>
                    </a:cubicBezTo>
                    <a:cubicBezTo>
                      <a:pt x="128" y="245"/>
                      <a:pt x="128" y="245"/>
                      <a:pt x="128" y="245"/>
                    </a:cubicBezTo>
                    <a:cubicBezTo>
                      <a:pt x="129" y="244"/>
                      <a:pt x="131" y="243"/>
                      <a:pt x="132" y="243"/>
                    </a:cubicBezTo>
                    <a:cubicBezTo>
                      <a:pt x="136" y="244"/>
                      <a:pt x="144" y="244"/>
                      <a:pt x="144" y="244"/>
                    </a:cubicBezTo>
                    <a:close/>
                  </a:path>
                </a:pathLst>
              </a:custGeom>
              <a:noFill/>
              <a:ln w="317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53" name="Freeform 38">
                <a:extLst>
                  <a:ext uri="{FF2B5EF4-FFF2-40B4-BE49-F238E27FC236}">
                    <a16:creationId xmlns:a16="http://schemas.microsoft.com/office/drawing/2014/main" id="{B25160A7-50E5-49AC-BA0A-9442FC28B307}"/>
                  </a:ext>
                </a:extLst>
              </p:cNvPr>
              <p:cNvSpPr>
                <a:spLocks/>
              </p:cNvSpPr>
              <p:nvPr/>
            </p:nvSpPr>
            <p:spPr bwMode="auto">
              <a:xfrm>
                <a:off x="3665538" y="3008313"/>
                <a:ext cx="282575" cy="277812"/>
              </a:xfrm>
              <a:custGeom>
                <a:avLst/>
                <a:gdLst>
                  <a:gd name="T0" fmla="*/ 50 w 100"/>
                  <a:gd name="T1" fmla="*/ 0 h 98"/>
                  <a:gd name="T2" fmla="*/ 21 w 100"/>
                  <a:gd name="T3" fmla="*/ 9 h 98"/>
                  <a:gd name="T4" fmla="*/ 2 w 100"/>
                  <a:gd name="T5" fmla="*/ 42 h 98"/>
                  <a:gd name="T6" fmla="*/ 11 w 100"/>
                  <a:gd name="T7" fmla="*/ 78 h 98"/>
                  <a:gd name="T8" fmla="*/ 44 w 100"/>
                  <a:gd name="T9" fmla="*/ 97 h 98"/>
                  <a:gd name="T10" fmla="*/ 80 w 100"/>
                  <a:gd name="T11" fmla="*/ 87 h 98"/>
                  <a:gd name="T12" fmla="*/ 99 w 100"/>
                  <a:gd name="T13" fmla="*/ 55 h 98"/>
                  <a:gd name="T14" fmla="*/ 89 w 100"/>
                  <a:gd name="T15" fmla="*/ 19 h 98"/>
                  <a:gd name="T16" fmla="*/ 89 w 100"/>
                  <a:gd name="T17" fmla="*/ 19 h 98"/>
                  <a:gd name="T18" fmla="*/ 57 w 100"/>
                  <a:gd name="T19" fmla="*/ 0 h 98"/>
                  <a:gd name="T20" fmla="*/ 50 w 100"/>
                  <a:gd name="T21"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0" h="98">
                    <a:moveTo>
                      <a:pt x="50" y="0"/>
                    </a:moveTo>
                    <a:cubicBezTo>
                      <a:pt x="40" y="0"/>
                      <a:pt x="30" y="3"/>
                      <a:pt x="21" y="9"/>
                    </a:cubicBezTo>
                    <a:cubicBezTo>
                      <a:pt x="10" y="17"/>
                      <a:pt x="4" y="28"/>
                      <a:pt x="2" y="42"/>
                    </a:cubicBezTo>
                    <a:cubicBezTo>
                      <a:pt x="0" y="54"/>
                      <a:pt x="4" y="68"/>
                      <a:pt x="11" y="78"/>
                    </a:cubicBezTo>
                    <a:cubicBezTo>
                      <a:pt x="21" y="90"/>
                      <a:pt x="34" y="95"/>
                      <a:pt x="44" y="97"/>
                    </a:cubicBezTo>
                    <a:cubicBezTo>
                      <a:pt x="53" y="98"/>
                      <a:pt x="67" y="97"/>
                      <a:pt x="80" y="87"/>
                    </a:cubicBezTo>
                    <a:cubicBezTo>
                      <a:pt x="92" y="78"/>
                      <a:pt x="97" y="65"/>
                      <a:pt x="99" y="55"/>
                    </a:cubicBezTo>
                    <a:cubicBezTo>
                      <a:pt x="100" y="46"/>
                      <a:pt x="99" y="31"/>
                      <a:pt x="89" y="19"/>
                    </a:cubicBezTo>
                    <a:cubicBezTo>
                      <a:pt x="89" y="19"/>
                      <a:pt x="89" y="19"/>
                      <a:pt x="89" y="19"/>
                    </a:cubicBezTo>
                    <a:cubicBezTo>
                      <a:pt x="82" y="9"/>
                      <a:pt x="70" y="2"/>
                      <a:pt x="57" y="0"/>
                    </a:cubicBezTo>
                    <a:cubicBezTo>
                      <a:pt x="55" y="0"/>
                      <a:pt x="52" y="0"/>
                      <a:pt x="50" y="0"/>
                    </a:cubicBezTo>
                    <a:close/>
                  </a:path>
                </a:pathLst>
              </a:custGeom>
              <a:noFill/>
              <a:ln w="317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grpSp>
      </p:grpSp>
      <p:sp>
        <p:nvSpPr>
          <p:cNvPr id="45" name="Freeform: Shape 44">
            <a:extLst>
              <a:ext uri="{FF2B5EF4-FFF2-40B4-BE49-F238E27FC236}">
                <a16:creationId xmlns:a16="http://schemas.microsoft.com/office/drawing/2014/main" id="{B927CBF1-328D-49EB-809C-84388FD6AC96}"/>
              </a:ext>
            </a:extLst>
          </p:cNvPr>
          <p:cNvSpPr/>
          <p:nvPr/>
        </p:nvSpPr>
        <p:spPr bwMode="auto">
          <a:xfrm>
            <a:off x="415636" y="3947062"/>
            <a:ext cx="11360728" cy="217960"/>
          </a:xfrm>
          <a:custGeom>
            <a:avLst/>
            <a:gdLst>
              <a:gd name="connsiteX0" fmla="*/ 0 w 7816645"/>
              <a:gd name="connsiteY0" fmla="*/ 1474839 h 1873045"/>
              <a:gd name="connsiteX1" fmla="*/ 0 w 7816645"/>
              <a:gd name="connsiteY1" fmla="*/ 0 h 1873045"/>
              <a:gd name="connsiteX2" fmla="*/ 7816645 w 7816645"/>
              <a:gd name="connsiteY2" fmla="*/ 0 h 1873045"/>
              <a:gd name="connsiteX3" fmla="*/ 7816645 w 7816645"/>
              <a:gd name="connsiteY3" fmla="*/ 1873045 h 1873045"/>
              <a:gd name="connsiteX0" fmla="*/ 3807 w 7816645"/>
              <a:gd name="connsiteY0" fmla="*/ 1699370 h 1873045"/>
              <a:gd name="connsiteX1" fmla="*/ 0 w 7816645"/>
              <a:gd name="connsiteY1" fmla="*/ 0 h 1873045"/>
              <a:gd name="connsiteX2" fmla="*/ 7816645 w 7816645"/>
              <a:gd name="connsiteY2" fmla="*/ 0 h 1873045"/>
              <a:gd name="connsiteX3" fmla="*/ 7816645 w 7816645"/>
              <a:gd name="connsiteY3" fmla="*/ 1873045 h 1873045"/>
              <a:gd name="connsiteX0" fmla="*/ 0 w 7824260"/>
              <a:gd name="connsiteY0" fmla="*/ 1699370 h 1873045"/>
              <a:gd name="connsiteX1" fmla="*/ 7615 w 7824260"/>
              <a:gd name="connsiteY1" fmla="*/ 0 h 1873045"/>
              <a:gd name="connsiteX2" fmla="*/ 7824260 w 7824260"/>
              <a:gd name="connsiteY2" fmla="*/ 0 h 1873045"/>
              <a:gd name="connsiteX3" fmla="*/ 7824260 w 7824260"/>
              <a:gd name="connsiteY3" fmla="*/ 1873045 h 1873045"/>
              <a:gd name="connsiteX0" fmla="*/ 4268 w 7817107"/>
              <a:gd name="connsiteY0" fmla="*/ 1683333 h 1873045"/>
              <a:gd name="connsiteX1" fmla="*/ 462 w 7817107"/>
              <a:gd name="connsiteY1" fmla="*/ 0 h 1873045"/>
              <a:gd name="connsiteX2" fmla="*/ 7817107 w 7817107"/>
              <a:gd name="connsiteY2" fmla="*/ 0 h 1873045"/>
              <a:gd name="connsiteX3" fmla="*/ 7817107 w 7817107"/>
              <a:gd name="connsiteY3" fmla="*/ 1873045 h 1873045"/>
              <a:gd name="connsiteX0" fmla="*/ 4268 w 7817107"/>
              <a:gd name="connsiteY0" fmla="*/ 1683333 h 1683333"/>
              <a:gd name="connsiteX1" fmla="*/ 462 w 7817107"/>
              <a:gd name="connsiteY1" fmla="*/ 0 h 1683333"/>
              <a:gd name="connsiteX2" fmla="*/ 7817107 w 7817107"/>
              <a:gd name="connsiteY2" fmla="*/ 0 h 1683333"/>
              <a:gd name="connsiteX3" fmla="*/ 7809492 w 7817107"/>
              <a:gd name="connsiteY3" fmla="*/ 1664555 h 1683333"/>
              <a:gd name="connsiteX0" fmla="*/ 4268 w 7817838"/>
              <a:gd name="connsiteY0" fmla="*/ 1683333 h 1683333"/>
              <a:gd name="connsiteX1" fmla="*/ 462 w 7817838"/>
              <a:gd name="connsiteY1" fmla="*/ 0 h 1683333"/>
              <a:gd name="connsiteX2" fmla="*/ 7817107 w 7817838"/>
              <a:gd name="connsiteY2" fmla="*/ 0 h 1683333"/>
              <a:gd name="connsiteX3" fmla="*/ 7817106 w 7817838"/>
              <a:gd name="connsiteY3" fmla="*/ 1664555 h 1683333"/>
              <a:gd name="connsiteX0" fmla="*/ 4268 w 7817107"/>
              <a:gd name="connsiteY0" fmla="*/ 1683333 h 1683333"/>
              <a:gd name="connsiteX1" fmla="*/ 462 w 7817107"/>
              <a:gd name="connsiteY1" fmla="*/ 0 h 1683333"/>
              <a:gd name="connsiteX2" fmla="*/ 7817107 w 7817107"/>
              <a:gd name="connsiteY2" fmla="*/ 0 h 1683333"/>
              <a:gd name="connsiteX3" fmla="*/ 7805685 w 7817107"/>
              <a:gd name="connsiteY3" fmla="*/ 1648518 h 1683333"/>
              <a:gd name="connsiteX0" fmla="*/ 4268 w 7817839"/>
              <a:gd name="connsiteY0" fmla="*/ 1683333 h 1683333"/>
              <a:gd name="connsiteX1" fmla="*/ 462 w 7817839"/>
              <a:gd name="connsiteY1" fmla="*/ 0 h 1683333"/>
              <a:gd name="connsiteX2" fmla="*/ 7817107 w 7817839"/>
              <a:gd name="connsiteY2" fmla="*/ 0 h 1683333"/>
              <a:gd name="connsiteX3" fmla="*/ 7817107 w 7817839"/>
              <a:gd name="connsiteY3" fmla="*/ 1616445 h 1683333"/>
              <a:gd name="connsiteX0" fmla="*/ 4268 w 7817107"/>
              <a:gd name="connsiteY0" fmla="*/ 1683333 h 1683333"/>
              <a:gd name="connsiteX1" fmla="*/ 462 w 7817107"/>
              <a:gd name="connsiteY1" fmla="*/ 0 h 1683333"/>
              <a:gd name="connsiteX2" fmla="*/ 7817107 w 7817107"/>
              <a:gd name="connsiteY2" fmla="*/ 0 h 1683333"/>
              <a:gd name="connsiteX3" fmla="*/ 7809494 w 7817107"/>
              <a:gd name="connsiteY3" fmla="*/ 1616445 h 1683333"/>
              <a:gd name="connsiteX0" fmla="*/ 4268 w 7821377"/>
              <a:gd name="connsiteY0" fmla="*/ 1683333 h 1683333"/>
              <a:gd name="connsiteX1" fmla="*/ 462 w 7821377"/>
              <a:gd name="connsiteY1" fmla="*/ 0 h 1683333"/>
              <a:gd name="connsiteX2" fmla="*/ 7817107 w 7821377"/>
              <a:gd name="connsiteY2" fmla="*/ 0 h 1683333"/>
              <a:gd name="connsiteX3" fmla="*/ 7820916 w 7821377"/>
              <a:gd name="connsiteY3" fmla="*/ 1616445 h 1683333"/>
              <a:gd name="connsiteX0" fmla="*/ 4268 w 7817107"/>
              <a:gd name="connsiteY0" fmla="*/ 1683333 h 1683333"/>
              <a:gd name="connsiteX1" fmla="*/ 462 w 7817107"/>
              <a:gd name="connsiteY1" fmla="*/ 0 h 1683333"/>
              <a:gd name="connsiteX2" fmla="*/ 7817107 w 7817107"/>
              <a:gd name="connsiteY2" fmla="*/ 0 h 1683333"/>
              <a:gd name="connsiteX3" fmla="*/ 7813302 w 7817107"/>
              <a:gd name="connsiteY3" fmla="*/ 1616445 h 1683333"/>
              <a:gd name="connsiteX0" fmla="*/ 4268 w 7817841"/>
              <a:gd name="connsiteY0" fmla="*/ 1683333 h 1696637"/>
              <a:gd name="connsiteX1" fmla="*/ 462 w 7817841"/>
              <a:gd name="connsiteY1" fmla="*/ 0 h 1696637"/>
              <a:gd name="connsiteX2" fmla="*/ 7817107 w 7817841"/>
              <a:gd name="connsiteY2" fmla="*/ 0 h 1696637"/>
              <a:gd name="connsiteX3" fmla="*/ 7817109 w 7817841"/>
              <a:gd name="connsiteY3" fmla="*/ 1696637 h 1696637"/>
              <a:gd name="connsiteX0" fmla="*/ 0 w 7823185"/>
              <a:gd name="connsiteY0" fmla="*/ 1683333 h 1696637"/>
              <a:gd name="connsiteX1" fmla="*/ 5806 w 7823185"/>
              <a:gd name="connsiteY1" fmla="*/ 0 h 1696637"/>
              <a:gd name="connsiteX2" fmla="*/ 7822451 w 7823185"/>
              <a:gd name="connsiteY2" fmla="*/ 0 h 1696637"/>
              <a:gd name="connsiteX3" fmla="*/ 7822453 w 7823185"/>
              <a:gd name="connsiteY3" fmla="*/ 1696637 h 1696637"/>
              <a:gd name="connsiteX0" fmla="*/ 4268 w 7817841"/>
              <a:gd name="connsiteY0" fmla="*/ 1683333 h 1696637"/>
              <a:gd name="connsiteX1" fmla="*/ 462 w 7817841"/>
              <a:gd name="connsiteY1" fmla="*/ 0 h 1696637"/>
              <a:gd name="connsiteX2" fmla="*/ 7817107 w 7817841"/>
              <a:gd name="connsiteY2" fmla="*/ 0 h 1696637"/>
              <a:gd name="connsiteX3" fmla="*/ 7817109 w 7817841"/>
              <a:gd name="connsiteY3" fmla="*/ 1696637 h 1696637"/>
              <a:gd name="connsiteX0" fmla="*/ 0 w 7819981"/>
              <a:gd name="connsiteY0" fmla="*/ 1683333 h 1696637"/>
              <a:gd name="connsiteX1" fmla="*/ 2602 w 7819981"/>
              <a:gd name="connsiteY1" fmla="*/ 0 h 1696637"/>
              <a:gd name="connsiteX2" fmla="*/ 7819247 w 7819981"/>
              <a:gd name="connsiteY2" fmla="*/ 0 h 1696637"/>
              <a:gd name="connsiteX3" fmla="*/ 7819249 w 7819981"/>
              <a:gd name="connsiteY3" fmla="*/ 1696637 h 1696637"/>
              <a:gd name="connsiteX0" fmla="*/ 4268 w 7817841"/>
              <a:gd name="connsiteY0" fmla="*/ 1683333 h 1696637"/>
              <a:gd name="connsiteX1" fmla="*/ 462 w 7817841"/>
              <a:gd name="connsiteY1" fmla="*/ 0 h 1696637"/>
              <a:gd name="connsiteX2" fmla="*/ 7817107 w 7817841"/>
              <a:gd name="connsiteY2" fmla="*/ 0 h 1696637"/>
              <a:gd name="connsiteX3" fmla="*/ 7817109 w 7817841"/>
              <a:gd name="connsiteY3" fmla="*/ 1696637 h 1696637"/>
              <a:gd name="connsiteX0" fmla="*/ 1271 w 7818048"/>
              <a:gd name="connsiteY0" fmla="*/ 1662974 h 1696637"/>
              <a:gd name="connsiteX1" fmla="*/ 669 w 7818048"/>
              <a:gd name="connsiteY1" fmla="*/ 0 h 1696637"/>
              <a:gd name="connsiteX2" fmla="*/ 7817314 w 7818048"/>
              <a:gd name="connsiteY2" fmla="*/ 0 h 1696637"/>
              <a:gd name="connsiteX3" fmla="*/ 7817316 w 7818048"/>
              <a:gd name="connsiteY3" fmla="*/ 1696637 h 1696637"/>
            </a:gdLst>
            <a:ahLst/>
            <a:cxnLst>
              <a:cxn ang="0">
                <a:pos x="connsiteX0" y="connsiteY0"/>
              </a:cxn>
              <a:cxn ang="0">
                <a:pos x="connsiteX1" y="connsiteY1"/>
              </a:cxn>
              <a:cxn ang="0">
                <a:pos x="connsiteX2" y="connsiteY2"/>
              </a:cxn>
              <a:cxn ang="0">
                <a:pos x="connsiteX3" y="connsiteY3"/>
              </a:cxn>
            </a:cxnLst>
            <a:rect l="l" t="t" r="r" b="b"/>
            <a:pathLst>
              <a:path w="7818048" h="1696637">
                <a:moveTo>
                  <a:pt x="1271" y="1662974"/>
                </a:moveTo>
                <a:cubicBezTo>
                  <a:pt x="3809" y="1096517"/>
                  <a:pt x="-1869" y="566457"/>
                  <a:pt x="669" y="0"/>
                </a:cubicBezTo>
                <a:lnTo>
                  <a:pt x="7817314" y="0"/>
                </a:lnTo>
                <a:cubicBezTo>
                  <a:pt x="7814776" y="554852"/>
                  <a:pt x="7819854" y="1141785"/>
                  <a:pt x="7817316" y="1696637"/>
                </a:cubicBezTo>
              </a:path>
            </a:pathLst>
          </a:custGeom>
          <a:noFill/>
          <a:ln w="19050">
            <a:solidFill>
              <a:srgbClr val="002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7880" tIns="43940" rIns="87880" bIns="43940" numCol="1" spcCol="0" rtlCol="0" fromWordArt="0" anchor="ctr" anchorCtr="0" forceAA="0" compatLnSpc="1">
            <a:prstTxWarp prst="textNoShape">
              <a:avLst/>
            </a:prstTxWarp>
            <a:noAutofit/>
          </a:bodyPr>
          <a:lstStyle/>
          <a:p>
            <a:pPr algn="ctr"/>
            <a:endParaRPr lang="en-US" sz="1730"/>
          </a:p>
        </p:txBody>
      </p:sp>
      <p:sp>
        <p:nvSpPr>
          <p:cNvPr id="216" name="Rectangle 215">
            <a:extLst>
              <a:ext uri="{FF2B5EF4-FFF2-40B4-BE49-F238E27FC236}">
                <a16:creationId xmlns:a16="http://schemas.microsoft.com/office/drawing/2014/main" id="{F1F46DBC-30CB-4CC4-A233-77995C5E25D1}"/>
              </a:ext>
            </a:extLst>
          </p:cNvPr>
          <p:cNvSpPr/>
          <p:nvPr/>
        </p:nvSpPr>
        <p:spPr bwMode="auto">
          <a:xfrm>
            <a:off x="58144" y="1645677"/>
            <a:ext cx="12192000" cy="189307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17" name="Text Placeholder 21">
            <a:extLst>
              <a:ext uri="{FF2B5EF4-FFF2-40B4-BE49-F238E27FC236}">
                <a16:creationId xmlns:a16="http://schemas.microsoft.com/office/drawing/2014/main" id="{B2B5D285-1A87-41FF-9548-688ECB46412D}"/>
              </a:ext>
            </a:extLst>
          </p:cNvPr>
          <p:cNvSpPr txBox="1">
            <a:spLocks/>
          </p:cNvSpPr>
          <p:nvPr/>
        </p:nvSpPr>
        <p:spPr>
          <a:xfrm>
            <a:off x="465189" y="2585170"/>
            <a:ext cx="1658999" cy="603453"/>
          </a:xfrm>
          <a:prstGeom prst="rect">
            <a:avLst/>
          </a:prstGeom>
        </p:spPr>
        <p:txBody>
          <a:bodyPr wrap="square" lIns="89642" tIns="89642" rIns="89642" bIns="89642" anchor="t">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gn="ctr">
              <a:lnSpc>
                <a:spcPct val="100000"/>
              </a:lnSpc>
              <a:defRPr/>
            </a:pPr>
            <a:r>
              <a:rPr lang="en-US" sz="1372" dirty="0"/>
              <a:t>Programming Models</a:t>
            </a:r>
          </a:p>
        </p:txBody>
      </p:sp>
      <p:sp>
        <p:nvSpPr>
          <p:cNvPr id="218" name="Text Placeholder 21">
            <a:extLst>
              <a:ext uri="{FF2B5EF4-FFF2-40B4-BE49-F238E27FC236}">
                <a16:creationId xmlns:a16="http://schemas.microsoft.com/office/drawing/2014/main" id="{5F9BAF7A-764A-49A1-AD76-1ECE265DF2B3}"/>
              </a:ext>
            </a:extLst>
          </p:cNvPr>
          <p:cNvSpPr txBox="1">
            <a:spLocks/>
          </p:cNvSpPr>
          <p:nvPr/>
        </p:nvSpPr>
        <p:spPr>
          <a:xfrm>
            <a:off x="2084725" y="2585170"/>
            <a:ext cx="1658999" cy="603453"/>
          </a:xfrm>
          <a:prstGeom prst="rect">
            <a:avLst/>
          </a:prstGeom>
        </p:spPr>
        <p:txBody>
          <a:bodyPr wrap="square" lIns="89642" tIns="89642" rIns="89642" bIns="89642" anchor="t">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gn="ctr">
              <a:lnSpc>
                <a:spcPct val="100000"/>
              </a:lnSpc>
              <a:defRPr/>
            </a:pPr>
            <a:r>
              <a:rPr lang="en-US" sz="1372" dirty="0"/>
              <a:t>Dev &amp; Ops </a:t>
            </a:r>
            <a:br>
              <a:rPr lang="en-US" sz="1372" dirty="0"/>
            </a:br>
            <a:r>
              <a:rPr lang="en-US" sz="1372" dirty="0"/>
              <a:t>Tooling</a:t>
            </a:r>
          </a:p>
        </p:txBody>
      </p:sp>
      <p:sp>
        <p:nvSpPr>
          <p:cNvPr id="219" name="Text Placeholder 21">
            <a:extLst>
              <a:ext uri="{FF2B5EF4-FFF2-40B4-BE49-F238E27FC236}">
                <a16:creationId xmlns:a16="http://schemas.microsoft.com/office/drawing/2014/main" id="{691B2474-6CED-439D-A035-4A4D7D81A306}"/>
              </a:ext>
            </a:extLst>
          </p:cNvPr>
          <p:cNvSpPr txBox="1">
            <a:spLocks/>
          </p:cNvSpPr>
          <p:nvPr/>
        </p:nvSpPr>
        <p:spPr>
          <a:xfrm>
            <a:off x="3704261" y="2585169"/>
            <a:ext cx="1658999" cy="392245"/>
          </a:xfrm>
          <a:prstGeom prst="rect">
            <a:avLst/>
          </a:prstGeom>
        </p:spPr>
        <p:txBody>
          <a:bodyPr wrap="square" lIns="89642" tIns="89642" rIns="89642" bIns="89642" anchor="t">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gn="ctr">
              <a:lnSpc>
                <a:spcPct val="100000"/>
              </a:lnSpc>
              <a:defRPr/>
            </a:pPr>
            <a:r>
              <a:rPr lang="en-US" sz="1372" dirty="0"/>
              <a:t>Orchestration</a:t>
            </a:r>
          </a:p>
        </p:txBody>
      </p:sp>
      <p:sp>
        <p:nvSpPr>
          <p:cNvPr id="220" name="Text Placeholder 21">
            <a:extLst>
              <a:ext uri="{FF2B5EF4-FFF2-40B4-BE49-F238E27FC236}">
                <a16:creationId xmlns:a16="http://schemas.microsoft.com/office/drawing/2014/main" id="{0CFB7950-581D-49BF-B412-E8EDAA7F8963}"/>
              </a:ext>
            </a:extLst>
          </p:cNvPr>
          <p:cNvSpPr txBox="1">
            <a:spLocks/>
          </p:cNvSpPr>
          <p:nvPr/>
        </p:nvSpPr>
        <p:spPr>
          <a:xfrm>
            <a:off x="5323797" y="2585170"/>
            <a:ext cx="1658999" cy="603453"/>
          </a:xfrm>
          <a:prstGeom prst="rect">
            <a:avLst/>
          </a:prstGeom>
        </p:spPr>
        <p:txBody>
          <a:bodyPr wrap="square" lIns="89642" tIns="89642" rIns="89642" bIns="89642" anchor="t">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gn="ctr">
              <a:lnSpc>
                <a:spcPct val="100000"/>
              </a:lnSpc>
              <a:defRPr/>
            </a:pPr>
            <a:r>
              <a:rPr lang="en-US" sz="1372" dirty="0"/>
              <a:t>Lifecycle Management</a:t>
            </a:r>
          </a:p>
        </p:txBody>
      </p:sp>
      <p:sp>
        <p:nvSpPr>
          <p:cNvPr id="221" name="Text Placeholder 21">
            <a:extLst>
              <a:ext uri="{FF2B5EF4-FFF2-40B4-BE49-F238E27FC236}">
                <a16:creationId xmlns:a16="http://schemas.microsoft.com/office/drawing/2014/main" id="{0DEA2DC7-3F59-4ED3-BC19-8CDBB8353CE7}"/>
              </a:ext>
            </a:extLst>
          </p:cNvPr>
          <p:cNvSpPr txBox="1">
            <a:spLocks/>
          </p:cNvSpPr>
          <p:nvPr/>
        </p:nvSpPr>
        <p:spPr>
          <a:xfrm>
            <a:off x="6943333" y="2585170"/>
            <a:ext cx="1658999" cy="645694"/>
          </a:xfrm>
          <a:prstGeom prst="rect">
            <a:avLst/>
          </a:prstGeom>
        </p:spPr>
        <p:txBody>
          <a:bodyPr wrap="square" lIns="89642" tIns="89642" rIns="89642" bIns="89642" anchor="t">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gn="ctr">
              <a:lnSpc>
                <a:spcPct val="100000"/>
              </a:lnSpc>
              <a:defRPr/>
            </a:pPr>
            <a:r>
              <a:rPr lang="en-US" sz="1372" dirty="0"/>
              <a:t>Health &amp;</a:t>
            </a:r>
          </a:p>
          <a:p>
            <a:pPr lvl="0" algn="ctr">
              <a:lnSpc>
                <a:spcPct val="100000"/>
              </a:lnSpc>
              <a:defRPr/>
            </a:pPr>
            <a:r>
              <a:rPr lang="en-US" sz="1372" dirty="0"/>
              <a:t>Monitoring</a:t>
            </a:r>
          </a:p>
        </p:txBody>
      </p:sp>
      <p:sp>
        <p:nvSpPr>
          <p:cNvPr id="222" name="Text Placeholder 21">
            <a:extLst>
              <a:ext uri="{FF2B5EF4-FFF2-40B4-BE49-F238E27FC236}">
                <a16:creationId xmlns:a16="http://schemas.microsoft.com/office/drawing/2014/main" id="{710D472B-28E1-4A67-9E09-9662FB4EA1EF}"/>
              </a:ext>
            </a:extLst>
          </p:cNvPr>
          <p:cNvSpPr txBox="1">
            <a:spLocks/>
          </p:cNvSpPr>
          <p:nvPr/>
        </p:nvSpPr>
        <p:spPr>
          <a:xfrm>
            <a:off x="8562868" y="2585170"/>
            <a:ext cx="1658999" cy="856902"/>
          </a:xfrm>
          <a:prstGeom prst="rect">
            <a:avLst/>
          </a:prstGeom>
        </p:spPr>
        <p:txBody>
          <a:bodyPr wrap="square" lIns="89642" tIns="89642" rIns="89642" bIns="89642" anchor="t">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gn="ctr">
              <a:lnSpc>
                <a:spcPct val="100000"/>
              </a:lnSpc>
              <a:defRPr/>
            </a:pPr>
            <a:r>
              <a:rPr lang="en-US" sz="1372" dirty="0"/>
              <a:t>Always On Availability</a:t>
            </a:r>
          </a:p>
          <a:p>
            <a:pPr lvl="0" algn="ctr">
              <a:lnSpc>
                <a:spcPct val="100000"/>
              </a:lnSpc>
              <a:defRPr/>
            </a:pPr>
            <a:endParaRPr lang="en-US" sz="1372" dirty="0"/>
          </a:p>
        </p:txBody>
      </p:sp>
      <p:sp>
        <p:nvSpPr>
          <p:cNvPr id="233" name="Text Placeholder 21">
            <a:extLst>
              <a:ext uri="{FF2B5EF4-FFF2-40B4-BE49-F238E27FC236}">
                <a16:creationId xmlns:a16="http://schemas.microsoft.com/office/drawing/2014/main" id="{FF021D88-B8A1-4F31-A944-401C88153680}"/>
              </a:ext>
            </a:extLst>
          </p:cNvPr>
          <p:cNvSpPr txBox="1">
            <a:spLocks/>
          </p:cNvSpPr>
          <p:nvPr/>
        </p:nvSpPr>
        <p:spPr>
          <a:xfrm>
            <a:off x="10182406" y="2585170"/>
            <a:ext cx="1658999" cy="645694"/>
          </a:xfrm>
          <a:prstGeom prst="rect">
            <a:avLst/>
          </a:prstGeom>
        </p:spPr>
        <p:txBody>
          <a:bodyPr wrap="square" lIns="89642" tIns="89642" rIns="89642" bIns="89642" anchor="t">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gn="ctr">
              <a:lnSpc>
                <a:spcPct val="100000"/>
              </a:lnSpc>
              <a:defRPr/>
            </a:pPr>
            <a:r>
              <a:rPr lang="en-US" sz="1372" dirty="0"/>
              <a:t>Auto</a:t>
            </a:r>
          </a:p>
          <a:p>
            <a:pPr lvl="0" algn="ctr">
              <a:lnSpc>
                <a:spcPct val="100000"/>
              </a:lnSpc>
              <a:defRPr/>
            </a:pPr>
            <a:r>
              <a:rPr lang="en-US" sz="1372" dirty="0"/>
              <a:t>Scaling</a:t>
            </a:r>
          </a:p>
        </p:txBody>
      </p:sp>
      <p:grpSp>
        <p:nvGrpSpPr>
          <p:cNvPr id="234" name="Group 233">
            <a:extLst>
              <a:ext uri="{FF2B5EF4-FFF2-40B4-BE49-F238E27FC236}">
                <a16:creationId xmlns:a16="http://schemas.microsoft.com/office/drawing/2014/main" id="{8AF2B83C-FACA-41B4-9D3C-092B64FF1750}"/>
              </a:ext>
            </a:extLst>
          </p:cNvPr>
          <p:cNvGrpSpPr/>
          <p:nvPr/>
        </p:nvGrpSpPr>
        <p:grpSpPr>
          <a:xfrm>
            <a:off x="10839398" y="2087061"/>
            <a:ext cx="345014" cy="337532"/>
            <a:chOff x="2378075" y="5489575"/>
            <a:chExt cx="585787" cy="573087"/>
          </a:xfrm>
        </p:grpSpPr>
        <p:sp>
          <p:nvSpPr>
            <p:cNvPr id="274" name="Freeform 5">
              <a:extLst>
                <a:ext uri="{FF2B5EF4-FFF2-40B4-BE49-F238E27FC236}">
                  <a16:creationId xmlns:a16="http://schemas.microsoft.com/office/drawing/2014/main" id="{5A56E1C9-8380-416F-84C9-C72C42AA4CD8}"/>
                </a:ext>
              </a:extLst>
            </p:cNvPr>
            <p:cNvSpPr>
              <a:spLocks/>
            </p:cNvSpPr>
            <p:nvPr/>
          </p:nvSpPr>
          <p:spPr bwMode="auto">
            <a:xfrm>
              <a:off x="2524125" y="5648325"/>
              <a:ext cx="269875" cy="266700"/>
            </a:xfrm>
            <a:custGeom>
              <a:avLst/>
              <a:gdLst>
                <a:gd name="T0" fmla="*/ 170 w 170"/>
                <a:gd name="T1" fmla="*/ 168 h 168"/>
                <a:gd name="T2" fmla="*/ 170 w 170"/>
                <a:gd name="T3" fmla="*/ 0 h 168"/>
                <a:gd name="T4" fmla="*/ 0 w 170"/>
                <a:gd name="T5" fmla="*/ 0 h 168"/>
              </a:gdLst>
              <a:ahLst/>
              <a:cxnLst>
                <a:cxn ang="0">
                  <a:pos x="T0" y="T1"/>
                </a:cxn>
                <a:cxn ang="0">
                  <a:pos x="T2" y="T3"/>
                </a:cxn>
                <a:cxn ang="0">
                  <a:pos x="T4" y="T5"/>
                </a:cxn>
              </a:cxnLst>
              <a:rect l="0" t="0" r="r" b="b"/>
              <a:pathLst>
                <a:path w="170" h="168">
                  <a:moveTo>
                    <a:pt x="170" y="168"/>
                  </a:moveTo>
                  <a:lnTo>
                    <a:pt x="170" y="0"/>
                  </a:lnTo>
                  <a:lnTo>
                    <a:pt x="0" y="0"/>
                  </a:ln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75" name="Freeform 6">
              <a:extLst>
                <a:ext uri="{FF2B5EF4-FFF2-40B4-BE49-F238E27FC236}">
                  <a16:creationId xmlns:a16="http://schemas.microsoft.com/office/drawing/2014/main" id="{5EAC541B-D9CE-4032-A42F-045893954C13}"/>
                </a:ext>
              </a:extLst>
            </p:cNvPr>
            <p:cNvSpPr>
              <a:spLocks/>
            </p:cNvSpPr>
            <p:nvPr/>
          </p:nvSpPr>
          <p:spPr bwMode="auto">
            <a:xfrm>
              <a:off x="2400300" y="5489575"/>
              <a:ext cx="563562" cy="558800"/>
            </a:xfrm>
            <a:custGeom>
              <a:avLst/>
              <a:gdLst>
                <a:gd name="T0" fmla="*/ 48 w 199"/>
                <a:gd name="T1" fmla="*/ 197 h 197"/>
                <a:gd name="T2" fmla="*/ 191 w 199"/>
                <a:gd name="T3" fmla="*/ 197 h 197"/>
                <a:gd name="T4" fmla="*/ 199 w 199"/>
                <a:gd name="T5" fmla="*/ 190 h 197"/>
                <a:gd name="T6" fmla="*/ 199 w 199"/>
                <a:gd name="T7" fmla="*/ 8 h 197"/>
                <a:gd name="T8" fmla="*/ 191 w 199"/>
                <a:gd name="T9" fmla="*/ 0 h 197"/>
                <a:gd name="T10" fmla="*/ 8 w 199"/>
                <a:gd name="T11" fmla="*/ 0 h 197"/>
                <a:gd name="T12" fmla="*/ 0 w 199"/>
                <a:gd name="T13" fmla="*/ 8 h 197"/>
                <a:gd name="T14" fmla="*/ 0 w 199"/>
                <a:gd name="T15" fmla="*/ 150 h 19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9" h="197">
                  <a:moveTo>
                    <a:pt x="48" y="197"/>
                  </a:moveTo>
                  <a:cubicBezTo>
                    <a:pt x="191" y="197"/>
                    <a:pt x="191" y="197"/>
                    <a:pt x="191" y="197"/>
                  </a:cubicBezTo>
                  <a:cubicBezTo>
                    <a:pt x="195" y="197"/>
                    <a:pt x="199" y="194"/>
                    <a:pt x="199" y="190"/>
                  </a:cubicBezTo>
                  <a:cubicBezTo>
                    <a:pt x="199" y="8"/>
                    <a:pt x="199" y="8"/>
                    <a:pt x="199" y="8"/>
                  </a:cubicBezTo>
                  <a:cubicBezTo>
                    <a:pt x="199" y="4"/>
                    <a:pt x="195" y="0"/>
                    <a:pt x="191" y="0"/>
                  </a:cubicBezTo>
                  <a:cubicBezTo>
                    <a:pt x="8" y="0"/>
                    <a:pt x="8" y="0"/>
                    <a:pt x="8" y="0"/>
                  </a:cubicBezTo>
                  <a:cubicBezTo>
                    <a:pt x="4" y="0"/>
                    <a:pt x="0" y="4"/>
                    <a:pt x="0" y="8"/>
                  </a:cubicBezTo>
                  <a:cubicBezTo>
                    <a:pt x="0" y="150"/>
                    <a:pt x="0" y="150"/>
                    <a:pt x="0" y="150"/>
                  </a:cubicBez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76" name="Line 7">
              <a:extLst>
                <a:ext uri="{FF2B5EF4-FFF2-40B4-BE49-F238E27FC236}">
                  <a16:creationId xmlns:a16="http://schemas.microsoft.com/office/drawing/2014/main" id="{4B431587-2622-421E-82C0-9C3C187FF46D}"/>
                </a:ext>
              </a:extLst>
            </p:cNvPr>
            <p:cNvSpPr>
              <a:spLocks noChangeShapeType="1"/>
            </p:cNvSpPr>
            <p:nvPr/>
          </p:nvSpPr>
          <p:spPr bwMode="auto">
            <a:xfrm flipH="1">
              <a:off x="2378075" y="5648325"/>
              <a:ext cx="415925" cy="414337"/>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grpSp>
      <p:grpSp>
        <p:nvGrpSpPr>
          <p:cNvPr id="235" name="Group 234">
            <a:extLst>
              <a:ext uri="{FF2B5EF4-FFF2-40B4-BE49-F238E27FC236}">
                <a16:creationId xmlns:a16="http://schemas.microsoft.com/office/drawing/2014/main" id="{778598DB-0C67-4183-B9E1-6006007A44EB}"/>
              </a:ext>
            </a:extLst>
          </p:cNvPr>
          <p:cNvGrpSpPr/>
          <p:nvPr/>
        </p:nvGrpSpPr>
        <p:grpSpPr>
          <a:xfrm>
            <a:off x="4285953" y="2069539"/>
            <a:ext cx="495615" cy="372575"/>
            <a:chOff x="10280651" y="912813"/>
            <a:chExt cx="1138238" cy="855663"/>
          </a:xfrm>
        </p:grpSpPr>
        <p:sp>
          <p:nvSpPr>
            <p:cNvPr id="265" name="Freeform 93">
              <a:extLst>
                <a:ext uri="{FF2B5EF4-FFF2-40B4-BE49-F238E27FC236}">
                  <a16:creationId xmlns:a16="http://schemas.microsoft.com/office/drawing/2014/main" id="{0C70971A-84DA-4FB1-9762-3ECB2E23F38E}"/>
                </a:ext>
              </a:extLst>
            </p:cNvPr>
            <p:cNvSpPr>
              <a:spLocks/>
            </p:cNvSpPr>
            <p:nvPr/>
          </p:nvSpPr>
          <p:spPr bwMode="auto">
            <a:xfrm>
              <a:off x="11350626" y="1282700"/>
              <a:ext cx="68263" cy="115888"/>
            </a:xfrm>
            <a:custGeom>
              <a:avLst/>
              <a:gdLst>
                <a:gd name="T0" fmla="*/ 0 w 43"/>
                <a:gd name="T1" fmla="*/ 73 h 73"/>
                <a:gd name="T2" fmla="*/ 43 w 43"/>
                <a:gd name="T3" fmla="*/ 36 h 73"/>
                <a:gd name="T4" fmla="*/ 0 w 43"/>
                <a:gd name="T5" fmla="*/ 0 h 73"/>
              </a:gdLst>
              <a:ahLst/>
              <a:cxnLst>
                <a:cxn ang="0">
                  <a:pos x="T0" y="T1"/>
                </a:cxn>
                <a:cxn ang="0">
                  <a:pos x="T2" y="T3"/>
                </a:cxn>
                <a:cxn ang="0">
                  <a:pos x="T4" y="T5"/>
                </a:cxn>
              </a:cxnLst>
              <a:rect l="0" t="0" r="r" b="b"/>
              <a:pathLst>
                <a:path w="43" h="73">
                  <a:moveTo>
                    <a:pt x="0" y="73"/>
                  </a:moveTo>
                  <a:lnTo>
                    <a:pt x="43" y="36"/>
                  </a:lnTo>
                  <a:lnTo>
                    <a:pt x="0" y="0"/>
                  </a:ln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66" name="Line 94">
              <a:extLst>
                <a:ext uri="{FF2B5EF4-FFF2-40B4-BE49-F238E27FC236}">
                  <a16:creationId xmlns:a16="http://schemas.microsoft.com/office/drawing/2014/main" id="{B2EAF37E-B1CD-4280-985B-FC6016D2E864}"/>
                </a:ext>
              </a:extLst>
            </p:cNvPr>
            <p:cNvSpPr>
              <a:spLocks noChangeShapeType="1"/>
            </p:cNvSpPr>
            <p:nvPr/>
          </p:nvSpPr>
          <p:spPr bwMode="auto">
            <a:xfrm flipH="1">
              <a:off x="10440988" y="1339850"/>
              <a:ext cx="942975" cy="0"/>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67" name="Oval 95">
              <a:extLst>
                <a:ext uri="{FF2B5EF4-FFF2-40B4-BE49-F238E27FC236}">
                  <a16:creationId xmlns:a16="http://schemas.microsoft.com/office/drawing/2014/main" id="{F0447E71-B832-4729-8640-3D52B5378283}"/>
                </a:ext>
              </a:extLst>
            </p:cNvPr>
            <p:cNvSpPr>
              <a:spLocks noChangeArrowheads="1"/>
            </p:cNvSpPr>
            <p:nvPr/>
          </p:nvSpPr>
          <p:spPr bwMode="auto">
            <a:xfrm>
              <a:off x="10280651" y="912813"/>
              <a:ext cx="160338" cy="160338"/>
            </a:xfrm>
            <a:prstGeom prst="ellipse">
              <a:avLst/>
            </a:pr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68" name="Oval 96">
              <a:extLst>
                <a:ext uri="{FF2B5EF4-FFF2-40B4-BE49-F238E27FC236}">
                  <a16:creationId xmlns:a16="http://schemas.microsoft.com/office/drawing/2014/main" id="{1B284375-6582-4E19-832B-DBF1E5E56ED3}"/>
                </a:ext>
              </a:extLst>
            </p:cNvPr>
            <p:cNvSpPr>
              <a:spLocks noChangeArrowheads="1"/>
            </p:cNvSpPr>
            <p:nvPr/>
          </p:nvSpPr>
          <p:spPr bwMode="auto">
            <a:xfrm>
              <a:off x="10280651" y="1262063"/>
              <a:ext cx="160338" cy="158750"/>
            </a:xfrm>
            <a:prstGeom prst="ellipse">
              <a:avLst/>
            </a:pr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69" name="Oval 97">
              <a:extLst>
                <a:ext uri="{FF2B5EF4-FFF2-40B4-BE49-F238E27FC236}">
                  <a16:creationId xmlns:a16="http://schemas.microsoft.com/office/drawing/2014/main" id="{14D6ED04-C324-4819-8ED3-5026983A3669}"/>
                </a:ext>
              </a:extLst>
            </p:cNvPr>
            <p:cNvSpPr>
              <a:spLocks noChangeArrowheads="1"/>
            </p:cNvSpPr>
            <p:nvPr/>
          </p:nvSpPr>
          <p:spPr bwMode="auto">
            <a:xfrm>
              <a:off x="10280651" y="1611313"/>
              <a:ext cx="160338" cy="157163"/>
            </a:xfrm>
            <a:prstGeom prst="ellipse">
              <a:avLst/>
            </a:pr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70" name="Freeform 98">
              <a:extLst>
                <a:ext uri="{FF2B5EF4-FFF2-40B4-BE49-F238E27FC236}">
                  <a16:creationId xmlns:a16="http://schemas.microsoft.com/office/drawing/2014/main" id="{91C6C9C9-A556-43FC-8BC0-61F21D0EDC66}"/>
                </a:ext>
              </a:extLst>
            </p:cNvPr>
            <p:cNvSpPr>
              <a:spLocks/>
            </p:cNvSpPr>
            <p:nvPr/>
          </p:nvSpPr>
          <p:spPr bwMode="auto">
            <a:xfrm>
              <a:off x="10440988" y="992188"/>
              <a:ext cx="515938" cy="163513"/>
            </a:xfrm>
            <a:custGeom>
              <a:avLst/>
              <a:gdLst>
                <a:gd name="T0" fmla="*/ 0 w 183"/>
                <a:gd name="T1" fmla="*/ 0 h 58"/>
                <a:gd name="T2" fmla="*/ 126 w 183"/>
                <a:gd name="T3" fmla="*/ 0 h 58"/>
                <a:gd name="T4" fmla="*/ 183 w 183"/>
                <a:gd name="T5" fmla="*/ 58 h 58"/>
              </a:gdLst>
              <a:ahLst/>
              <a:cxnLst>
                <a:cxn ang="0">
                  <a:pos x="T0" y="T1"/>
                </a:cxn>
                <a:cxn ang="0">
                  <a:pos x="T2" y="T3"/>
                </a:cxn>
                <a:cxn ang="0">
                  <a:pos x="T4" y="T5"/>
                </a:cxn>
              </a:cxnLst>
              <a:rect l="0" t="0" r="r" b="b"/>
              <a:pathLst>
                <a:path w="183" h="58">
                  <a:moveTo>
                    <a:pt x="0" y="0"/>
                  </a:moveTo>
                  <a:cubicBezTo>
                    <a:pt x="126" y="0"/>
                    <a:pt x="126" y="0"/>
                    <a:pt x="126" y="0"/>
                  </a:cubicBezTo>
                  <a:cubicBezTo>
                    <a:pt x="158" y="0"/>
                    <a:pt x="183" y="26"/>
                    <a:pt x="183" y="58"/>
                  </a:cubicBez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71" name="Freeform 99">
              <a:extLst>
                <a:ext uri="{FF2B5EF4-FFF2-40B4-BE49-F238E27FC236}">
                  <a16:creationId xmlns:a16="http://schemas.microsoft.com/office/drawing/2014/main" id="{C62A074D-B145-436A-BD26-7E1CD13BE891}"/>
                </a:ext>
              </a:extLst>
            </p:cNvPr>
            <p:cNvSpPr>
              <a:spLocks/>
            </p:cNvSpPr>
            <p:nvPr/>
          </p:nvSpPr>
          <p:spPr bwMode="auto">
            <a:xfrm>
              <a:off x="10956926" y="1155700"/>
              <a:ext cx="114300" cy="184150"/>
            </a:xfrm>
            <a:custGeom>
              <a:avLst/>
              <a:gdLst>
                <a:gd name="T0" fmla="*/ 41 w 41"/>
                <a:gd name="T1" fmla="*/ 65 h 65"/>
                <a:gd name="T2" fmla="*/ 0 w 41"/>
                <a:gd name="T3" fmla="*/ 25 h 65"/>
                <a:gd name="T4" fmla="*/ 0 w 41"/>
                <a:gd name="T5" fmla="*/ 0 h 65"/>
              </a:gdLst>
              <a:ahLst/>
              <a:cxnLst>
                <a:cxn ang="0">
                  <a:pos x="T0" y="T1"/>
                </a:cxn>
                <a:cxn ang="0">
                  <a:pos x="T2" y="T3"/>
                </a:cxn>
                <a:cxn ang="0">
                  <a:pos x="T4" y="T5"/>
                </a:cxn>
              </a:cxnLst>
              <a:rect l="0" t="0" r="r" b="b"/>
              <a:pathLst>
                <a:path w="41" h="65">
                  <a:moveTo>
                    <a:pt x="41" y="65"/>
                  </a:moveTo>
                  <a:cubicBezTo>
                    <a:pt x="19" y="65"/>
                    <a:pt x="0" y="47"/>
                    <a:pt x="0" y="25"/>
                  </a:cubicBezTo>
                  <a:cubicBezTo>
                    <a:pt x="0" y="0"/>
                    <a:pt x="0" y="0"/>
                    <a:pt x="0" y="0"/>
                  </a:cubicBez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72" name="Freeform 100">
              <a:extLst>
                <a:ext uri="{FF2B5EF4-FFF2-40B4-BE49-F238E27FC236}">
                  <a16:creationId xmlns:a16="http://schemas.microsoft.com/office/drawing/2014/main" id="{D80319AA-5A05-46F5-94D4-735A2F786F6C}"/>
                </a:ext>
              </a:extLst>
            </p:cNvPr>
            <p:cNvSpPr>
              <a:spLocks/>
            </p:cNvSpPr>
            <p:nvPr/>
          </p:nvSpPr>
          <p:spPr bwMode="auto">
            <a:xfrm>
              <a:off x="10440988" y="1525588"/>
              <a:ext cx="515938" cy="163513"/>
            </a:xfrm>
            <a:custGeom>
              <a:avLst/>
              <a:gdLst>
                <a:gd name="T0" fmla="*/ 0 w 183"/>
                <a:gd name="T1" fmla="*/ 58 h 58"/>
                <a:gd name="T2" fmla="*/ 126 w 183"/>
                <a:gd name="T3" fmla="*/ 58 h 58"/>
                <a:gd name="T4" fmla="*/ 183 w 183"/>
                <a:gd name="T5" fmla="*/ 0 h 58"/>
              </a:gdLst>
              <a:ahLst/>
              <a:cxnLst>
                <a:cxn ang="0">
                  <a:pos x="T0" y="T1"/>
                </a:cxn>
                <a:cxn ang="0">
                  <a:pos x="T2" y="T3"/>
                </a:cxn>
                <a:cxn ang="0">
                  <a:pos x="T4" y="T5"/>
                </a:cxn>
              </a:cxnLst>
              <a:rect l="0" t="0" r="r" b="b"/>
              <a:pathLst>
                <a:path w="183" h="58">
                  <a:moveTo>
                    <a:pt x="0" y="58"/>
                  </a:moveTo>
                  <a:cubicBezTo>
                    <a:pt x="126" y="58"/>
                    <a:pt x="126" y="58"/>
                    <a:pt x="126" y="58"/>
                  </a:cubicBezTo>
                  <a:cubicBezTo>
                    <a:pt x="158" y="58"/>
                    <a:pt x="183" y="32"/>
                    <a:pt x="183" y="0"/>
                  </a:cubicBez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73" name="Freeform 101">
              <a:extLst>
                <a:ext uri="{FF2B5EF4-FFF2-40B4-BE49-F238E27FC236}">
                  <a16:creationId xmlns:a16="http://schemas.microsoft.com/office/drawing/2014/main" id="{7F6D01B2-589F-4BED-BE2F-3F6C39339638}"/>
                </a:ext>
              </a:extLst>
            </p:cNvPr>
            <p:cNvSpPr>
              <a:spLocks/>
            </p:cNvSpPr>
            <p:nvPr/>
          </p:nvSpPr>
          <p:spPr bwMode="auto">
            <a:xfrm>
              <a:off x="10956926" y="1339850"/>
              <a:ext cx="114300" cy="185738"/>
            </a:xfrm>
            <a:custGeom>
              <a:avLst/>
              <a:gdLst>
                <a:gd name="T0" fmla="*/ 41 w 41"/>
                <a:gd name="T1" fmla="*/ 0 h 66"/>
                <a:gd name="T2" fmla="*/ 0 w 41"/>
                <a:gd name="T3" fmla="*/ 41 h 66"/>
                <a:gd name="T4" fmla="*/ 0 w 41"/>
                <a:gd name="T5" fmla="*/ 66 h 66"/>
              </a:gdLst>
              <a:ahLst/>
              <a:cxnLst>
                <a:cxn ang="0">
                  <a:pos x="T0" y="T1"/>
                </a:cxn>
                <a:cxn ang="0">
                  <a:pos x="T2" y="T3"/>
                </a:cxn>
                <a:cxn ang="0">
                  <a:pos x="T4" y="T5"/>
                </a:cxn>
              </a:cxnLst>
              <a:rect l="0" t="0" r="r" b="b"/>
              <a:pathLst>
                <a:path w="41" h="66">
                  <a:moveTo>
                    <a:pt x="41" y="0"/>
                  </a:moveTo>
                  <a:cubicBezTo>
                    <a:pt x="19" y="0"/>
                    <a:pt x="0" y="19"/>
                    <a:pt x="0" y="41"/>
                  </a:cubicBezTo>
                  <a:cubicBezTo>
                    <a:pt x="0" y="66"/>
                    <a:pt x="0" y="66"/>
                    <a:pt x="0" y="66"/>
                  </a:cubicBez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grpSp>
      <p:grpSp>
        <p:nvGrpSpPr>
          <p:cNvPr id="239" name="Group 238">
            <a:extLst>
              <a:ext uri="{FF2B5EF4-FFF2-40B4-BE49-F238E27FC236}">
                <a16:creationId xmlns:a16="http://schemas.microsoft.com/office/drawing/2014/main" id="{FA01C8BC-F29B-4271-95D0-E6C8BDB5DED1}"/>
              </a:ext>
            </a:extLst>
          </p:cNvPr>
          <p:cNvGrpSpPr/>
          <p:nvPr/>
        </p:nvGrpSpPr>
        <p:grpSpPr>
          <a:xfrm>
            <a:off x="9160370" y="2066606"/>
            <a:ext cx="421804" cy="422992"/>
            <a:chOff x="5407025" y="5675313"/>
            <a:chExt cx="563562" cy="565150"/>
          </a:xfrm>
        </p:grpSpPr>
        <p:sp>
          <p:nvSpPr>
            <p:cNvPr id="263" name="Freeform 105">
              <a:extLst>
                <a:ext uri="{FF2B5EF4-FFF2-40B4-BE49-F238E27FC236}">
                  <a16:creationId xmlns:a16="http://schemas.microsoft.com/office/drawing/2014/main" id="{A42C7221-31E0-4515-B346-D087D9DC5C25}"/>
                </a:ext>
              </a:extLst>
            </p:cNvPr>
            <p:cNvSpPr>
              <a:spLocks/>
            </p:cNvSpPr>
            <p:nvPr/>
          </p:nvSpPr>
          <p:spPr bwMode="auto">
            <a:xfrm>
              <a:off x="5522913" y="5821363"/>
              <a:ext cx="333375" cy="273050"/>
            </a:xfrm>
            <a:custGeom>
              <a:avLst/>
              <a:gdLst>
                <a:gd name="T0" fmla="*/ 56 w 157"/>
                <a:gd name="T1" fmla="*/ 129 h 129"/>
                <a:gd name="T2" fmla="*/ 55 w 157"/>
                <a:gd name="T3" fmla="*/ 128 h 129"/>
                <a:gd name="T4" fmla="*/ 1 w 157"/>
                <a:gd name="T5" fmla="*/ 73 h 129"/>
                <a:gd name="T6" fmla="*/ 1 w 157"/>
                <a:gd name="T7" fmla="*/ 70 h 129"/>
                <a:gd name="T8" fmla="*/ 24 w 157"/>
                <a:gd name="T9" fmla="*/ 44 h 129"/>
                <a:gd name="T10" fmla="*/ 26 w 157"/>
                <a:gd name="T11" fmla="*/ 44 h 129"/>
                <a:gd name="T12" fmla="*/ 27 w 157"/>
                <a:gd name="T13" fmla="*/ 44 h 129"/>
                <a:gd name="T14" fmla="*/ 56 w 157"/>
                <a:gd name="T15" fmla="*/ 74 h 129"/>
                <a:gd name="T16" fmla="*/ 130 w 157"/>
                <a:gd name="T17" fmla="*/ 1 h 129"/>
                <a:gd name="T18" fmla="*/ 133 w 157"/>
                <a:gd name="T19" fmla="*/ 1 h 129"/>
                <a:gd name="T20" fmla="*/ 156 w 157"/>
                <a:gd name="T21" fmla="*/ 25 h 129"/>
                <a:gd name="T22" fmla="*/ 157 w 157"/>
                <a:gd name="T23" fmla="*/ 26 h 129"/>
                <a:gd name="T24" fmla="*/ 156 w 157"/>
                <a:gd name="T25" fmla="*/ 28 h 129"/>
                <a:gd name="T26" fmla="*/ 58 w 157"/>
                <a:gd name="T27" fmla="*/ 128 h 129"/>
                <a:gd name="T28" fmla="*/ 56 w 157"/>
                <a:gd name="T29" fmla="*/ 129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7" h="129">
                  <a:moveTo>
                    <a:pt x="56" y="129"/>
                  </a:moveTo>
                  <a:cubicBezTo>
                    <a:pt x="56" y="129"/>
                    <a:pt x="55" y="128"/>
                    <a:pt x="55" y="128"/>
                  </a:cubicBezTo>
                  <a:cubicBezTo>
                    <a:pt x="1" y="73"/>
                    <a:pt x="1" y="73"/>
                    <a:pt x="1" y="73"/>
                  </a:cubicBezTo>
                  <a:cubicBezTo>
                    <a:pt x="0" y="72"/>
                    <a:pt x="0" y="71"/>
                    <a:pt x="1" y="70"/>
                  </a:cubicBezTo>
                  <a:cubicBezTo>
                    <a:pt x="24" y="44"/>
                    <a:pt x="24" y="44"/>
                    <a:pt x="24" y="44"/>
                  </a:cubicBezTo>
                  <a:cubicBezTo>
                    <a:pt x="24" y="44"/>
                    <a:pt x="25" y="44"/>
                    <a:pt x="26" y="44"/>
                  </a:cubicBezTo>
                  <a:cubicBezTo>
                    <a:pt x="26" y="43"/>
                    <a:pt x="27" y="44"/>
                    <a:pt x="27" y="44"/>
                  </a:cubicBezTo>
                  <a:cubicBezTo>
                    <a:pt x="56" y="74"/>
                    <a:pt x="56" y="74"/>
                    <a:pt x="56" y="74"/>
                  </a:cubicBezTo>
                  <a:cubicBezTo>
                    <a:pt x="130" y="1"/>
                    <a:pt x="130" y="1"/>
                    <a:pt x="130" y="1"/>
                  </a:cubicBezTo>
                  <a:cubicBezTo>
                    <a:pt x="131" y="0"/>
                    <a:pt x="132" y="0"/>
                    <a:pt x="133" y="1"/>
                  </a:cubicBezTo>
                  <a:cubicBezTo>
                    <a:pt x="156" y="25"/>
                    <a:pt x="156" y="25"/>
                    <a:pt x="156" y="25"/>
                  </a:cubicBezTo>
                  <a:cubicBezTo>
                    <a:pt x="156" y="25"/>
                    <a:pt x="157" y="26"/>
                    <a:pt x="157" y="26"/>
                  </a:cubicBezTo>
                  <a:cubicBezTo>
                    <a:pt x="157" y="27"/>
                    <a:pt x="156" y="28"/>
                    <a:pt x="156" y="28"/>
                  </a:cubicBezTo>
                  <a:cubicBezTo>
                    <a:pt x="58" y="128"/>
                    <a:pt x="58" y="128"/>
                    <a:pt x="58" y="128"/>
                  </a:cubicBezTo>
                  <a:cubicBezTo>
                    <a:pt x="58" y="128"/>
                    <a:pt x="57" y="129"/>
                    <a:pt x="56" y="129"/>
                  </a:cubicBezTo>
                  <a:close/>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64" name="Oval 106">
              <a:extLst>
                <a:ext uri="{FF2B5EF4-FFF2-40B4-BE49-F238E27FC236}">
                  <a16:creationId xmlns:a16="http://schemas.microsoft.com/office/drawing/2014/main" id="{E259C690-2D48-44F4-AE8D-64F792DBD19D}"/>
                </a:ext>
              </a:extLst>
            </p:cNvPr>
            <p:cNvSpPr>
              <a:spLocks noChangeArrowheads="1"/>
            </p:cNvSpPr>
            <p:nvPr/>
          </p:nvSpPr>
          <p:spPr bwMode="auto">
            <a:xfrm>
              <a:off x="5407025" y="5675313"/>
              <a:ext cx="563562" cy="565150"/>
            </a:xfrm>
            <a:prstGeom prst="ellipse">
              <a:avLst/>
            </a:pr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grpSp>
      <p:grpSp>
        <p:nvGrpSpPr>
          <p:cNvPr id="240" name="Group 239">
            <a:extLst>
              <a:ext uri="{FF2B5EF4-FFF2-40B4-BE49-F238E27FC236}">
                <a16:creationId xmlns:a16="http://schemas.microsoft.com/office/drawing/2014/main" id="{77FC5ECE-4227-43E8-92DB-136CEA89D6A3}"/>
              </a:ext>
            </a:extLst>
          </p:cNvPr>
          <p:cNvGrpSpPr/>
          <p:nvPr/>
        </p:nvGrpSpPr>
        <p:grpSpPr>
          <a:xfrm>
            <a:off x="5881542" y="2029205"/>
            <a:ext cx="561720" cy="454534"/>
            <a:chOff x="4370388" y="5627687"/>
            <a:chExt cx="657225" cy="531814"/>
          </a:xfrm>
        </p:grpSpPr>
        <p:sp>
          <p:nvSpPr>
            <p:cNvPr id="255" name="Line 110">
              <a:extLst>
                <a:ext uri="{FF2B5EF4-FFF2-40B4-BE49-F238E27FC236}">
                  <a16:creationId xmlns:a16="http://schemas.microsoft.com/office/drawing/2014/main" id="{6DFE5D28-31FF-4B2A-935F-66EAB0CB421E}"/>
                </a:ext>
              </a:extLst>
            </p:cNvPr>
            <p:cNvSpPr>
              <a:spLocks noChangeShapeType="1"/>
            </p:cNvSpPr>
            <p:nvPr/>
          </p:nvSpPr>
          <p:spPr bwMode="auto">
            <a:xfrm flipH="1" flipV="1">
              <a:off x="4829175" y="5843588"/>
              <a:ext cx="101600" cy="96838"/>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56" name="Line 111">
              <a:extLst>
                <a:ext uri="{FF2B5EF4-FFF2-40B4-BE49-F238E27FC236}">
                  <a16:creationId xmlns:a16="http://schemas.microsoft.com/office/drawing/2014/main" id="{861E950A-5B69-4FB1-85BC-503CFB9D201B}"/>
                </a:ext>
              </a:extLst>
            </p:cNvPr>
            <p:cNvSpPr>
              <a:spLocks noChangeShapeType="1"/>
            </p:cNvSpPr>
            <p:nvPr/>
          </p:nvSpPr>
          <p:spPr bwMode="auto">
            <a:xfrm flipV="1">
              <a:off x="4933950" y="5838825"/>
              <a:ext cx="93663" cy="101600"/>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57" name="Freeform 112">
              <a:extLst>
                <a:ext uri="{FF2B5EF4-FFF2-40B4-BE49-F238E27FC236}">
                  <a16:creationId xmlns:a16="http://schemas.microsoft.com/office/drawing/2014/main" id="{ED66D442-C526-4F86-AE0D-D694E784E326}"/>
                </a:ext>
              </a:extLst>
            </p:cNvPr>
            <p:cNvSpPr>
              <a:spLocks/>
            </p:cNvSpPr>
            <p:nvPr/>
          </p:nvSpPr>
          <p:spPr bwMode="auto">
            <a:xfrm>
              <a:off x="4505325" y="5627687"/>
              <a:ext cx="441325" cy="303213"/>
            </a:xfrm>
            <a:custGeom>
              <a:avLst/>
              <a:gdLst>
                <a:gd name="T0" fmla="*/ 0 w 211"/>
                <a:gd name="T1" fmla="*/ 60 h 144"/>
                <a:gd name="T2" fmla="*/ 9 w 211"/>
                <a:gd name="T3" fmla="*/ 49 h 144"/>
                <a:gd name="T4" fmla="*/ 170 w 211"/>
                <a:gd name="T5" fmla="*/ 43 h 144"/>
                <a:gd name="T6" fmla="*/ 205 w 211"/>
                <a:gd name="T7" fmla="*/ 144 h 144"/>
              </a:gdLst>
              <a:ahLst/>
              <a:cxnLst>
                <a:cxn ang="0">
                  <a:pos x="T0" y="T1"/>
                </a:cxn>
                <a:cxn ang="0">
                  <a:pos x="T2" y="T3"/>
                </a:cxn>
                <a:cxn ang="0">
                  <a:pos x="T4" y="T5"/>
                </a:cxn>
                <a:cxn ang="0">
                  <a:pos x="T6" y="T7"/>
                </a:cxn>
              </a:cxnLst>
              <a:rect l="0" t="0" r="r" b="b"/>
              <a:pathLst>
                <a:path w="211" h="144">
                  <a:moveTo>
                    <a:pt x="0" y="60"/>
                  </a:moveTo>
                  <a:cubicBezTo>
                    <a:pt x="3" y="56"/>
                    <a:pt x="6" y="53"/>
                    <a:pt x="9" y="49"/>
                  </a:cubicBezTo>
                  <a:cubicBezTo>
                    <a:pt x="52" y="3"/>
                    <a:pt x="124" y="0"/>
                    <a:pt x="170" y="43"/>
                  </a:cubicBezTo>
                  <a:cubicBezTo>
                    <a:pt x="199" y="70"/>
                    <a:pt x="211" y="108"/>
                    <a:pt x="205" y="144"/>
                  </a:cubicBez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58" name="Freeform 113">
              <a:extLst>
                <a:ext uri="{FF2B5EF4-FFF2-40B4-BE49-F238E27FC236}">
                  <a16:creationId xmlns:a16="http://schemas.microsoft.com/office/drawing/2014/main" id="{17758EA6-76EA-4532-A4E6-2BED7167D3C9}"/>
                </a:ext>
              </a:extLst>
            </p:cNvPr>
            <p:cNvSpPr>
              <a:spLocks/>
            </p:cNvSpPr>
            <p:nvPr/>
          </p:nvSpPr>
          <p:spPr bwMode="auto">
            <a:xfrm>
              <a:off x="4452938" y="5862638"/>
              <a:ext cx="246063" cy="271463"/>
            </a:xfrm>
            <a:custGeom>
              <a:avLst/>
              <a:gdLst>
                <a:gd name="T0" fmla="*/ 118 w 118"/>
                <a:gd name="T1" fmla="*/ 129 h 129"/>
                <a:gd name="T2" fmla="*/ 40 w 118"/>
                <a:gd name="T3" fmla="*/ 98 h 129"/>
                <a:gd name="T4" fmla="*/ 5 w 118"/>
                <a:gd name="T5" fmla="*/ 0 h 129"/>
              </a:gdLst>
              <a:ahLst/>
              <a:cxnLst>
                <a:cxn ang="0">
                  <a:pos x="T0" y="T1"/>
                </a:cxn>
                <a:cxn ang="0">
                  <a:pos x="T2" y="T3"/>
                </a:cxn>
                <a:cxn ang="0">
                  <a:pos x="T4" y="T5"/>
                </a:cxn>
              </a:cxnLst>
              <a:rect l="0" t="0" r="r" b="b"/>
              <a:pathLst>
                <a:path w="118" h="129">
                  <a:moveTo>
                    <a:pt x="118" y="129"/>
                  </a:moveTo>
                  <a:cubicBezTo>
                    <a:pt x="90" y="129"/>
                    <a:pt x="62" y="119"/>
                    <a:pt x="40" y="98"/>
                  </a:cubicBezTo>
                  <a:cubicBezTo>
                    <a:pt x="12" y="72"/>
                    <a:pt x="0" y="35"/>
                    <a:pt x="5" y="0"/>
                  </a:cubicBez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59" name="Line 114">
              <a:extLst>
                <a:ext uri="{FF2B5EF4-FFF2-40B4-BE49-F238E27FC236}">
                  <a16:creationId xmlns:a16="http://schemas.microsoft.com/office/drawing/2014/main" id="{BE0EB074-A86E-41F0-A53D-30834D464F45}"/>
                </a:ext>
              </a:extLst>
            </p:cNvPr>
            <p:cNvSpPr>
              <a:spLocks noChangeShapeType="1"/>
            </p:cNvSpPr>
            <p:nvPr/>
          </p:nvSpPr>
          <p:spPr bwMode="auto">
            <a:xfrm>
              <a:off x="4465638" y="5848350"/>
              <a:ext cx="103188" cy="96838"/>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60" name="Line 115">
              <a:extLst>
                <a:ext uri="{FF2B5EF4-FFF2-40B4-BE49-F238E27FC236}">
                  <a16:creationId xmlns:a16="http://schemas.microsoft.com/office/drawing/2014/main" id="{1A4A8346-68E3-4374-800E-A7D07871A518}"/>
                </a:ext>
              </a:extLst>
            </p:cNvPr>
            <p:cNvSpPr>
              <a:spLocks noChangeShapeType="1"/>
            </p:cNvSpPr>
            <p:nvPr/>
          </p:nvSpPr>
          <p:spPr bwMode="auto">
            <a:xfrm flipH="1">
              <a:off x="4370388" y="5848350"/>
              <a:ext cx="93663" cy="103188"/>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61" name="Freeform 116">
              <a:extLst>
                <a:ext uri="{FF2B5EF4-FFF2-40B4-BE49-F238E27FC236}">
                  <a16:creationId xmlns:a16="http://schemas.microsoft.com/office/drawing/2014/main" id="{1720D344-CACC-4E17-A706-8D49FFB550ED}"/>
                </a:ext>
              </a:extLst>
            </p:cNvPr>
            <p:cNvSpPr>
              <a:spLocks/>
            </p:cNvSpPr>
            <p:nvPr/>
          </p:nvSpPr>
          <p:spPr bwMode="auto">
            <a:xfrm>
              <a:off x="4451350" y="5859463"/>
              <a:ext cx="433388" cy="300038"/>
            </a:xfrm>
            <a:custGeom>
              <a:avLst/>
              <a:gdLst>
                <a:gd name="T0" fmla="*/ 208 w 208"/>
                <a:gd name="T1" fmla="*/ 88 h 143"/>
                <a:gd name="T2" fmla="*/ 203 w 208"/>
                <a:gd name="T3" fmla="*/ 94 h 143"/>
                <a:gd name="T4" fmla="*/ 42 w 208"/>
                <a:gd name="T5" fmla="*/ 101 h 143"/>
                <a:gd name="T6" fmla="*/ 6 w 208"/>
                <a:gd name="T7" fmla="*/ 0 h 143"/>
              </a:gdLst>
              <a:ahLst/>
              <a:cxnLst>
                <a:cxn ang="0">
                  <a:pos x="T0" y="T1"/>
                </a:cxn>
                <a:cxn ang="0">
                  <a:pos x="T2" y="T3"/>
                </a:cxn>
                <a:cxn ang="0">
                  <a:pos x="T4" y="T5"/>
                </a:cxn>
                <a:cxn ang="0">
                  <a:pos x="T6" y="T7"/>
                </a:cxn>
              </a:cxnLst>
              <a:rect l="0" t="0" r="r" b="b"/>
              <a:pathLst>
                <a:path w="208" h="143">
                  <a:moveTo>
                    <a:pt x="208" y="88"/>
                  </a:moveTo>
                  <a:cubicBezTo>
                    <a:pt x="206" y="90"/>
                    <a:pt x="204" y="92"/>
                    <a:pt x="203" y="94"/>
                  </a:cubicBezTo>
                  <a:cubicBezTo>
                    <a:pt x="160" y="140"/>
                    <a:pt x="88" y="143"/>
                    <a:pt x="42" y="101"/>
                  </a:cubicBezTo>
                  <a:cubicBezTo>
                    <a:pt x="13" y="74"/>
                    <a:pt x="0" y="36"/>
                    <a:pt x="6" y="0"/>
                  </a:cubicBez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62" name="Freeform 117">
              <a:extLst>
                <a:ext uri="{FF2B5EF4-FFF2-40B4-BE49-F238E27FC236}">
                  <a16:creationId xmlns:a16="http://schemas.microsoft.com/office/drawing/2014/main" id="{52C82171-0939-45F7-A441-9205B9A75111}"/>
                </a:ext>
              </a:extLst>
            </p:cNvPr>
            <p:cNvSpPr>
              <a:spLocks/>
            </p:cNvSpPr>
            <p:nvPr/>
          </p:nvSpPr>
          <p:spPr bwMode="auto">
            <a:xfrm>
              <a:off x="4695825" y="5653088"/>
              <a:ext cx="247650" cy="273050"/>
            </a:xfrm>
            <a:custGeom>
              <a:avLst/>
              <a:gdLst>
                <a:gd name="T0" fmla="*/ 0 w 119"/>
                <a:gd name="T1" fmla="*/ 1 h 130"/>
                <a:gd name="T2" fmla="*/ 79 w 119"/>
                <a:gd name="T3" fmla="*/ 31 h 130"/>
                <a:gd name="T4" fmla="*/ 115 w 119"/>
                <a:gd name="T5" fmla="*/ 130 h 130"/>
              </a:gdLst>
              <a:ahLst/>
              <a:cxnLst>
                <a:cxn ang="0">
                  <a:pos x="T0" y="T1"/>
                </a:cxn>
                <a:cxn ang="0">
                  <a:pos x="T2" y="T3"/>
                </a:cxn>
                <a:cxn ang="0">
                  <a:pos x="T4" y="T5"/>
                </a:cxn>
              </a:cxnLst>
              <a:rect l="0" t="0" r="r" b="b"/>
              <a:pathLst>
                <a:path w="119" h="130">
                  <a:moveTo>
                    <a:pt x="0" y="1"/>
                  </a:moveTo>
                  <a:cubicBezTo>
                    <a:pt x="28" y="0"/>
                    <a:pt x="56" y="10"/>
                    <a:pt x="79" y="31"/>
                  </a:cubicBezTo>
                  <a:cubicBezTo>
                    <a:pt x="107" y="57"/>
                    <a:pt x="119" y="94"/>
                    <a:pt x="115" y="130"/>
                  </a:cubicBez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grpSp>
      <p:sp>
        <p:nvSpPr>
          <p:cNvPr id="241" name="Freeform 5">
            <a:extLst>
              <a:ext uri="{FF2B5EF4-FFF2-40B4-BE49-F238E27FC236}">
                <a16:creationId xmlns:a16="http://schemas.microsoft.com/office/drawing/2014/main" id="{E8FC47B1-BD5C-4C1C-9591-4E9EB2A5A1D6}"/>
              </a:ext>
            </a:extLst>
          </p:cNvPr>
          <p:cNvSpPr>
            <a:spLocks/>
          </p:cNvSpPr>
          <p:nvPr/>
        </p:nvSpPr>
        <p:spPr bwMode="auto">
          <a:xfrm>
            <a:off x="7521326" y="2053002"/>
            <a:ext cx="503010" cy="405651"/>
          </a:xfrm>
          <a:custGeom>
            <a:avLst/>
            <a:gdLst>
              <a:gd name="T0" fmla="*/ 148 w 296"/>
              <a:gd name="T1" fmla="*/ 237 h 238"/>
              <a:gd name="T2" fmla="*/ 8 w 296"/>
              <a:gd name="T3" fmla="*/ 104 h 238"/>
              <a:gd name="T4" fmla="*/ 0 w 296"/>
              <a:gd name="T5" fmla="*/ 70 h 238"/>
              <a:gd name="T6" fmla="*/ 78 w 296"/>
              <a:gd name="T7" fmla="*/ 0 h 238"/>
              <a:gd name="T8" fmla="*/ 148 w 296"/>
              <a:gd name="T9" fmla="*/ 40 h 238"/>
              <a:gd name="T10" fmla="*/ 218 w 296"/>
              <a:gd name="T11" fmla="*/ 0 h 238"/>
              <a:gd name="T12" fmla="*/ 296 w 296"/>
              <a:gd name="T13" fmla="*/ 70 h 238"/>
              <a:gd name="T14" fmla="*/ 288 w 296"/>
              <a:gd name="T15" fmla="*/ 104 h 238"/>
              <a:gd name="T16" fmla="*/ 149 w 296"/>
              <a:gd name="T17" fmla="*/ 237 h 238"/>
              <a:gd name="T18" fmla="*/ 148 w 296"/>
              <a:gd name="T19" fmla="*/ 238 h 238"/>
              <a:gd name="T20" fmla="*/ 148 w 296"/>
              <a:gd name="T21" fmla="*/ 237 h 238"/>
              <a:gd name="T22" fmla="*/ 148 w 296"/>
              <a:gd name="T23" fmla="*/ 237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6" h="238">
                <a:moveTo>
                  <a:pt x="148" y="237"/>
                </a:moveTo>
                <a:cubicBezTo>
                  <a:pt x="137" y="230"/>
                  <a:pt x="30" y="155"/>
                  <a:pt x="8" y="104"/>
                </a:cubicBezTo>
                <a:cubicBezTo>
                  <a:pt x="4" y="94"/>
                  <a:pt x="0" y="81"/>
                  <a:pt x="0" y="70"/>
                </a:cubicBezTo>
                <a:cubicBezTo>
                  <a:pt x="0" y="31"/>
                  <a:pt x="35" y="0"/>
                  <a:pt x="78" y="0"/>
                </a:cubicBezTo>
                <a:cubicBezTo>
                  <a:pt x="109" y="0"/>
                  <a:pt x="136" y="17"/>
                  <a:pt x="148" y="40"/>
                </a:cubicBezTo>
                <a:cubicBezTo>
                  <a:pt x="161" y="17"/>
                  <a:pt x="188" y="0"/>
                  <a:pt x="218" y="0"/>
                </a:cubicBezTo>
                <a:cubicBezTo>
                  <a:pt x="261" y="0"/>
                  <a:pt x="296" y="31"/>
                  <a:pt x="296" y="70"/>
                </a:cubicBezTo>
                <a:cubicBezTo>
                  <a:pt x="296" y="81"/>
                  <a:pt x="292" y="94"/>
                  <a:pt x="288" y="104"/>
                </a:cubicBezTo>
                <a:cubicBezTo>
                  <a:pt x="266" y="155"/>
                  <a:pt x="159" y="230"/>
                  <a:pt x="149" y="237"/>
                </a:cubicBezTo>
                <a:cubicBezTo>
                  <a:pt x="148" y="238"/>
                  <a:pt x="148" y="238"/>
                  <a:pt x="148" y="238"/>
                </a:cubicBezTo>
                <a:cubicBezTo>
                  <a:pt x="148" y="237"/>
                  <a:pt x="148" y="237"/>
                  <a:pt x="148" y="237"/>
                </a:cubicBezTo>
                <a:cubicBezTo>
                  <a:pt x="148" y="237"/>
                  <a:pt x="148" y="237"/>
                  <a:pt x="148" y="237"/>
                </a:cubicBezTo>
                <a:close/>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grpSp>
        <p:nvGrpSpPr>
          <p:cNvPr id="251" name="Group 250">
            <a:extLst>
              <a:ext uri="{FF2B5EF4-FFF2-40B4-BE49-F238E27FC236}">
                <a16:creationId xmlns:a16="http://schemas.microsoft.com/office/drawing/2014/main" id="{028E4B5B-F884-4D45-A01F-85BBC91D3319}"/>
              </a:ext>
            </a:extLst>
          </p:cNvPr>
          <p:cNvGrpSpPr/>
          <p:nvPr/>
        </p:nvGrpSpPr>
        <p:grpSpPr>
          <a:xfrm>
            <a:off x="1032507" y="2059800"/>
            <a:ext cx="459411" cy="455823"/>
            <a:chOff x="3400426" y="2743200"/>
            <a:chExt cx="812800" cy="806450"/>
          </a:xfrm>
        </p:grpSpPr>
        <p:sp>
          <p:nvSpPr>
            <p:cNvPr id="253" name="Freeform 37">
              <a:extLst>
                <a:ext uri="{FF2B5EF4-FFF2-40B4-BE49-F238E27FC236}">
                  <a16:creationId xmlns:a16="http://schemas.microsoft.com/office/drawing/2014/main" id="{3E55DF9C-D527-4522-A1A7-E0C05A686A59}"/>
                </a:ext>
              </a:extLst>
            </p:cNvPr>
            <p:cNvSpPr>
              <a:spLocks/>
            </p:cNvSpPr>
            <p:nvPr/>
          </p:nvSpPr>
          <p:spPr bwMode="auto">
            <a:xfrm>
              <a:off x="3400426" y="2743200"/>
              <a:ext cx="812800" cy="806450"/>
            </a:xfrm>
            <a:custGeom>
              <a:avLst/>
              <a:gdLst>
                <a:gd name="T0" fmla="*/ 148 w 288"/>
                <a:gd name="T1" fmla="*/ 246 h 285"/>
                <a:gd name="T2" fmla="*/ 171 w 288"/>
                <a:gd name="T3" fmla="*/ 285 h 285"/>
                <a:gd name="T4" fmla="*/ 201 w 288"/>
                <a:gd name="T5" fmla="*/ 273 h 285"/>
                <a:gd name="T6" fmla="*/ 199 w 288"/>
                <a:gd name="T7" fmla="*/ 227 h 285"/>
                <a:gd name="T8" fmla="*/ 213 w 288"/>
                <a:gd name="T9" fmla="*/ 219 h 285"/>
                <a:gd name="T10" fmla="*/ 256 w 288"/>
                <a:gd name="T11" fmla="*/ 233 h 285"/>
                <a:gd name="T12" fmla="*/ 271 w 288"/>
                <a:gd name="T13" fmla="*/ 207 h 285"/>
                <a:gd name="T14" fmla="*/ 240 w 288"/>
                <a:gd name="T15" fmla="*/ 172 h 285"/>
                <a:gd name="T16" fmla="*/ 246 w 288"/>
                <a:gd name="T17" fmla="*/ 157 h 285"/>
                <a:gd name="T18" fmla="*/ 288 w 288"/>
                <a:gd name="T19" fmla="*/ 140 h 285"/>
                <a:gd name="T20" fmla="*/ 282 w 288"/>
                <a:gd name="T21" fmla="*/ 110 h 285"/>
                <a:gd name="T22" fmla="*/ 236 w 288"/>
                <a:gd name="T23" fmla="*/ 103 h 285"/>
                <a:gd name="T24" fmla="*/ 231 w 288"/>
                <a:gd name="T25" fmla="*/ 88 h 285"/>
                <a:gd name="T26" fmla="*/ 252 w 288"/>
                <a:gd name="T27" fmla="*/ 48 h 285"/>
                <a:gd name="T28" fmla="*/ 227 w 288"/>
                <a:gd name="T29" fmla="*/ 29 h 285"/>
                <a:gd name="T30" fmla="*/ 189 w 288"/>
                <a:gd name="T31" fmla="*/ 53 h 285"/>
                <a:gd name="T32" fmla="*/ 175 w 288"/>
                <a:gd name="T33" fmla="*/ 45 h 285"/>
                <a:gd name="T34" fmla="*/ 168 w 288"/>
                <a:gd name="T35" fmla="*/ 2 h 285"/>
                <a:gd name="T36" fmla="*/ 134 w 288"/>
                <a:gd name="T37" fmla="*/ 2 h 285"/>
                <a:gd name="T38" fmla="*/ 120 w 288"/>
                <a:gd name="T39" fmla="*/ 46 h 285"/>
                <a:gd name="T40" fmla="*/ 106 w 288"/>
                <a:gd name="T41" fmla="*/ 48 h 285"/>
                <a:gd name="T42" fmla="*/ 65 w 288"/>
                <a:gd name="T43" fmla="*/ 15 h 285"/>
                <a:gd name="T44" fmla="*/ 42 w 288"/>
                <a:gd name="T45" fmla="*/ 37 h 285"/>
                <a:gd name="T46" fmla="*/ 62 w 288"/>
                <a:gd name="T47" fmla="*/ 85 h 285"/>
                <a:gd name="T48" fmla="*/ 53 w 288"/>
                <a:gd name="T49" fmla="*/ 96 h 285"/>
                <a:gd name="T50" fmla="*/ 7 w 288"/>
                <a:gd name="T51" fmla="*/ 97 h 285"/>
                <a:gd name="T52" fmla="*/ 3 w 288"/>
                <a:gd name="T53" fmla="*/ 128 h 285"/>
                <a:gd name="T54" fmla="*/ 43 w 288"/>
                <a:gd name="T55" fmla="*/ 150 h 285"/>
                <a:gd name="T56" fmla="*/ 42 w 288"/>
                <a:gd name="T57" fmla="*/ 165 h 285"/>
                <a:gd name="T58" fmla="*/ 10 w 288"/>
                <a:gd name="T59" fmla="*/ 196 h 285"/>
                <a:gd name="T60" fmla="*/ 25 w 288"/>
                <a:gd name="T61" fmla="*/ 223 h 285"/>
                <a:gd name="T62" fmla="*/ 70 w 288"/>
                <a:gd name="T63" fmla="*/ 213 h 285"/>
                <a:gd name="T64" fmla="*/ 81 w 288"/>
                <a:gd name="T65" fmla="*/ 225 h 285"/>
                <a:gd name="T66" fmla="*/ 74 w 288"/>
                <a:gd name="T67" fmla="*/ 270 h 285"/>
                <a:gd name="T68" fmla="*/ 103 w 288"/>
                <a:gd name="T69" fmla="*/ 280 h 285"/>
                <a:gd name="T70" fmla="*/ 132 w 288"/>
                <a:gd name="T71" fmla="*/ 243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88" h="285">
                  <a:moveTo>
                    <a:pt x="144" y="244"/>
                  </a:moveTo>
                  <a:cubicBezTo>
                    <a:pt x="145" y="244"/>
                    <a:pt x="147" y="245"/>
                    <a:pt x="148" y="246"/>
                  </a:cubicBezTo>
                  <a:cubicBezTo>
                    <a:pt x="168" y="283"/>
                    <a:pt x="168" y="283"/>
                    <a:pt x="168" y="283"/>
                  </a:cubicBezTo>
                  <a:cubicBezTo>
                    <a:pt x="169" y="285"/>
                    <a:pt x="170" y="285"/>
                    <a:pt x="171" y="285"/>
                  </a:cubicBezTo>
                  <a:cubicBezTo>
                    <a:pt x="198" y="276"/>
                    <a:pt x="198" y="276"/>
                    <a:pt x="198" y="276"/>
                  </a:cubicBezTo>
                  <a:cubicBezTo>
                    <a:pt x="199" y="276"/>
                    <a:pt x="201" y="274"/>
                    <a:pt x="201" y="273"/>
                  </a:cubicBezTo>
                  <a:cubicBezTo>
                    <a:pt x="197" y="231"/>
                    <a:pt x="197" y="231"/>
                    <a:pt x="197" y="231"/>
                  </a:cubicBezTo>
                  <a:cubicBezTo>
                    <a:pt x="197" y="229"/>
                    <a:pt x="198" y="228"/>
                    <a:pt x="199" y="227"/>
                  </a:cubicBezTo>
                  <a:cubicBezTo>
                    <a:pt x="200" y="226"/>
                    <a:pt x="207" y="221"/>
                    <a:pt x="209" y="220"/>
                  </a:cubicBezTo>
                  <a:cubicBezTo>
                    <a:pt x="210" y="219"/>
                    <a:pt x="211" y="219"/>
                    <a:pt x="213" y="219"/>
                  </a:cubicBezTo>
                  <a:cubicBezTo>
                    <a:pt x="253" y="235"/>
                    <a:pt x="253" y="235"/>
                    <a:pt x="253" y="235"/>
                  </a:cubicBezTo>
                  <a:cubicBezTo>
                    <a:pt x="253" y="235"/>
                    <a:pt x="255" y="234"/>
                    <a:pt x="256" y="233"/>
                  </a:cubicBezTo>
                  <a:cubicBezTo>
                    <a:pt x="271" y="210"/>
                    <a:pt x="271" y="210"/>
                    <a:pt x="271" y="210"/>
                  </a:cubicBezTo>
                  <a:cubicBezTo>
                    <a:pt x="272" y="208"/>
                    <a:pt x="272" y="207"/>
                    <a:pt x="271" y="207"/>
                  </a:cubicBezTo>
                  <a:cubicBezTo>
                    <a:pt x="241" y="176"/>
                    <a:pt x="241" y="176"/>
                    <a:pt x="241" y="176"/>
                  </a:cubicBezTo>
                  <a:cubicBezTo>
                    <a:pt x="240" y="175"/>
                    <a:pt x="240" y="174"/>
                    <a:pt x="240" y="172"/>
                  </a:cubicBezTo>
                  <a:cubicBezTo>
                    <a:pt x="241" y="170"/>
                    <a:pt x="242" y="162"/>
                    <a:pt x="243" y="160"/>
                  </a:cubicBezTo>
                  <a:cubicBezTo>
                    <a:pt x="243" y="159"/>
                    <a:pt x="244" y="157"/>
                    <a:pt x="246" y="157"/>
                  </a:cubicBezTo>
                  <a:cubicBezTo>
                    <a:pt x="286" y="143"/>
                    <a:pt x="286" y="143"/>
                    <a:pt x="286" y="143"/>
                  </a:cubicBezTo>
                  <a:cubicBezTo>
                    <a:pt x="287" y="143"/>
                    <a:pt x="288" y="141"/>
                    <a:pt x="288" y="140"/>
                  </a:cubicBezTo>
                  <a:cubicBezTo>
                    <a:pt x="284" y="112"/>
                    <a:pt x="284" y="112"/>
                    <a:pt x="284" y="112"/>
                  </a:cubicBezTo>
                  <a:cubicBezTo>
                    <a:pt x="284" y="111"/>
                    <a:pt x="283" y="110"/>
                    <a:pt x="282" y="110"/>
                  </a:cubicBezTo>
                  <a:cubicBezTo>
                    <a:pt x="240" y="106"/>
                    <a:pt x="240" y="106"/>
                    <a:pt x="240" y="106"/>
                  </a:cubicBezTo>
                  <a:cubicBezTo>
                    <a:pt x="238" y="106"/>
                    <a:pt x="237" y="105"/>
                    <a:pt x="236" y="103"/>
                  </a:cubicBezTo>
                  <a:cubicBezTo>
                    <a:pt x="236" y="101"/>
                    <a:pt x="232" y="94"/>
                    <a:pt x="231" y="92"/>
                  </a:cubicBezTo>
                  <a:cubicBezTo>
                    <a:pt x="230" y="91"/>
                    <a:pt x="230" y="89"/>
                    <a:pt x="231" y="88"/>
                  </a:cubicBezTo>
                  <a:cubicBezTo>
                    <a:pt x="253" y="51"/>
                    <a:pt x="253" y="51"/>
                    <a:pt x="253" y="51"/>
                  </a:cubicBezTo>
                  <a:cubicBezTo>
                    <a:pt x="254" y="50"/>
                    <a:pt x="252" y="49"/>
                    <a:pt x="252" y="48"/>
                  </a:cubicBezTo>
                  <a:cubicBezTo>
                    <a:pt x="232" y="29"/>
                    <a:pt x="232" y="29"/>
                    <a:pt x="232" y="29"/>
                  </a:cubicBezTo>
                  <a:cubicBezTo>
                    <a:pt x="231" y="29"/>
                    <a:pt x="230" y="28"/>
                    <a:pt x="227" y="29"/>
                  </a:cubicBezTo>
                  <a:cubicBezTo>
                    <a:pt x="193" y="52"/>
                    <a:pt x="193" y="52"/>
                    <a:pt x="193" y="52"/>
                  </a:cubicBezTo>
                  <a:cubicBezTo>
                    <a:pt x="192" y="53"/>
                    <a:pt x="191" y="53"/>
                    <a:pt x="189" y="53"/>
                  </a:cubicBezTo>
                  <a:cubicBezTo>
                    <a:pt x="187" y="52"/>
                    <a:pt x="180" y="49"/>
                    <a:pt x="178" y="48"/>
                  </a:cubicBezTo>
                  <a:cubicBezTo>
                    <a:pt x="177" y="48"/>
                    <a:pt x="176" y="47"/>
                    <a:pt x="175" y="45"/>
                  </a:cubicBezTo>
                  <a:cubicBezTo>
                    <a:pt x="168" y="3"/>
                    <a:pt x="168" y="3"/>
                    <a:pt x="168" y="3"/>
                  </a:cubicBezTo>
                  <a:cubicBezTo>
                    <a:pt x="168" y="2"/>
                    <a:pt x="168" y="2"/>
                    <a:pt x="168" y="2"/>
                  </a:cubicBezTo>
                  <a:cubicBezTo>
                    <a:pt x="167" y="1"/>
                    <a:pt x="138" y="0"/>
                    <a:pt x="138" y="0"/>
                  </a:cubicBezTo>
                  <a:cubicBezTo>
                    <a:pt x="138" y="0"/>
                    <a:pt x="135" y="1"/>
                    <a:pt x="134" y="2"/>
                  </a:cubicBezTo>
                  <a:cubicBezTo>
                    <a:pt x="123" y="43"/>
                    <a:pt x="123" y="43"/>
                    <a:pt x="123" y="43"/>
                  </a:cubicBezTo>
                  <a:cubicBezTo>
                    <a:pt x="123" y="44"/>
                    <a:pt x="121" y="45"/>
                    <a:pt x="120" y="46"/>
                  </a:cubicBezTo>
                  <a:cubicBezTo>
                    <a:pt x="117" y="47"/>
                    <a:pt x="114" y="47"/>
                    <a:pt x="110" y="48"/>
                  </a:cubicBezTo>
                  <a:cubicBezTo>
                    <a:pt x="109" y="49"/>
                    <a:pt x="107" y="49"/>
                    <a:pt x="106" y="48"/>
                  </a:cubicBezTo>
                  <a:cubicBezTo>
                    <a:pt x="69" y="16"/>
                    <a:pt x="69" y="16"/>
                    <a:pt x="69" y="16"/>
                  </a:cubicBezTo>
                  <a:cubicBezTo>
                    <a:pt x="68" y="15"/>
                    <a:pt x="66" y="15"/>
                    <a:pt x="65" y="15"/>
                  </a:cubicBezTo>
                  <a:cubicBezTo>
                    <a:pt x="43" y="32"/>
                    <a:pt x="43" y="32"/>
                    <a:pt x="43" y="32"/>
                  </a:cubicBezTo>
                  <a:cubicBezTo>
                    <a:pt x="42" y="33"/>
                    <a:pt x="41" y="35"/>
                    <a:pt x="42" y="37"/>
                  </a:cubicBezTo>
                  <a:cubicBezTo>
                    <a:pt x="62" y="80"/>
                    <a:pt x="62" y="80"/>
                    <a:pt x="62" y="80"/>
                  </a:cubicBezTo>
                  <a:cubicBezTo>
                    <a:pt x="63" y="82"/>
                    <a:pt x="63" y="83"/>
                    <a:pt x="62" y="85"/>
                  </a:cubicBezTo>
                  <a:cubicBezTo>
                    <a:pt x="60" y="88"/>
                    <a:pt x="59" y="90"/>
                    <a:pt x="57" y="93"/>
                  </a:cubicBezTo>
                  <a:cubicBezTo>
                    <a:pt x="56" y="94"/>
                    <a:pt x="54" y="96"/>
                    <a:pt x="53" y="96"/>
                  </a:cubicBezTo>
                  <a:cubicBezTo>
                    <a:pt x="53" y="96"/>
                    <a:pt x="10" y="95"/>
                    <a:pt x="10" y="95"/>
                  </a:cubicBezTo>
                  <a:cubicBezTo>
                    <a:pt x="8" y="95"/>
                    <a:pt x="7" y="96"/>
                    <a:pt x="7" y="97"/>
                  </a:cubicBezTo>
                  <a:cubicBezTo>
                    <a:pt x="1" y="124"/>
                    <a:pt x="1" y="124"/>
                    <a:pt x="1" y="124"/>
                  </a:cubicBezTo>
                  <a:cubicBezTo>
                    <a:pt x="0" y="126"/>
                    <a:pt x="2" y="127"/>
                    <a:pt x="3" y="128"/>
                  </a:cubicBezTo>
                  <a:cubicBezTo>
                    <a:pt x="40" y="146"/>
                    <a:pt x="40" y="146"/>
                    <a:pt x="40" y="146"/>
                  </a:cubicBezTo>
                  <a:cubicBezTo>
                    <a:pt x="42" y="147"/>
                    <a:pt x="43" y="148"/>
                    <a:pt x="43" y="150"/>
                  </a:cubicBezTo>
                  <a:cubicBezTo>
                    <a:pt x="43" y="152"/>
                    <a:pt x="44" y="160"/>
                    <a:pt x="44" y="162"/>
                  </a:cubicBezTo>
                  <a:cubicBezTo>
                    <a:pt x="44" y="163"/>
                    <a:pt x="43" y="164"/>
                    <a:pt x="42" y="165"/>
                  </a:cubicBezTo>
                  <a:cubicBezTo>
                    <a:pt x="10" y="192"/>
                    <a:pt x="10" y="192"/>
                    <a:pt x="10" y="192"/>
                  </a:cubicBezTo>
                  <a:cubicBezTo>
                    <a:pt x="10" y="192"/>
                    <a:pt x="9" y="193"/>
                    <a:pt x="10" y="196"/>
                  </a:cubicBezTo>
                  <a:cubicBezTo>
                    <a:pt x="22" y="221"/>
                    <a:pt x="22" y="221"/>
                    <a:pt x="22" y="221"/>
                  </a:cubicBezTo>
                  <a:cubicBezTo>
                    <a:pt x="23" y="222"/>
                    <a:pt x="24" y="223"/>
                    <a:pt x="25" y="223"/>
                  </a:cubicBezTo>
                  <a:cubicBezTo>
                    <a:pt x="66" y="212"/>
                    <a:pt x="66" y="212"/>
                    <a:pt x="66" y="212"/>
                  </a:cubicBezTo>
                  <a:cubicBezTo>
                    <a:pt x="68" y="211"/>
                    <a:pt x="69" y="212"/>
                    <a:pt x="70" y="213"/>
                  </a:cubicBezTo>
                  <a:cubicBezTo>
                    <a:pt x="72" y="214"/>
                    <a:pt x="78" y="220"/>
                    <a:pt x="79" y="221"/>
                  </a:cubicBezTo>
                  <a:cubicBezTo>
                    <a:pt x="80" y="222"/>
                    <a:pt x="81" y="224"/>
                    <a:pt x="81" y="225"/>
                  </a:cubicBezTo>
                  <a:cubicBezTo>
                    <a:pt x="72" y="267"/>
                    <a:pt x="72" y="267"/>
                    <a:pt x="72" y="267"/>
                  </a:cubicBezTo>
                  <a:cubicBezTo>
                    <a:pt x="72" y="268"/>
                    <a:pt x="73" y="269"/>
                    <a:pt x="74" y="270"/>
                  </a:cubicBezTo>
                  <a:cubicBezTo>
                    <a:pt x="100" y="281"/>
                    <a:pt x="100" y="281"/>
                    <a:pt x="100" y="281"/>
                  </a:cubicBezTo>
                  <a:cubicBezTo>
                    <a:pt x="101" y="281"/>
                    <a:pt x="103" y="281"/>
                    <a:pt x="103" y="280"/>
                  </a:cubicBezTo>
                  <a:cubicBezTo>
                    <a:pt x="128" y="245"/>
                    <a:pt x="128" y="245"/>
                    <a:pt x="128" y="245"/>
                  </a:cubicBezTo>
                  <a:cubicBezTo>
                    <a:pt x="129" y="244"/>
                    <a:pt x="131" y="243"/>
                    <a:pt x="132" y="243"/>
                  </a:cubicBezTo>
                  <a:cubicBezTo>
                    <a:pt x="136" y="244"/>
                    <a:pt x="144" y="244"/>
                    <a:pt x="144" y="244"/>
                  </a:cubicBezTo>
                  <a:close/>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54" name="Freeform 38">
              <a:extLst>
                <a:ext uri="{FF2B5EF4-FFF2-40B4-BE49-F238E27FC236}">
                  <a16:creationId xmlns:a16="http://schemas.microsoft.com/office/drawing/2014/main" id="{8CF316DB-B288-4848-B1A5-FD23F3EDE092}"/>
                </a:ext>
              </a:extLst>
            </p:cNvPr>
            <p:cNvSpPr>
              <a:spLocks/>
            </p:cNvSpPr>
            <p:nvPr/>
          </p:nvSpPr>
          <p:spPr bwMode="auto">
            <a:xfrm>
              <a:off x="3665538" y="3008313"/>
              <a:ext cx="282575" cy="277812"/>
            </a:xfrm>
            <a:custGeom>
              <a:avLst/>
              <a:gdLst>
                <a:gd name="T0" fmla="*/ 50 w 100"/>
                <a:gd name="T1" fmla="*/ 0 h 98"/>
                <a:gd name="T2" fmla="*/ 21 w 100"/>
                <a:gd name="T3" fmla="*/ 9 h 98"/>
                <a:gd name="T4" fmla="*/ 2 w 100"/>
                <a:gd name="T5" fmla="*/ 42 h 98"/>
                <a:gd name="T6" fmla="*/ 11 w 100"/>
                <a:gd name="T7" fmla="*/ 78 h 98"/>
                <a:gd name="T8" fmla="*/ 44 w 100"/>
                <a:gd name="T9" fmla="*/ 97 h 98"/>
                <a:gd name="T10" fmla="*/ 80 w 100"/>
                <a:gd name="T11" fmla="*/ 87 h 98"/>
                <a:gd name="T12" fmla="*/ 99 w 100"/>
                <a:gd name="T13" fmla="*/ 55 h 98"/>
                <a:gd name="T14" fmla="*/ 89 w 100"/>
                <a:gd name="T15" fmla="*/ 19 h 98"/>
                <a:gd name="T16" fmla="*/ 89 w 100"/>
                <a:gd name="T17" fmla="*/ 19 h 98"/>
                <a:gd name="T18" fmla="*/ 57 w 100"/>
                <a:gd name="T19" fmla="*/ 0 h 98"/>
                <a:gd name="T20" fmla="*/ 50 w 100"/>
                <a:gd name="T21"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0" h="98">
                  <a:moveTo>
                    <a:pt x="50" y="0"/>
                  </a:moveTo>
                  <a:cubicBezTo>
                    <a:pt x="40" y="0"/>
                    <a:pt x="30" y="3"/>
                    <a:pt x="21" y="9"/>
                  </a:cubicBezTo>
                  <a:cubicBezTo>
                    <a:pt x="10" y="17"/>
                    <a:pt x="4" y="28"/>
                    <a:pt x="2" y="42"/>
                  </a:cubicBezTo>
                  <a:cubicBezTo>
                    <a:pt x="0" y="54"/>
                    <a:pt x="4" y="68"/>
                    <a:pt x="11" y="78"/>
                  </a:cubicBezTo>
                  <a:cubicBezTo>
                    <a:pt x="21" y="90"/>
                    <a:pt x="34" y="95"/>
                    <a:pt x="44" y="97"/>
                  </a:cubicBezTo>
                  <a:cubicBezTo>
                    <a:pt x="53" y="98"/>
                    <a:pt x="67" y="97"/>
                    <a:pt x="80" y="87"/>
                  </a:cubicBezTo>
                  <a:cubicBezTo>
                    <a:pt x="92" y="78"/>
                    <a:pt x="97" y="65"/>
                    <a:pt x="99" y="55"/>
                  </a:cubicBezTo>
                  <a:cubicBezTo>
                    <a:pt x="100" y="46"/>
                    <a:pt x="99" y="31"/>
                    <a:pt x="89" y="19"/>
                  </a:cubicBezTo>
                  <a:cubicBezTo>
                    <a:pt x="89" y="19"/>
                    <a:pt x="89" y="19"/>
                    <a:pt x="89" y="19"/>
                  </a:cubicBezTo>
                  <a:cubicBezTo>
                    <a:pt x="82" y="9"/>
                    <a:pt x="70" y="2"/>
                    <a:pt x="57" y="0"/>
                  </a:cubicBezTo>
                  <a:cubicBezTo>
                    <a:pt x="55" y="0"/>
                    <a:pt x="52" y="0"/>
                    <a:pt x="50" y="0"/>
                  </a:cubicBezTo>
                  <a:close/>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grpSp>
      <p:sp>
        <p:nvSpPr>
          <p:cNvPr id="252" name="Freeform 23">
            <a:extLst>
              <a:ext uri="{FF2B5EF4-FFF2-40B4-BE49-F238E27FC236}">
                <a16:creationId xmlns:a16="http://schemas.microsoft.com/office/drawing/2014/main" id="{C539D2F1-83C2-444F-830D-791FE897E4FE}"/>
              </a:ext>
            </a:extLst>
          </p:cNvPr>
          <p:cNvSpPr>
            <a:spLocks/>
          </p:cNvSpPr>
          <p:nvPr/>
        </p:nvSpPr>
        <p:spPr bwMode="auto">
          <a:xfrm>
            <a:off x="2686143" y="2021465"/>
            <a:ext cx="458569" cy="460308"/>
          </a:xfrm>
          <a:custGeom>
            <a:avLst/>
            <a:gdLst>
              <a:gd name="T0" fmla="*/ 284 w 296"/>
              <a:gd name="T1" fmla="*/ 242 h 297"/>
              <a:gd name="T2" fmla="*/ 154 w 296"/>
              <a:gd name="T3" fmla="*/ 112 h 297"/>
              <a:gd name="T4" fmla="*/ 137 w 296"/>
              <a:gd name="T5" fmla="*/ 29 h 297"/>
              <a:gd name="T6" fmla="*/ 54 w 296"/>
              <a:gd name="T7" fmla="*/ 11 h 297"/>
              <a:gd name="T8" fmla="*/ 88 w 296"/>
              <a:gd name="T9" fmla="*/ 45 h 297"/>
              <a:gd name="T10" fmla="*/ 76 w 296"/>
              <a:gd name="T11" fmla="*/ 77 h 297"/>
              <a:gd name="T12" fmla="*/ 45 w 296"/>
              <a:gd name="T13" fmla="*/ 88 h 297"/>
              <a:gd name="T14" fmla="*/ 11 w 296"/>
              <a:gd name="T15" fmla="*/ 54 h 297"/>
              <a:gd name="T16" fmla="*/ 28 w 296"/>
              <a:gd name="T17" fmla="*/ 137 h 297"/>
              <a:gd name="T18" fmla="*/ 111 w 296"/>
              <a:gd name="T19" fmla="*/ 155 h 297"/>
              <a:gd name="T20" fmla="*/ 241 w 296"/>
              <a:gd name="T21" fmla="*/ 285 h 297"/>
              <a:gd name="T22" fmla="*/ 284 w 296"/>
              <a:gd name="T23" fmla="*/ 285 h 297"/>
              <a:gd name="T24" fmla="*/ 284 w 296"/>
              <a:gd name="T25" fmla="*/ 242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96" h="297">
                <a:moveTo>
                  <a:pt x="284" y="242"/>
                </a:moveTo>
                <a:cubicBezTo>
                  <a:pt x="154" y="112"/>
                  <a:pt x="154" y="112"/>
                  <a:pt x="154" y="112"/>
                </a:cubicBezTo>
                <a:cubicBezTo>
                  <a:pt x="165" y="84"/>
                  <a:pt x="160" y="51"/>
                  <a:pt x="137" y="29"/>
                </a:cubicBezTo>
                <a:cubicBezTo>
                  <a:pt x="115" y="6"/>
                  <a:pt x="82" y="0"/>
                  <a:pt x="54" y="11"/>
                </a:cubicBezTo>
                <a:cubicBezTo>
                  <a:pt x="88" y="45"/>
                  <a:pt x="88" y="45"/>
                  <a:pt x="88" y="45"/>
                </a:cubicBezTo>
                <a:cubicBezTo>
                  <a:pt x="76" y="77"/>
                  <a:pt x="76" y="77"/>
                  <a:pt x="76" y="77"/>
                </a:cubicBezTo>
                <a:cubicBezTo>
                  <a:pt x="45" y="88"/>
                  <a:pt x="45" y="88"/>
                  <a:pt x="45" y="88"/>
                </a:cubicBezTo>
                <a:cubicBezTo>
                  <a:pt x="11" y="54"/>
                  <a:pt x="11" y="54"/>
                  <a:pt x="11" y="54"/>
                </a:cubicBezTo>
                <a:cubicBezTo>
                  <a:pt x="0" y="82"/>
                  <a:pt x="6" y="115"/>
                  <a:pt x="28" y="137"/>
                </a:cubicBezTo>
                <a:cubicBezTo>
                  <a:pt x="51" y="160"/>
                  <a:pt x="84" y="166"/>
                  <a:pt x="111" y="155"/>
                </a:cubicBezTo>
                <a:cubicBezTo>
                  <a:pt x="241" y="285"/>
                  <a:pt x="241" y="285"/>
                  <a:pt x="241" y="285"/>
                </a:cubicBezTo>
                <a:cubicBezTo>
                  <a:pt x="253" y="297"/>
                  <a:pt x="272" y="297"/>
                  <a:pt x="284" y="285"/>
                </a:cubicBezTo>
                <a:cubicBezTo>
                  <a:pt x="296" y="273"/>
                  <a:pt x="296" y="254"/>
                  <a:pt x="284" y="242"/>
                </a:cubicBezTo>
                <a:close/>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78" name="Rectangle 277">
            <a:extLst>
              <a:ext uri="{FF2B5EF4-FFF2-40B4-BE49-F238E27FC236}">
                <a16:creationId xmlns:a16="http://schemas.microsoft.com/office/drawing/2014/main" id="{B724F646-48AE-48BA-8E8B-6C09D10B37C6}"/>
              </a:ext>
            </a:extLst>
          </p:cNvPr>
          <p:cNvSpPr/>
          <p:nvPr/>
        </p:nvSpPr>
        <p:spPr bwMode="auto">
          <a:xfrm>
            <a:off x="23459" y="1717747"/>
            <a:ext cx="2402540" cy="1685706"/>
          </a:xfrm>
          <a:prstGeom prst="rect">
            <a:avLst/>
          </a:prstGeom>
          <a:solidFill>
            <a:srgbClr val="002050">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a:p>
        </p:txBody>
      </p:sp>
      <p:sp>
        <p:nvSpPr>
          <p:cNvPr id="279" name="Rectangle 278">
            <a:extLst>
              <a:ext uri="{FF2B5EF4-FFF2-40B4-BE49-F238E27FC236}">
                <a16:creationId xmlns:a16="http://schemas.microsoft.com/office/drawing/2014/main" id="{6B89F195-155E-4EA3-B943-4CB9415A9270}"/>
              </a:ext>
            </a:extLst>
          </p:cNvPr>
          <p:cNvSpPr/>
          <p:nvPr/>
        </p:nvSpPr>
        <p:spPr bwMode="auto">
          <a:xfrm>
            <a:off x="8792258" y="1776123"/>
            <a:ext cx="2862147" cy="1685706"/>
          </a:xfrm>
          <a:prstGeom prst="rect">
            <a:avLst/>
          </a:prstGeom>
          <a:solidFill>
            <a:srgbClr val="002050">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a:p>
        </p:txBody>
      </p:sp>
      <p:cxnSp>
        <p:nvCxnSpPr>
          <p:cNvPr id="281" name="Straight Connector 280">
            <a:extLst>
              <a:ext uri="{FF2B5EF4-FFF2-40B4-BE49-F238E27FC236}">
                <a16:creationId xmlns:a16="http://schemas.microsoft.com/office/drawing/2014/main" id="{0EFD6A07-48CA-41D9-BD36-C4B35D7DBB2D}"/>
              </a:ext>
            </a:extLst>
          </p:cNvPr>
          <p:cNvCxnSpPr>
            <a:cxnSpLocks/>
          </p:cNvCxnSpPr>
          <p:nvPr/>
        </p:nvCxnSpPr>
        <p:spPr>
          <a:xfrm>
            <a:off x="4533759" y="3372740"/>
            <a:ext cx="0" cy="574322"/>
          </a:xfrm>
          <a:prstGeom prst="line">
            <a:avLst/>
          </a:prstGeom>
          <a:ln w="190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2" name="Straight Connector 281">
            <a:extLst>
              <a:ext uri="{FF2B5EF4-FFF2-40B4-BE49-F238E27FC236}">
                <a16:creationId xmlns:a16="http://schemas.microsoft.com/office/drawing/2014/main" id="{B778B0DF-E2A9-4F4F-BC97-D7B8D1BFC186}"/>
              </a:ext>
            </a:extLst>
          </p:cNvPr>
          <p:cNvCxnSpPr>
            <a:cxnSpLocks/>
          </p:cNvCxnSpPr>
          <p:nvPr/>
        </p:nvCxnSpPr>
        <p:spPr>
          <a:xfrm>
            <a:off x="6153295" y="3372740"/>
            <a:ext cx="0" cy="574322"/>
          </a:xfrm>
          <a:prstGeom prst="line">
            <a:avLst/>
          </a:prstGeom>
          <a:ln w="190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3" name="Straight Connector 282">
            <a:extLst>
              <a:ext uri="{FF2B5EF4-FFF2-40B4-BE49-F238E27FC236}">
                <a16:creationId xmlns:a16="http://schemas.microsoft.com/office/drawing/2014/main" id="{AC1005E9-5688-47FC-BB62-34AD6FFF5909}"/>
              </a:ext>
            </a:extLst>
          </p:cNvPr>
          <p:cNvCxnSpPr>
            <a:cxnSpLocks/>
          </p:cNvCxnSpPr>
          <p:nvPr/>
        </p:nvCxnSpPr>
        <p:spPr>
          <a:xfrm>
            <a:off x="7772831" y="3372740"/>
            <a:ext cx="0" cy="574322"/>
          </a:xfrm>
          <a:prstGeom prst="line">
            <a:avLst/>
          </a:prstGeom>
          <a:ln w="190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92" name="Oval 19">
            <a:extLst>
              <a:ext uri="{FF2B5EF4-FFF2-40B4-BE49-F238E27FC236}">
                <a16:creationId xmlns:a16="http://schemas.microsoft.com/office/drawing/2014/main" id="{00EECDC1-44C1-4801-931F-FC9BCCB35F1B}"/>
              </a:ext>
            </a:extLst>
          </p:cNvPr>
          <p:cNvSpPr>
            <a:spLocks noChangeArrowheads="1"/>
          </p:cNvSpPr>
          <p:nvPr/>
        </p:nvSpPr>
        <p:spPr bwMode="auto">
          <a:xfrm>
            <a:off x="11091001" y="325513"/>
            <a:ext cx="760867" cy="773932"/>
          </a:xfrm>
          <a:prstGeom prst="ellipse">
            <a:avLst/>
          </a:prstGeom>
          <a:solidFill>
            <a:srgbClr val="0072C6"/>
          </a:solidFill>
          <a:ln w="31750" cap="rnd">
            <a:noFill/>
            <a:prstDash val="solid"/>
            <a:round/>
            <a:headEnd/>
            <a:tailEnd/>
          </a:ln>
          <a:extLst/>
        </p:spPr>
        <p:txBody>
          <a:bodyPr vert="horz" wrap="square" lIns="89642" tIns="44821" rIns="89642" bIns="44821" numCol="1" anchor="t" anchorCtr="0" compatLnSpc="1">
            <a:prstTxWarp prst="textNoShape">
              <a:avLst/>
            </a:prstTxWarp>
          </a:bodyPr>
          <a:lstStyle/>
          <a:p>
            <a:endParaRPr lang="en-US" sz="1765"/>
          </a:p>
        </p:txBody>
      </p:sp>
      <p:grpSp>
        <p:nvGrpSpPr>
          <p:cNvPr id="293" name="Group 292">
            <a:extLst>
              <a:ext uri="{FF2B5EF4-FFF2-40B4-BE49-F238E27FC236}">
                <a16:creationId xmlns:a16="http://schemas.microsoft.com/office/drawing/2014/main" id="{32349377-860F-4C88-ADA6-7FECD8FD12FE}"/>
              </a:ext>
            </a:extLst>
          </p:cNvPr>
          <p:cNvGrpSpPr/>
          <p:nvPr/>
        </p:nvGrpSpPr>
        <p:grpSpPr>
          <a:xfrm>
            <a:off x="11273992" y="548266"/>
            <a:ext cx="388806" cy="328426"/>
            <a:chOff x="8156576" y="569913"/>
            <a:chExt cx="955675" cy="795337"/>
          </a:xfrm>
        </p:grpSpPr>
        <p:sp>
          <p:nvSpPr>
            <p:cNvPr id="294" name="Oval 66">
              <a:extLst>
                <a:ext uri="{FF2B5EF4-FFF2-40B4-BE49-F238E27FC236}">
                  <a16:creationId xmlns:a16="http://schemas.microsoft.com/office/drawing/2014/main" id="{0EA40351-5D71-4FE2-9DA8-E098E7D5FD82}"/>
                </a:ext>
              </a:extLst>
            </p:cNvPr>
            <p:cNvSpPr>
              <a:spLocks noChangeArrowheads="1"/>
            </p:cNvSpPr>
            <p:nvPr/>
          </p:nvSpPr>
          <p:spPr bwMode="auto">
            <a:xfrm>
              <a:off x="8639176" y="903288"/>
              <a:ext cx="138113" cy="136525"/>
            </a:xfrm>
            <a:prstGeom prst="ellipse">
              <a:avLst/>
            </a:pr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98" name="Oval 67">
              <a:extLst>
                <a:ext uri="{FF2B5EF4-FFF2-40B4-BE49-F238E27FC236}">
                  <a16:creationId xmlns:a16="http://schemas.microsoft.com/office/drawing/2014/main" id="{AB5BE6EB-8644-4EEB-ABF5-42061FAAE21D}"/>
                </a:ext>
              </a:extLst>
            </p:cNvPr>
            <p:cNvSpPr>
              <a:spLocks noChangeArrowheads="1"/>
            </p:cNvSpPr>
            <p:nvPr/>
          </p:nvSpPr>
          <p:spPr bwMode="auto">
            <a:xfrm>
              <a:off x="8974138" y="903288"/>
              <a:ext cx="138113" cy="136525"/>
            </a:xfrm>
            <a:prstGeom prst="ellipse">
              <a:avLst/>
            </a:pr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306" name="Oval 68">
              <a:extLst>
                <a:ext uri="{FF2B5EF4-FFF2-40B4-BE49-F238E27FC236}">
                  <a16:creationId xmlns:a16="http://schemas.microsoft.com/office/drawing/2014/main" id="{2745EB42-C6AC-4DD8-AF94-04296A06A601}"/>
                </a:ext>
              </a:extLst>
            </p:cNvPr>
            <p:cNvSpPr>
              <a:spLocks noChangeArrowheads="1"/>
            </p:cNvSpPr>
            <p:nvPr/>
          </p:nvSpPr>
          <p:spPr bwMode="auto">
            <a:xfrm>
              <a:off x="8156576" y="903288"/>
              <a:ext cx="134938" cy="136525"/>
            </a:xfrm>
            <a:prstGeom prst="ellipse">
              <a:avLst/>
            </a:pr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307" name="Line 69">
              <a:extLst>
                <a:ext uri="{FF2B5EF4-FFF2-40B4-BE49-F238E27FC236}">
                  <a16:creationId xmlns:a16="http://schemas.microsoft.com/office/drawing/2014/main" id="{67C0F527-6C67-47F4-942E-C575FE8EAC2A}"/>
                </a:ext>
              </a:extLst>
            </p:cNvPr>
            <p:cNvSpPr>
              <a:spLocks noChangeShapeType="1"/>
            </p:cNvSpPr>
            <p:nvPr/>
          </p:nvSpPr>
          <p:spPr bwMode="auto">
            <a:xfrm flipH="1">
              <a:off x="8778876" y="971550"/>
              <a:ext cx="195263" cy="0"/>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308" name="Line 70">
              <a:extLst>
                <a:ext uri="{FF2B5EF4-FFF2-40B4-BE49-F238E27FC236}">
                  <a16:creationId xmlns:a16="http://schemas.microsoft.com/office/drawing/2014/main" id="{3ACCE028-D90D-4B92-98E3-CEC055C18295}"/>
                </a:ext>
              </a:extLst>
            </p:cNvPr>
            <p:cNvSpPr>
              <a:spLocks noChangeShapeType="1"/>
            </p:cNvSpPr>
            <p:nvPr/>
          </p:nvSpPr>
          <p:spPr bwMode="auto">
            <a:xfrm flipH="1">
              <a:off x="8288338" y="971550"/>
              <a:ext cx="350838" cy="0"/>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316" name="Freeform 71">
              <a:extLst>
                <a:ext uri="{FF2B5EF4-FFF2-40B4-BE49-F238E27FC236}">
                  <a16:creationId xmlns:a16="http://schemas.microsoft.com/office/drawing/2014/main" id="{D4DCA8A4-CB01-4597-BB36-6465883D8D0A}"/>
                </a:ext>
              </a:extLst>
            </p:cNvPr>
            <p:cNvSpPr>
              <a:spLocks/>
            </p:cNvSpPr>
            <p:nvPr/>
          </p:nvSpPr>
          <p:spPr bwMode="auto">
            <a:xfrm>
              <a:off x="8847138" y="1133475"/>
              <a:ext cx="155575" cy="157163"/>
            </a:xfrm>
            <a:custGeom>
              <a:avLst/>
              <a:gdLst>
                <a:gd name="T0" fmla="*/ 7 w 55"/>
                <a:gd name="T1" fmla="*/ 41 h 56"/>
                <a:gd name="T2" fmla="*/ 15 w 55"/>
                <a:gd name="T3" fmla="*/ 7 h 56"/>
                <a:gd name="T4" fmla="*/ 48 w 55"/>
                <a:gd name="T5" fmla="*/ 16 h 56"/>
                <a:gd name="T6" fmla="*/ 40 w 55"/>
                <a:gd name="T7" fmla="*/ 49 h 56"/>
                <a:gd name="T8" fmla="*/ 7 w 55"/>
                <a:gd name="T9" fmla="*/ 41 h 56"/>
              </a:gdLst>
              <a:ahLst/>
              <a:cxnLst>
                <a:cxn ang="0">
                  <a:pos x="T0" y="T1"/>
                </a:cxn>
                <a:cxn ang="0">
                  <a:pos x="T2" y="T3"/>
                </a:cxn>
                <a:cxn ang="0">
                  <a:pos x="T4" y="T5"/>
                </a:cxn>
                <a:cxn ang="0">
                  <a:pos x="T6" y="T7"/>
                </a:cxn>
                <a:cxn ang="0">
                  <a:pos x="T8" y="T9"/>
                </a:cxn>
              </a:cxnLst>
              <a:rect l="0" t="0" r="r" b="b"/>
              <a:pathLst>
                <a:path w="55" h="56">
                  <a:moveTo>
                    <a:pt x="7" y="41"/>
                  </a:moveTo>
                  <a:cubicBezTo>
                    <a:pt x="0" y="29"/>
                    <a:pt x="3" y="14"/>
                    <a:pt x="15" y="7"/>
                  </a:cubicBezTo>
                  <a:cubicBezTo>
                    <a:pt x="26" y="0"/>
                    <a:pt x="41" y="4"/>
                    <a:pt x="48" y="16"/>
                  </a:cubicBezTo>
                  <a:cubicBezTo>
                    <a:pt x="55" y="27"/>
                    <a:pt x="51" y="42"/>
                    <a:pt x="40" y="49"/>
                  </a:cubicBezTo>
                  <a:cubicBezTo>
                    <a:pt x="29" y="56"/>
                    <a:pt x="14" y="52"/>
                    <a:pt x="7" y="41"/>
                  </a:cubicBezTo>
                  <a:close/>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324" name="Freeform 72">
              <a:extLst>
                <a:ext uri="{FF2B5EF4-FFF2-40B4-BE49-F238E27FC236}">
                  <a16:creationId xmlns:a16="http://schemas.microsoft.com/office/drawing/2014/main" id="{4D91D2D1-2215-429C-806B-79FF60161BF3}"/>
                </a:ext>
              </a:extLst>
            </p:cNvPr>
            <p:cNvSpPr>
              <a:spLocks/>
            </p:cNvSpPr>
            <p:nvPr/>
          </p:nvSpPr>
          <p:spPr bwMode="auto">
            <a:xfrm>
              <a:off x="8364538" y="1209675"/>
              <a:ext cx="155575" cy="155575"/>
            </a:xfrm>
            <a:custGeom>
              <a:avLst/>
              <a:gdLst>
                <a:gd name="T0" fmla="*/ 9 w 55"/>
                <a:gd name="T1" fmla="*/ 12 h 55"/>
                <a:gd name="T2" fmla="*/ 43 w 55"/>
                <a:gd name="T3" fmla="*/ 9 h 55"/>
                <a:gd name="T4" fmla="*/ 46 w 55"/>
                <a:gd name="T5" fmla="*/ 43 h 55"/>
                <a:gd name="T6" fmla="*/ 12 w 55"/>
                <a:gd name="T7" fmla="*/ 46 h 55"/>
                <a:gd name="T8" fmla="*/ 9 w 55"/>
                <a:gd name="T9" fmla="*/ 12 h 55"/>
              </a:gdLst>
              <a:ahLst/>
              <a:cxnLst>
                <a:cxn ang="0">
                  <a:pos x="T0" y="T1"/>
                </a:cxn>
                <a:cxn ang="0">
                  <a:pos x="T2" y="T3"/>
                </a:cxn>
                <a:cxn ang="0">
                  <a:pos x="T4" y="T5"/>
                </a:cxn>
                <a:cxn ang="0">
                  <a:pos x="T6" y="T7"/>
                </a:cxn>
                <a:cxn ang="0">
                  <a:pos x="T8" y="T9"/>
                </a:cxn>
              </a:cxnLst>
              <a:rect l="0" t="0" r="r" b="b"/>
              <a:pathLst>
                <a:path w="55" h="55">
                  <a:moveTo>
                    <a:pt x="9" y="12"/>
                  </a:moveTo>
                  <a:cubicBezTo>
                    <a:pt x="18" y="2"/>
                    <a:pt x="33" y="0"/>
                    <a:pt x="43" y="9"/>
                  </a:cubicBezTo>
                  <a:cubicBezTo>
                    <a:pt x="53" y="18"/>
                    <a:pt x="55" y="33"/>
                    <a:pt x="46" y="43"/>
                  </a:cubicBezTo>
                  <a:cubicBezTo>
                    <a:pt x="37" y="54"/>
                    <a:pt x="22" y="55"/>
                    <a:pt x="12" y="46"/>
                  </a:cubicBezTo>
                  <a:cubicBezTo>
                    <a:pt x="2" y="38"/>
                    <a:pt x="0" y="22"/>
                    <a:pt x="9" y="12"/>
                  </a:cubicBezTo>
                  <a:close/>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357" name="Freeform 73">
              <a:extLst>
                <a:ext uri="{FF2B5EF4-FFF2-40B4-BE49-F238E27FC236}">
                  <a16:creationId xmlns:a16="http://schemas.microsoft.com/office/drawing/2014/main" id="{7879F2F7-F10D-4506-A392-6EAA8FDD06D0}"/>
                </a:ext>
              </a:extLst>
            </p:cNvPr>
            <p:cNvSpPr>
              <a:spLocks/>
            </p:cNvSpPr>
            <p:nvPr/>
          </p:nvSpPr>
          <p:spPr bwMode="auto">
            <a:xfrm>
              <a:off x="8847138" y="638175"/>
              <a:ext cx="155575" cy="152400"/>
            </a:xfrm>
            <a:custGeom>
              <a:avLst/>
              <a:gdLst>
                <a:gd name="T0" fmla="*/ 9 w 55"/>
                <a:gd name="T1" fmla="*/ 11 h 54"/>
                <a:gd name="T2" fmla="*/ 43 w 55"/>
                <a:gd name="T3" fmla="*/ 9 h 54"/>
                <a:gd name="T4" fmla="*/ 46 w 55"/>
                <a:gd name="T5" fmla="*/ 43 h 54"/>
                <a:gd name="T6" fmla="*/ 12 w 55"/>
                <a:gd name="T7" fmla="*/ 46 h 54"/>
                <a:gd name="T8" fmla="*/ 9 w 55"/>
                <a:gd name="T9" fmla="*/ 11 h 54"/>
              </a:gdLst>
              <a:ahLst/>
              <a:cxnLst>
                <a:cxn ang="0">
                  <a:pos x="T0" y="T1"/>
                </a:cxn>
                <a:cxn ang="0">
                  <a:pos x="T2" y="T3"/>
                </a:cxn>
                <a:cxn ang="0">
                  <a:pos x="T4" y="T5"/>
                </a:cxn>
                <a:cxn ang="0">
                  <a:pos x="T6" y="T7"/>
                </a:cxn>
                <a:cxn ang="0">
                  <a:pos x="T8" y="T9"/>
                </a:cxn>
              </a:cxnLst>
              <a:rect l="0" t="0" r="r" b="b"/>
              <a:pathLst>
                <a:path w="55" h="54">
                  <a:moveTo>
                    <a:pt x="9" y="11"/>
                  </a:moveTo>
                  <a:cubicBezTo>
                    <a:pt x="18" y="1"/>
                    <a:pt x="33" y="0"/>
                    <a:pt x="43" y="9"/>
                  </a:cubicBezTo>
                  <a:cubicBezTo>
                    <a:pt x="53" y="17"/>
                    <a:pt x="55" y="33"/>
                    <a:pt x="46" y="43"/>
                  </a:cubicBezTo>
                  <a:cubicBezTo>
                    <a:pt x="37" y="53"/>
                    <a:pt x="22" y="54"/>
                    <a:pt x="12" y="46"/>
                  </a:cubicBezTo>
                  <a:cubicBezTo>
                    <a:pt x="2" y="37"/>
                    <a:pt x="0" y="22"/>
                    <a:pt x="9" y="11"/>
                  </a:cubicBezTo>
                  <a:close/>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358" name="Line 74">
              <a:extLst>
                <a:ext uri="{FF2B5EF4-FFF2-40B4-BE49-F238E27FC236}">
                  <a16:creationId xmlns:a16="http://schemas.microsoft.com/office/drawing/2014/main" id="{02C35210-9CA5-4AAC-8ED0-D9EFFF1981AC}"/>
                </a:ext>
              </a:extLst>
            </p:cNvPr>
            <p:cNvSpPr>
              <a:spLocks noChangeShapeType="1"/>
            </p:cNvSpPr>
            <p:nvPr/>
          </p:nvSpPr>
          <p:spPr bwMode="auto">
            <a:xfrm flipV="1">
              <a:off x="8486776" y="1025525"/>
              <a:ext cx="177800" cy="209550"/>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435" name="Freeform 75">
              <a:extLst>
                <a:ext uri="{FF2B5EF4-FFF2-40B4-BE49-F238E27FC236}">
                  <a16:creationId xmlns:a16="http://schemas.microsoft.com/office/drawing/2014/main" id="{CC6BF8A4-F8D7-44DC-B2B4-814D4D655F9D}"/>
                </a:ext>
              </a:extLst>
            </p:cNvPr>
            <p:cNvSpPr>
              <a:spLocks/>
            </p:cNvSpPr>
            <p:nvPr/>
          </p:nvSpPr>
          <p:spPr bwMode="auto">
            <a:xfrm>
              <a:off x="8364538" y="569913"/>
              <a:ext cx="155575" cy="152400"/>
            </a:xfrm>
            <a:custGeom>
              <a:avLst/>
              <a:gdLst>
                <a:gd name="T0" fmla="*/ 9 w 55"/>
                <a:gd name="T1" fmla="*/ 43 h 54"/>
                <a:gd name="T2" fmla="*/ 43 w 55"/>
                <a:gd name="T3" fmla="*/ 46 h 54"/>
                <a:gd name="T4" fmla="*/ 46 w 55"/>
                <a:gd name="T5" fmla="*/ 11 h 54"/>
                <a:gd name="T6" fmla="*/ 12 w 55"/>
                <a:gd name="T7" fmla="*/ 9 h 54"/>
                <a:gd name="T8" fmla="*/ 9 w 55"/>
                <a:gd name="T9" fmla="*/ 43 h 54"/>
              </a:gdLst>
              <a:ahLst/>
              <a:cxnLst>
                <a:cxn ang="0">
                  <a:pos x="T0" y="T1"/>
                </a:cxn>
                <a:cxn ang="0">
                  <a:pos x="T2" y="T3"/>
                </a:cxn>
                <a:cxn ang="0">
                  <a:pos x="T4" y="T5"/>
                </a:cxn>
                <a:cxn ang="0">
                  <a:pos x="T6" y="T7"/>
                </a:cxn>
                <a:cxn ang="0">
                  <a:pos x="T8" y="T9"/>
                </a:cxn>
              </a:cxnLst>
              <a:rect l="0" t="0" r="r" b="b"/>
              <a:pathLst>
                <a:path w="55" h="54">
                  <a:moveTo>
                    <a:pt x="9" y="43"/>
                  </a:moveTo>
                  <a:cubicBezTo>
                    <a:pt x="18" y="53"/>
                    <a:pt x="33" y="54"/>
                    <a:pt x="43" y="46"/>
                  </a:cubicBezTo>
                  <a:cubicBezTo>
                    <a:pt x="53" y="37"/>
                    <a:pt x="55" y="22"/>
                    <a:pt x="46" y="11"/>
                  </a:cubicBezTo>
                  <a:cubicBezTo>
                    <a:pt x="37" y="1"/>
                    <a:pt x="22" y="0"/>
                    <a:pt x="12" y="9"/>
                  </a:cubicBezTo>
                  <a:cubicBezTo>
                    <a:pt x="2" y="17"/>
                    <a:pt x="0" y="33"/>
                    <a:pt x="9" y="43"/>
                  </a:cubicBezTo>
                  <a:close/>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436" name="Line 76">
              <a:extLst>
                <a:ext uri="{FF2B5EF4-FFF2-40B4-BE49-F238E27FC236}">
                  <a16:creationId xmlns:a16="http://schemas.microsoft.com/office/drawing/2014/main" id="{78F831F0-4A32-4A45-8F73-D0E0D41AD848}"/>
                </a:ext>
              </a:extLst>
            </p:cNvPr>
            <p:cNvSpPr>
              <a:spLocks noChangeShapeType="1"/>
            </p:cNvSpPr>
            <p:nvPr/>
          </p:nvSpPr>
          <p:spPr bwMode="auto">
            <a:xfrm>
              <a:off x="8759826" y="1025525"/>
              <a:ext cx="119063" cy="134938"/>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437" name="Line 77">
              <a:extLst>
                <a:ext uri="{FF2B5EF4-FFF2-40B4-BE49-F238E27FC236}">
                  <a16:creationId xmlns:a16="http://schemas.microsoft.com/office/drawing/2014/main" id="{C2340834-C096-42E9-A4B1-A285F6B4FFDC}"/>
                </a:ext>
              </a:extLst>
            </p:cNvPr>
            <p:cNvSpPr>
              <a:spLocks noChangeShapeType="1"/>
            </p:cNvSpPr>
            <p:nvPr/>
          </p:nvSpPr>
          <p:spPr bwMode="auto">
            <a:xfrm>
              <a:off x="8486776" y="700088"/>
              <a:ext cx="179388" cy="212725"/>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438" name="Line 78">
              <a:extLst>
                <a:ext uri="{FF2B5EF4-FFF2-40B4-BE49-F238E27FC236}">
                  <a16:creationId xmlns:a16="http://schemas.microsoft.com/office/drawing/2014/main" id="{EF73BF87-37D9-4430-8766-F48A1D4AAF04}"/>
                </a:ext>
              </a:extLst>
            </p:cNvPr>
            <p:cNvSpPr>
              <a:spLocks noChangeShapeType="1"/>
            </p:cNvSpPr>
            <p:nvPr/>
          </p:nvSpPr>
          <p:spPr bwMode="auto">
            <a:xfrm flipV="1">
              <a:off x="8756651" y="768350"/>
              <a:ext cx="122238" cy="146050"/>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grpSp>
      <p:cxnSp>
        <p:nvCxnSpPr>
          <p:cNvPr id="277" name="Straight Connector 276">
            <a:extLst>
              <a:ext uri="{FF2B5EF4-FFF2-40B4-BE49-F238E27FC236}">
                <a16:creationId xmlns:a16="http://schemas.microsoft.com/office/drawing/2014/main" id="{7DB21428-14A8-4513-A0EE-01EB720250FC}"/>
              </a:ext>
            </a:extLst>
          </p:cNvPr>
          <p:cNvCxnSpPr>
            <a:cxnSpLocks/>
          </p:cNvCxnSpPr>
          <p:nvPr/>
        </p:nvCxnSpPr>
        <p:spPr>
          <a:xfrm>
            <a:off x="2914223" y="3326837"/>
            <a:ext cx="0" cy="620225"/>
          </a:xfrm>
          <a:prstGeom prst="line">
            <a:avLst/>
          </a:prstGeom>
          <a:ln w="190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95" name="Rectangle 294">
            <a:extLst>
              <a:ext uri="{FF2B5EF4-FFF2-40B4-BE49-F238E27FC236}">
                <a16:creationId xmlns:a16="http://schemas.microsoft.com/office/drawing/2014/main" id="{793517ED-07DD-4622-81A3-6909A097A7F6}"/>
              </a:ext>
            </a:extLst>
          </p:cNvPr>
          <p:cNvSpPr/>
          <p:nvPr/>
        </p:nvSpPr>
        <p:spPr bwMode="auto">
          <a:xfrm>
            <a:off x="1" y="6284798"/>
            <a:ext cx="12192000" cy="57271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96" name="Oval 295">
            <a:extLst>
              <a:ext uri="{FF2B5EF4-FFF2-40B4-BE49-F238E27FC236}">
                <a16:creationId xmlns:a16="http://schemas.microsoft.com/office/drawing/2014/main" id="{71132873-EFBE-46ED-9339-FA9496EB8CB9}"/>
              </a:ext>
            </a:extLst>
          </p:cNvPr>
          <p:cNvSpPr/>
          <p:nvPr/>
        </p:nvSpPr>
        <p:spPr bwMode="auto">
          <a:xfrm>
            <a:off x="3520822" y="4303312"/>
            <a:ext cx="648226" cy="648226"/>
          </a:xfrm>
          <a:prstGeom prst="ellipse">
            <a:avLst/>
          </a:prstGeom>
          <a:solidFill>
            <a:schemeClr val="bg1"/>
          </a:solid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297" name="Group 296">
            <a:extLst>
              <a:ext uri="{FF2B5EF4-FFF2-40B4-BE49-F238E27FC236}">
                <a16:creationId xmlns:a16="http://schemas.microsoft.com/office/drawing/2014/main" id="{4A6693C5-5C67-4C7A-B680-6594A9AAEB24}"/>
              </a:ext>
            </a:extLst>
          </p:cNvPr>
          <p:cNvGrpSpPr/>
          <p:nvPr/>
        </p:nvGrpSpPr>
        <p:grpSpPr>
          <a:xfrm>
            <a:off x="9311137" y="5022508"/>
            <a:ext cx="2624545" cy="1092115"/>
            <a:chOff x="9244928" y="5122723"/>
            <a:chExt cx="2677173" cy="1114014"/>
          </a:xfrm>
        </p:grpSpPr>
        <p:sp>
          <p:nvSpPr>
            <p:cNvPr id="299" name="Text Placeholder 21">
              <a:extLst>
                <a:ext uri="{FF2B5EF4-FFF2-40B4-BE49-F238E27FC236}">
                  <a16:creationId xmlns:a16="http://schemas.microsoft.com/office/drawing/2014/main" id="{F4B49FE3-66BB-463B-A5C2-4EF6C5A5BABF}"/>
                </a:ext>
              </a:extLst>
            </p:cNvPr>
            <p:cNvSpPr txBox="1">
              <a:spLocks/>
            </p:cNvSpPr>
            <p:nvPr/>
          </p:nvSpPr>
          <p:spPr>
            <a:xfrm>
              <a:off x="9244928" y="5122723"/>
              <a:ext cx="2677173" cy="378565"/>
            </a:xfrm>
            <a:prstGeom prst="rect">
              <a:avLst/>
            </a:prstGeom>
          </p:spPr>
          <p:txBody>
            <a:bodyPr lIns="89642" tIns="89642" rIns="89642" bIns="89642">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gn="ctr">
                <a:defRPr/>
              </a:pPr>
              <a:r>
                <a:rPr lang="en-US" sz="1372" dirty="0">
                  <a:solidFill>
                    <a:srgbClr val="505050"/>
                  </a:solidFill>
                </a:rPr>
                <a:t>Monitor and diagnose</a:t>
              </a:r>
            </a:p>
          </p:txBody>
        </p:sp>
        <p:sp>
          <p:nvSpPr>
            <p:cNvPr id="302" name="Text Placeholder 21">
              <a:extLst>
                <a:ext uri="{FF2B5EF4-FFF2-40B4-BE49-F238E27FC236}">
                  <a16:creationId xmlns:a16="http://schemas.microsoft.com/office/drawing/2014/main" id="{C5D922A5-081B-43FA-934C-CCC7F6D62357}"/>
                </a:ext>
              </a:extLst>
            </p:cNvPr>
            <p:cNvSpPr txBox="1">
              <a:spLocks/>
            </p:cNvSpPr>
            <p:nvPr/>
          </p:nvSpPr>
          <p:spPr>
            <a:xfrm>
              <a:off x="9459023" y="5442673"/>
              <a:ext cx="2248982" cy="794064"/>
            </a:xfrm>
            <a:prstGeom prst="rect">
              <a:avLst/>
            </a:prstGeom>
          </p:spPr>
          <p:txBody>
            <a:bodyPr wrap="square" lIns="89642" tIns="89642" rIns="89642" bIns="89642">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gn="ctr">
                <a:defRPr/>
              </a:pPr>
              <a:r>
                <a:rPr lang="en-US" sz="1078" dirty="0">
                  <a:solidFill>
                    <a:srgbClr val="505050"/>
                  </a:solidFill>
                  <a:latin typeface="+mn-lt"/>
                </a:rPr>
                <a:t>Generate, aggregate, and analyze events with built-in tooling and integration with Azure services such as </a:t>
              </a:r>
              <a:r>
                <a:rPr lang="en-US" sz="1078" dirty="0" err="1">
                  <a:solidFill>
                    <a:srgbClr val="505050"/>
                  </a:solidFill>
                  <a:latin typeface="+mn-lt"/>
                </a:rPr>
                <a:t>AppInsights</a:t>
              </a:r>
              <a:r>
                <a:rPr lang="en-US" sz="1078" dirty="0">
                  <a:solidFill>
                    <a:srgbClr val="505050"/>
                  </a:solidFill>
                  <a:latin typeface="+mn-lt"/>
                </a:rPr>
                <a:t> and OMS</a:t>
              </a:r>
            </a:p>
          </p:txBody>
        </p:sp>
      </p:grpSp>
      <p:grpSp>
        <p:nvGrpSpPr>
          <p:cNvPr id="315" name="Group 314">
            <a:extLst>
              <a:ext uri="{FF2B5EF4-FFF2-40B4-BE49-F238E27FC236}">
                <a16:creationId xmlns:a16="http://schemas.microsoft.com/office/drawing/2014/main" id="{482C990A-2CF0-4763-852F-5700737D18B4}"/>
              </a:ext>
            </a:extLst>
          </p:cNvPr>
          <p:cNvGrpSpPr/>
          <p:nvPr/>
        </p:nvGrpSpPr>
        <p:grpSpPr>
          <a:xfrm>
            <a:off x="2532663" y="5022508"/>
            <a:ext cx="2624545" cy="1034403"/>
            <a:chOff x="2357835" y="5122723"/>
            <a:chExt cx="2677173" cy="1055145"/>
          </a:xfrm>
        </p:grpSpPr>
        <p:sp>
          <p:nvSpPr>
            <p:cNvPr id="334" name="Text Placeholder 21">
              <a:extLst>
                <a:ext uri="{FF2B5EF4-FFF2-40B4-BE49-F238E27FC236}">
                  <a16:creationId xmlns:a16="http://schemas.microsoft.com/office/drawing/2014/main" id="{E0DB418E-EB1F-4D86-9241-35CAE41EE449}"/>
                </a:ext>
              </a:extLst>
            </p:cNvPr>
            <p:cNvSpPr txBox="1">
              <a:spLocks/>
            </p:cNvSpPr>
            <p:nvPr/>
          </p:nvSpPr>
          <p:spPr>
            <a:xfrm>
              <a:off x="2357835" y="5122723"/>
              <a:ext cx="2677173" cy="615553"/>
            </a:xfrm>
            <a:prstGeom prst="rect">
              <a:avLst/>
            </a:prstGeom>
          </p:spPr>
          <p:txBody>
            <a:bodyPr lIns="89642" tIns="89642" rIns="89642" bIns="89642">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gn="ctr">
                <a:defRPr/>
              </a:pPr>
              <a:r>
                <a:rPr lang="en-US" sz="1372" dirty="0">
                  <a:solidFill>
                    <a:srgbClr val="505050"/>
                  </a:solidFill>
                </a:rPr>
                <a:t>Docker Compose and</a:t>
              </a:r>
            </a:p>
            <a:p>
              <a:pPr lvl="0" algn="ctr">
                <a:defRPr/>
              </a:pPr>
              <a:r>
                <a:rPr lang="en-US" sz="1372" dirty="0">
                  <a:solidFill>
                    <a:srgbClr val="505050"/>
                  </a:solidFill>
                </a:rPr>
                <a:t> Azure Container Instance</a:t>
              </a:r>
            </a:p>
          </p:txBody>
        </p:sp>
        <p:sp>
          <p:nvSpPr>
            <p:cNvPr id="345" name="Text Placeholder 21">
              <a:extLst>
                <a:ext uri="{FF2B5EF4-FFF2-40B4-BE49-F238E27FC236}">
                  <a16:creationId xmlns:a16="http://schemas.microsoft.com/office/drawing/2014/main" id="{FADA540F-D46E-4547-88E8-652B9984CEC0}"/>
                </a:ext>
              </a:extLst>
            </p:cNvPr>
            <p:cNvSpPr txBox="1">
              <a:spLocks/>
            </p:cNvSpPr>
            <p:nvPr/>
          </p:nvSpPr>
          <p:spPr>
            <a:xfrm>
              <a:off x="2751020" y="5536154"/>
              <a:ext cx="1871283" cy="641714"/>
            </a:xfrm>
            <a:prstGeom prst="rect">
              <a:avLst/>
            </a:prstGeom>
          </p:spPr>
          <p:txBody>
            <a:bodyPr wrap="square" lIns="89642" tIns="89642" rIns="89642" bIns="89642">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gn="ctr">
                <a:defRPr/>
              </a:pPr>
              <a:r>
                <a:rPr lang="en-US" sz="1078" dirty="0">
                  <a:solidFill>
                    <a:srgbClr val="505050"/>
                  </a:solidFill>
                  <a:latin typeface="+mn-lt"/>
                </a:rPr>
                <a:t>Orchestrate existing container applications or deploy single containers</a:t>
              </a:r>
            </a:p>
          </p:txBody>
        </p:sp>
      </p:grpSp>
      <p:grpSp>
        <p:nvGrpSpPr>
          <p:cNvPr id="346" name="Group 345">
            <a:extLst>
              <a:ext uri="{FF2B5EF4-FFF2-40B4-BE49-F238E27FC236}">
                <a16:creationId xmlns:a16="http://schemas.microsoft.com/office/drawing/2014/main" id="{46C40765-E424-4FEC-A3F8-92EFBE0A9C35}"/>
              </a:ext>
            </a:extLst>
          </p:cNvPr>
          <p:cNvGrpSpPr/>
          <p:nvPr/>
        </p:nvGrpSpPr>
        <p:grpSpPr>
          <a:xfrm>
            <a:off x="4792154" y="5022508"/>
            <a:ext cx="2624545" cy="942760"/>
            <a:chOff x="4683662" y="5122723"/>
            <a:chExt cx="2677173" cy="961664"/>
          </a:xfrm>
        </p:grpSpPr>
        <p:sp>
          <p:nvSpPr>
            <p:cNvPr id="351" name="Text Placeholder 21">
              <a:extLst>
                <a:ext uri="{FF2B5EF4-FFF2-40B4-BE49-F238E27FC236}">
                  <a16:creationId xmlns:a16="http://schemas.microsoft.com/office/drawing/2014/main" id="{48739423-7F43-454B-9661-569E179CFA17}"/>
                </a:ext>
              </a:extLst>
            </p:cNvPr>
            <p:cNvSpPr txBox="1">
              <a:spLocks/>
            </p:cNvSpPr>
            <p:nvPr/>
          </p:nvSpPr>
          <p:spPr>
            <a:xfrm>
              <a:off x="4683662" y="5122723"/>
              <a:ext cx="2677173" cy="378565"/>
            </a:xfrm>
            <a:prstGeom prst="rect">
              <a:avLst/>
            </a:prstGeom>
          </p:spPr>
          <p:txBody>
            <a:bodyPr lIns="89642" tIns="89642" rIns="89642" bIns="89642">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gn="ctr">
                <a:defRPr/>
              </a:pPr>
              <a:r>
                <a:rPr lang="en-US" sz="1372" dirty="0">
                  <a:solidFill>
                    <a:srgbClr val="505050"/>
                  </a:solidFill>
                </a:rPr>
                <a:t>Automate</a:t>
              </a:r>
            </a:p>
          </p:txBody>
        </p:sp>
        <p:sp>
          <p:nvSpPr>
            <p:cNvPr id="353" name="Text Placeholder 21">
              <a:extLst>
                <a:ext uri="{FF2B5EF4-FFF2-40B4-BE49-F238E27FC236}">
                  <a16:creationId xmlns:a16="http://schemas.microsoft.com/office/drawing/2014/main" id="{A9E74AEE-CCDA-411C-9782-D4F2759B12BD}"/>
                </a:ext>
              </a:extLst>
            </p:cNvPr>
            <p:cNvSpPr txBox="1">
              <a:spLocks/>
            </p:cNvSpPr>
            <p:nvPr/>
          </p:nvSpPr>
          <p:spPr>
            <a:xfrm>
              <a:off x="4968882" y="5442673"/>
              <a:ext cx="2106733" cy="641714"/>
            </a:xfrm>
            <a:prstGeom prst="rect">
              <a:avLst/>
            </a:prstGeom>
          </p:spPr>
          <p:txBody>
            <a:bodyPr wrap="square" lIns="89642" tIns="89642" rIns="89642" bIns="89642">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gn="ctr">
                <a:defRPr/>
              </a:pPr>
              <a:r>
                <a:rPr lang="en-US" sz="1078" dirty="0">
                  <a:solidFill>
                    <a:srgbClr val="505050"/>
                  </a:solidFill>
                  <a:latin typeface="+mn-lt"/>
                </a:rPr>
                <a:t>Deploy or remove applications using PowerShell, CLI, Visual Studio, and other APIs</a:t>
              </a:r>
            </a:p>
          </p:txBody>
        </p:sp>
      </p:grpSp>
      <p:sp>
        <p:nvSpPr>
          <p:cNvPr id="354" name="Oval 353">
            <a:extLst>
              <a:ext uri="{FF2B5EF4-FFF2-40B4-BE49-F238E27FC236}">
                <a16:creationId xmlns:a16="http://schemas.microsoft.com/office/drawing/2014/main" id="{400FEF44-1B3E-482B-BA0B-912FE5CD4FCD}"/>
              </a:ext>
            </a:extLst>
          </p:cNvPr>
          <p:cNvSpPr/>
          <p:nvPr/>
        </p:nvSpPr>
        <p:spPr bwMode="auto">
          <a:xfrm>
            <a:off x="5780312" y="4290526"/>
            <a:ext cx="648226" cy="648226"/>
          </a:xfrm>
          <a:prstGeom prst="ellipse">
            <a:avLst/>
          </a:prstGeom>
          <a:solidFill>
            <a:schemeClr val="bg1"/>
          </a:solid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33" name="Text Placeholder 21">
            <a:extLst>
              <a:ext uri="{FF2B5EF4-FFF2-40B4-BE49-F238E27FC236}">
                <a16:creationId xmlns:a16="http://schemas.microsoft.com/office/drawing/2014/main" id="{37A10279-0C4C-4935-BC52-18189A2E7F73}"/>
              </a:ext>
            </a:extLst>
          </p:cNvPr>
          <p:cNvSpPr txBox="1">
            <a:spLocks/>
          </p:cNvSpPr>
          <p:nvPr/>
        </p:nvSpPr>
        <p:spPr>
          <a:xfrm>
            <a:off x="273173" y="5022508"/>
            <a:ext cx="2624545" cy="371123"/>
          </a:xfrm>
          <a:prstGeom prst="rect">
            <a:avLst/>
          </a:prstGeom>
        </p:spPr>
        <p:txBody>
          <a:bodyPr lIns="89642" tIns="89642" rIns="89642" bIns="89642">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gn="ctr">
              <a:defRPr/>
            </a:pPr>
            <a:r>
              <a:rPr lang="en-US" sz="1372" dirty="0">
                <a:solidFill>
                  <a:srgbClr val="505050"/>
                </a:solidFill>
              </a:rPr>
              <a:t>CI/CD</a:t>
            </a:r>
          </a:p>
        </p:txBody>
      </p:sp>
      <p:sp>
        <p:nvSpPr>
          <p:cNvPr id="439" name="Oval 438">
            <a:extLst>
              <a:ext uri="{FF2B5EF4-FFF2-40B4-BE49-F238E27FC236}">
                <a16:creationId xmlns:a16="http://schemas.microsoft.com/office/drawing/2014/main" id="{AF2391F3-1224-4E86-B094-871250CF4ABF}"/>
              </a:ext>
            </a:extLst>
          </p:cNvPr>
          <p:cNvSpPr/>
          <p:nvPr/>
        </p:nvSpPr>
        <p:spPr bwMode="auto">
          <a:xfrm>
            <a:off x="1261331" y="4323926"/>
            <a:ext cx="648226" cy="648226"/>
          </a:xfrm>
          <a:prstGeom prst="ellipse">
            <a:avLst/>
          </a:prstGeom>
          <a:solidFill>
            <a:schemeClr val="bg1"/>
          </a:solid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46" name="Group 445">
            <a:extLst>
              <a:ext uri="{FF2B5EF4-FFF2-40B4-BE49-F238E27FC236}">
                <a16:creationId xmlns:a16="http://schemas.microsoft.com/office/drawing/2014/main" id="{82E22986-6F8F-4E7C-9073-18A954297908}"/>
              </a:ext>
            </a:extLst>
          </p:cNvPr>
          <p:cNvGrpSpPr/>
          <p:nvPr/>
        </p:nvGrpSpPr>
        <p:grpSpPr>
          <a:xfrm>
            <a:off x="7051644" y="5022508"/>
            <a:ext cx="2624545" cy="942760"/>
            <a:chOff x="6945594" y="5122723"/>
            <a:chExt cx="2677173" cy="961664"/>
          </a:xfrm>
        </p:grpSpPr>
        <p:sp>
          <p:nvSpPr>
            <p:cNvPr id="447" name="Text Placeholder 21">
              <a:extLst>
                <a:ext uri="{FF2B5EF4-FFF2-40B4-BE49-F238E27FC236}">
                  <a16:creationId xmlns:a16="http://schemas.microsoft.com/office/drawing/2014/main" id="{608E1EDB-8A19-4CB8-8289-7CBDD40B28F8}"/>
                </a:ext>
              </a:extLst>
            </p:cNvPr>
            <p:cNvSpPr txBox="1">
              <a:spLocks/>
            </p:cNvSpPr>
            <p:nvPr/>
          </p:nvSpPr>
          <p:spPr>
            <a:xfrm>
              <a:off x="6945594" y="5122723"/>
              <a:ext cx="2677173" cy="378565"/>
            </a:xfrm>
            <a:prstGeom prst="rect">
              <a:avLst/>
            </a:prstGeom>
          </p:spPr>
          <p:txBody>
            <a:bodyPr lIns="89642" tIns="89642" rIns="89642" bIns="89642">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gn="ctr">
                <a:defRPr/>
              </a:pPr>
              <a:r>
                <a:rPr lang="en-US" sz="1372" dirty="0">
                  <a:solidFill>
                    <a:srgbClr val="505050"/>
                  </a:solidFill>
                </a:rPr>
                <a:t>Rolling upgrades</a:t>
              </a:r>
            </a:p>
          </p:txBody>
        </p:sp>
        <p:sp>
          <p:nvSpPr>
            <p:cNvPr id="448" name="Text Placeholder 21">
              <a:extLst>
                <a:ext uri="{FF2B5EF4-FFF2-40B4-BE49-F238E27FC236}">
                  <a16:creationId xmlns:a16="http://schemas.microsoft.com/office/drawing/2014/main" id="{CB02E10B-83E9-46BC-941A-5A6BEF19A6D7}"/>
                </a:ext>
              </a:extLst>
            </p:cNvPr>
            <p:cNvSpPr txBox="1">
              <a:spLocks/>
            </p:cNvSpPr>
            <p:nvPr/>
          </p:nvSpPr>
          <p:spPr>
            <a:xfrm>
              <a:off x="7193411" y="5442673"/>
              <a:ext cx="2181539" cy="641714"/>
            </a:xfrm>
            <a:prstGeom prst="rect">
              <a:avLst/>
            </a:prstGeom>
          </p:spPr>
          <p:txBody>
            <a:bodyPr wrap="square" lIns="89642" tIns="89642" rIns="89642" bIns="89642">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gn="ctr">
                <a:defRPr/>
              </a:pPr>
              <a:r>
                <a:rPr lang="en-US" sz="1078" dirty="0">
                  <a:solidFill>
                    <a:srgbClr val="505050"/>
                  </a:solidFill>
                  <a:latin typeface="+mn-lt"/>
                </a:rPr>
                <a:t>Upgrade non-disruptively and roll-back in case of failures, automate with PowerShell</a:t>
              </a:r>
            </a:p>
          </p:txBody>
        </p:sp>
      </p:grpSp>
      <p:sp>
        <p:nvSpPr>
          <p:cNvPr id="449" name="Oval 448">
            <a:extLst>
              <a:ext uri="{FF2B5EF4-FFF2-40B4-BE49-F238E27FC236}">
                <a16:creationId xmlns:a16="http://schemas.microsoft.com/office/drawing/2014/main" id="{62CE3DEF-9497-4669-94A6-163936DC84CF}"/>
              </a:ext>
            </a:extLst>
          </p:cNvPr>
          <p:cNvSpPr/>
          <p:nvPr/>
        </p:nvSpPr>
        <p:spPr bwMode="auto">
          <a:xfrm>
            <a:off x="8039803" y="4272266"/>
            <a:ext cx="648226" cy="648226"/>
          </a:xfrm>
          <a:prstGeom prst="ellipse">
            <a:avLst/>
          </a:prstGeom>
          <a:solidFill>
            <a:schemeClr val="bg1"/>
          </a:solid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55" name="Oval 454">
            <a:extLst>
              <a:ext uri="{FF2B5EF4-FFF2-40B4-BE49-F238E27FC236}">
                <a16:creationId xmlns:a16="http://schemas.microsoft.com/office/drawing/2014/main" id="{184B146F-185B-41D6-9503-D037CECB0BBF}"/>
              </a:ext>
            </a:extLst>
          </p:cNvPr>
          <p:cNvSpPr/>
          <p:nvPr/>
        </p:nvSpPr>
        <p:spPr bwMode="auto">
          <a:xfrm>
            <a:off x="10299295" y="4272266"/>
            <a:ext cx="648226" cy="648226"/>
          </a:xfrm>
          <a:prstGeom prst="ellipse">
            <a:avLst/>
          </a:prstGeom>
          <a:solidFill>
            <a:schemeClr val="bg1"/>
          </a:solid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8" name="Group 17">
            <a:extLst>
              <a:ext uri="{FF2B5EF4-FFF2-40B4-BE49-F238E27FC236}">
                <a16:creationId xmlns:a16="http://schemas.microsoft.com/office/drawing/2014/main" id="{75B9D56F-8FD1-4EF6-A988-CF67996A5BD1}"/>
              </a:ext>
            </a:extLst>
          </p:cNvPr>
          <p:cNvGrpSpPr/>
          <p:nvPr/>
        </p:nvGrpSpPr>
        <p:grpSpPr>
          <a:xfrm>
            <a:off x="1415559" y="4480903"/>
            <a:ext cx="339772" cy="334271"/>
            <a:chOff x="-1174750" y="3724276"/>
            <a:chExt cx="784225" cy="771525"/>
          </a:xfrm>
        </p:grpSpPr>
        <p:sp>
          <p:nvSpPr>
            <p:cNvPr id="8" name="Freeform 5">
              <a:extLst>
                <a:ext uri="{FF2B5EF4-FFF2-40B4-BE49-F238E27FC236}">
                  <a16:creationId xmlns:a16="http://schemas.microsoft.com/office/drawing/2014/main" id="{FFB9AAD2-8503-45BD-8C5A-D6E2B0611F12}"/>
                </a:ext>
              </a:extLst>
            </p:cNvPr>
            <p:cNvSpPr>
              <a:spLocks/>
            </p:cNvSpPr>
            <p:nvPr/>
          </p:nvSpPr>
          <p:spPr bwMode="auto">
            <a:xfrm>
              <a:off x="-950913" y="3862388"/>
              <a:ext cx="409575" cy="407988"/>
            </a:xfrm>
            <a:custGeom>
              <a:avLst/>
              <a:gdLst>
                <a:gd name="T0" fmla="*/ 100 w 145"/>
                <a:gd name="T1" fmla="*/ 144 h 144"/>
                <a:gd name="T2" fmla="*/ 99 w 145"/>
                <a:gd name="T3" fmla="*/ 143 h 144"/>
                <a:gd name="T4" fmla="*/ 96 w 145"/>
                <a:gd name="T5" fmla="*/ 140 h 144"/>
                <a:gd name="T6" fmla="*/ 96 w 145"/>
                <a:gd name="T7" fmla="*/ 48 h 144"/>
                <a:gd name="T8" fmla="*/ 4 w 145"/>
                <a:gd name="T9" fmla="*/ 49 h 144"/>
                <a:gd name="T10" fmla="*/ 1 w 145"/>
                <a:gd name="T11" fmla="*/ 46 h 144"/>
                <a:gd name="T12" fmla="*/ 2 w 145"/>
                <a:gd name="T13" fmla="*/ 42 h 144"/>
                <a:gd name="T14" fmla="*/ 42 w 145"/>
                <a:gd name="T15" fmla="*/ 1 h 144"/>
                <a:gd name="T16" fmla="*/ 45 w 145"/>
                <a:gd name="T17" fmla="*/ 0 h 144"/>
                <a:gd name="T18" fmla="*/ 141 w 145"/>
                <a:gd name="T19" fmla="*/ 0 h 144"/>
                <a:gd name="T20" fmla="*/ 145 w 145"/>
                <a:gd name="T21" fmla="*/ 4 h 144"/>
                <a:gd name="T22" fmla="*/ 145 w 145"/>
                <a:gd name="T23" fmla="*/ 99 h 144"/>
                <a:gd name="T24" fmla="*/ 144 w 145"/>
                <a:gd name="T25" fmla="*/ 102 h 144"/>
                <a:gd name="T26" fmla="*/ 103 w 145"/>
                <a:gd name="T27" fmla="*/ 143 h 144"/>
                <a:gd name="T28" fmla="*/ 100 w 145"/>
                <a:gd name="T29"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5" h="144">
                  <a:moveTo>
                    <a:pt x="100" y="144"/>
                  </a:moveTo>
                  <a:cubicBezTo>
                    <a:pt x="100" y="144"/>
                    <a:pt x="99" y="144"/>
                    <a:pt x="99" y="143"/>
                  </a:cubicBezTo>
                  <a:cubicBezTo>
                    <a:pt x="97" y="143"/>
                    <a:pt x="96" y="141"/>
                    <a:pt x="96" y="140"/>
                  </a:cubicBezTo>
                  <a:cubicBezTo>
                    <a:pt x="96" y="48"/>
                    <a:pt x="96" y="48"/>
                    <a:pt x="96" y="48"/>
                  </a:cubicBezTo>
                  <a:cubicBezTo>
                    <a:pt x="4" y="49"/>
                    <a:pt x="4" y="49"/>
                    <a:pt x="4" y="49"/>
                  </a:cubicBezTo>
                  <a:cubicBezTo>
                    <a:pt x="3" y="49"/>
                    <a:pt x="1" y="48"/>
                    <a:pt x="1" y="46"/>
                  </a:cubicBezTo>
                  <a:cubicBezTo>
                    <a:pt x="0" y="45"/>
                    <a:pt x="0" y="43"/>
                    <a:pt x="2" y="42"/>
                  </a:cubicBezTo>
                  <a:cubicBezTo>
                    <a:pt x="42" y="1"/>
                    <a:pt x="42" y="1"/>
                    <a:pt x="42" y="1"/>
                  </a:cubicBezTo>
                  <a:cubicBezTo>
                    <a:pt x="43" y="1"/>
                    <a:pt x="44" y="0"/>
                    <a:pt x="45" y="0"/>
                  </a:cubicBezTo>
                  <a:cubicBezTo>
                    <a:pt x="141" y="0"/>
                    <a:pt x="141" y="0"/>
                    <a:pt x="141" y="0"/>
                  </a:cubicBezTo>
                  <a:cubicBezTo>
                    <a:pt x="143" y="0"/>
                    <a:pt x="145" y="2"/>
                    <a:pt x="145" y="4"/>
                  </a:cubicBezTo>
                  <a:cubicBezTo>
                    <a:pt x="145" y="99"/>
                    <a:pt x="145" y="99"/>
                    <a:pt x="145" y="99"/>
                  </a:cubicBezTo>
                  <a:cubicBezTo>
                    <a:pt x="145" y="100"/>
                    <a:pt x="145" y="101"/>
                    <a:pt x="144" y="102"/>
                  </a:cubicBezTo>
                  <a:cubicBezTo>
                    <a:pt x="103" y="143"/>
                    <a:pt x="103" y="143"/>
                    <a:pt x="103" y="143"/>
                  </a:cubicBezTo>
                  <a:cubicBezTo>
                    <a:pt x="102" y="143"/>
                    <a:pt x="101" y="144"/>
                    <a:pt x="100" y="144"/>
                  </a:cubicBezTo>
                  <a:close/>
                </a:path>
              </a:pathLst>
            </a:custGeom>
            <a:noFill/>
            <a:ln w="1905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4" name="Freeform 6">
              <a:extLst>
                <a:ext uri="{FF2B5EF4-FFF2-40B4-BE49-F238E27FC236}">
                  <a16:creationId xmlns:a16="http://schemas.microsoft.com/office/drawing/2014/main" id="{255C0DC5-0A42-47E1-8BB8-9BE42F1E2F24}"/>
                </a:ext>
              </a:extLst>
            </p:cNvPr>
            <p:cNvSpPr>
              <a:spLocks/>
            </p:cNvSpPr>
            <p:nvPr/>
          </p:nvSpPr>
          <p:spPr bwMode="auto">
            <a:xfrm>
              <a:off x="-1055688" y="3724276"/>
              <a:ext cx="665163" cy="661988"/>
            </a:xfrm>
            <a:custGeom>
              <a:avLst/>
              <a:gdLst>
                <a:gd name="T0" fmla="*/ 56 w 235"/>
                <a:gd name="T1" fmla="*/ 234 h 234"/>
                <a:gd name="T2" fmla="*/ 226 w 235"/>
                <a:gd name="T3" fmla="*/ 234 h 234"/>
                <a:gd name="T4" fmla="*/ 235 w 235"/>
                <a:gd name="T5" fmla="*/ 225 h 234"/>
                <a:gd name="T6" fmla="*/ 235 w 235"/>
                <a:gd name="T7" fmla="*/ 9 h 234"/>
                <a:gd name="T8" fmla="*/ 226 w 235"/>
                <a:gd name="T9" fmla="*/ 0 h 234"/>
                <a:gd name="T10" fmla="*/ 9 w 235"/>
                <a:gd name="T11" fmla="*/ 0 h 234"/>
                <a:gd name="T12" fmla="*/ 0 w 235"/>
                <a:gd name="T13" fmla="*/ 9 h 234"/>
                <a:gd name="T14" fmla="*/ 0 w 235"/>
                <a:gd name="T15" fmla="*/ 177 h 2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5" h="234">
                  <a:moveTo>
                    <a:pt x="56" y="234"/>
                  </a:moveTo>
                  <a:cubicBezTo>
                    <a:pt x="226" y="234"/>
                    <a:pt x="226" y="234"/>
                    <a:pt x="226" y="234"/>
                  </a:cubicBezTo>
                  <a:cubicBezTo>
                    <a:pt x="231" y="234"/>
                    <a:pt x="235" y="230"/>
                    <a:pt x="235" y="225"/>
                  </a:cubicBezTo>
                  <a:cubicBezTo>
                    <a:pt x="235" y="9"/>
                    <a:pt x="235" y="9"/>
                    <a:pt x="235" y="9"/>
                  </a:cubicBezTo>
                  <a:cubicBezTo>
                    <a:pt x="235" y="4"/>
                    <a:pt x="231" y="0"/>
                    <a:pt x="226" y="0"/>
                  </a:cubicBezTo>
                  <a:cubicBezTo>
                    <a:pt x="9" y="0"/>
                    <a:pt x="9" y="0"/>
                    <a:pt x="9" y="0"/>
                  </a:cubicBezTo>
                  <a:cubicBezTo>
                    <a:pt x="4" y="0"/>
                    <a:pt x="0" y="4"/>
                    <a:pt x="0" y="9"/>
                  </a:cubicBezTo>
                  <a:cubicBezTo>
                    <a:pt x="0" y="177"/>
                    <a:pt x="0" y="177"/>
                    <a:pt x="0" y="177"/>
                  </a:cubicBezTo>
                </a:path>
              </a:pathLst>
            </a:custGeom>
            <a:noFill/>
            <a:ln w="1905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5" name="Line 7">
              <a:extLst>
                <a:ext uri="{FF2B5EF4-FFF2-40B4-BE49-F238E27FC236}">
                  <a16:creationId xmlns:a16="http://schemas.microsoft.com/office/drawing/2014/main" id="{F6D62856-2861-408A-B9EA-E7B8615003BE}"/>
                </a:ext>
              </a:extLst>
            </p:cNvPr>
            <p:cNvSpPr>
              <a:spLocks noChangeShapeType="1"/>
            </p:cNvSpPr>
            <p:nvPr/>
          </p:nvSpPr>
          <p:spPr bwMode="auto">
            <a:xfrm flipH="1">
              <a:off x="-1174750" y="3998913"/>
              <a:ext cx="495300" cy="496888"/>
            </a:xfrm>
            <a:prstGeom prst="line">
              <a:avLst/>
            </a:prstGeom>
            <a:noFill/>
            <a:ln w="19050" cap="rnd">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grpSp>
      <p:grpSp>
        <p:nvGrpSpPr>
          <p:cNvPr id="26" name="Group 25">
            <a:extLst>
              <a:ext uri="{FF2B5EF4-FFF2-40B4-BE49-F238E27FC236}">
                <a16:creationId xmlns:a16="http://schemas.microsoft.com/office/drawing/2014/main" id="{DA7E976E-818F-4C2C-BABD-9A853458764D}"/>
              </a:ext>
            </a:extLst>
          </p:cNvPr>
          <p:cNvGrpSpPr/>
          <p:nvPr/>
        </p:nvGrpSpPr>
        <p:grpSpPr>
          <a:xfrm>
            <a:off x="10429134" y="4402717"/>
            <a:ext cx="388550" cy="387326"/>
            <a:chOff x="-1176337" y="3541712"/>
            <a:chExt cx="1008062" cy="1004888"/>
          </a:xfrm>
        </p:grpSpPr>
        <p:sp>
          <p:nvSpPr>
            <p:cNvPr id="21" name="Freeform 11">
              <a:extLst>
                <a:ext uri="{FF2B5EF4-FFF2-40B4-BE49-F238E27FC236}">
                  <a16:creationId xmlns:a16="http://schemas.microsoft.com/office/drawing/2014/main" id="{B4F1FB23-DA45-4D60-BBF2-5DC7486A4A58}"/>
                </a:ext>
              </a:extLst>
            </p:cNvPr>
            <p:cNvSpPr>
              <a:spLocks/>
            </p:cNvSpPr>
            <p:nvPr/>
          </p:nvSpPr>
          <p:spPr bwMode="auto">
            <a:xfrm>
              <a:off x="-1087438" y="3629025"/>
              <a:ext cx="527050" cy="528638"/>
            </a:xfrm>
            <a:custGeom>
              <a:avLst/>
              <a:gdLst>
                <a:gd name="T0" fmla="*/ 154 w 187"/>
                <a:gd name="T1" fmla="*/ 33 h 187"/>
                <a:gd name="T2" fmla="*/ 154 w 187"/>
                <a:gd name="T3" fmla="*/ 154 h 187"/>
                <a:gd name="T4" fmla="*/ 33 w 187"/>
                <a:gd name="T5" fmla="*/ 154 h 187"/>
                <a:gd name="T6" fmla="*/ 33 w 187"/>
                <a:gd name="T7" fmla="*/ 33 h 187"/>
                <a:gd name="T8" fmla="*/ 154 w 187"/>
                <a:gd name="T9" fmla="*/ 33 h 187"/>
              </a:gdLst>
              <a:ahLst/>
              <a:cxnLst>
                <a:cxn ang="0">
                  <a:pos x="T0" y="T1"/>
                </a:cxn>
                <a:cxn ang="0">
                  <a:pos x="T2" y="T3"/>
                </a:cxn>
                <a:cxn ang="0">
                  <a:pos x="T4" y="T5"/>
                </a:cxn>
                <a:cxn ang="0">
                  <a:pos x="T6" y="T7"/>
                </a:cxn>
                <a:cxn ang="0">
                  <a:pos x="T8" y="T9"/>
                </a:cxn>
              </a:cxnLst>
              <a:rect l="0" t="0" r="r" b="b"/>
              <a:pathLst>
                <a:path w="187" h="187">
                  <a:moveTo>
                    <a:pt x="154" y="33"/>
                  </a:moveTo>
                  <a:cubicBezTo>
                    <a:pt x="187" y="66"/>
                    <a:pt x="187" y="120"/>
                    <a:pt x="154" y="154"/>
                  </a:cubicBezTo>
                  <a:cubicBezTo>
                    <a:pt x="120" y="187"/>
                    <a:pt x="66" y="187"/>
                    <a:pt x="33" y="154"/>
                  </a:cubicBezTo>
                  <a:cubicBezTo>
                    <a:pt x="0" y="120"/>
                    <a:pt x="0" y="66"/>
                    <a:pt x="33" y="33"/>
                  </a:cubicBezTo>
                  <a:cubicBezTo>
                    <a:pt x="66" y="0"/>
                    <a:pt x="120" y="0"/>
                    <a:pt x="154" y="33"/>
                  </a:cubicBezTo>
                  <a:close/>
                </a:path>
              </a:pathLst>
            </a:custGeom>
            <a:noFill/>
            <a:ln w="1905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2" name="Freeform 12">
              <a:extLst>
                <a:ext uri="{FF2B5EF4-FFF2-40B4-BE49-F238E27FC236}">
                  <a16:creationId xmlns:a16="http://schemas.microsoft.com/office/drawing/2014/main" id="{55D6ECB3-A6F8-4D58-B807-98BD2F3C5AB7}"/>
                </a:ext>
              </a:extLst>
            </p:cNvPr>
            <p:cNvSpPr>
              <a:spLocks/>
            </p:cNvSpPr>
            <p:nvPr/>
          </p:nvSpPr>
          <p:spPr bwMode="auto">
            <a:xfrm>
              <a:off x="-1176337" y="3541712"/>
              <a:ext cx="700087" cy="700088"/>
            </a:xfrm>
            <a:custGeom>
              <a:avLst/>
              <a:gdLst>
                <a:gd name="T0" fmla="*/ 204 w 248"/>
                <a:gd name="T1" fmla="*/ 44 h 248"/>
                <a:gd name="T2" fmla="*/ 204 w 248"/>
                <a:gd name="T3" fmla="*/ 204 h 248"/>
                <a:gd name="T4" fmla="*/ 44 w 248"/>
                <a:gd name="T5" fmla="*/ 204 h 248"/>
                <a:gd name="T6" fmla="*/ 44 w 248"/>
                <a:gd name="T7" fmla="*/ 44 h 248"/>
                <a:gd name="T8" fmla="*/ 204 w 248"/>
                <a:gd name="T9" fmla="*/ 44 h 248"/>
              </a:gdLst>
              <a:ahLst/>
              <a:cxnLst>
                <a:cxn ang="0">
                  <a:pos x="T0" y="T1"/>
                </a:cxn>
                <a:cxn ang="0">
                  <a:pos x="T2" y="T3"/>
                </a:cxn>
                <a:cxn ang="0">
                  <a:pos x="T4" y="T5"/>
                </a:cxn>
                <a:cxn ang="0">
                  <a:pos x="T6" y="T7"/>
                </a:cxn>
                <a:cxn ang="0">
                  <a:pos x="T8" y="T9"/>
                </a:cxn>
              </a:cxnLst>
              <a:rect l="0" t="0" r="r" b="b"/>
              <a:pathLst>
                <a:path w="248" h="248">
                  <a:moveTo>
                    <a:pt x="204" y="44"/>
                  </a:moveTo>
                  <a:cubicBezTo>
                    <a:pt x="248" y="89"/>
                    <a:pt x="248" y="160"/>
                    <a:pt x="204" y="204"/>
                  </a:cubicBezTo>
                  <a:cubicBezTo>
                    <a:pt x="160" y="248"/>
                    <a:pt x="89" y="248"/>
                    <a:pt x="44" y="204"/>
                  </a:cubicBezTo>
                  <a:cubicBezTo>
                    <a:pt x="0" y="160"/>
                    <a:pt x="0" y="89"/>
                    <a:pt x="44" y="44"/>
                  </a:cubicBezTo>
                  <a:cubicBezTo>
                    <a:pt x="89" y="0"/>
                    <a:pt x="160" y="0"/>
                    <a:pt x="204" y="44"/>
                  </a:cubicBezTo>
                  <a:close/>
                </a:path>
              </a:pathLst>
            </a:custGeom>
            <a:noFill/>
            <a:ln w="1905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3" name="Freeform 13">
              <a:extLst>
                <a:ext uri="{FF2B5EF4-FFF2-40B4-BE49-F238E27FC236}">
                  <a16:creationId xmlns:a16="http://schemas.microsoft.com/office/drawing/2014/main" id="{333826D1-F9DB-4F40-9578-0E5090FABBF1}"/>
                </a:ext>
              </a:extLst>
            </p:cNvPr>
            <p:cNvSpPr>
              <a:spLocks/>
            </p:cNvSpPr>
            <p:nvPr/>
          </p:nvSpPr>
          <p:spPr bwMode="auto">
            <a:xfrm>
              <a:off x="-501650" y="4216400"/>
              <a:ext cx="333375" cy="330200"/>
            </a:xfrm>
            <a:custGeom>
              <a:avLst/>
              <a:gdLst>
                <a:gd name="T0" fmla="*/ 112 w 118"/>
                <a:gd name="T1" fmla="*/ 96 h 117"/>
                <a:gd name="T2" fmla="*/ 96 w 118"/>
                <a:gd name="T3" fmla="*/ 112 h 117"/>
                <a:gd name="T4" fmla="*/ 75 w 118"/>
                <a:gd name="T5" fmla="*/ 112 h 117"/>
                <a:gd name="T6" fmla="*/ 0 w 118"/>
                <a:gd name="T7" fmla="*/ 37 h 117"/>
                <a:gd name="T8" fmla="*/ 37 w 118"/>
                <a:gd name="T9" fmla="*/ 0 h 117"/>
                <a:gd name="T10" fmla="*/ 112 w 118"/>
                <a:gd name="T11" fmla="*/ 75 h 117"/>
                <a:gd name="T12" fmla="*/ 112 w 118"/>
                <a:gd name="T13" fmla="*/ 96 h 117"/>
              </a:gdLst>
              <a:ahLst/>
              <a:cxnLst>
                <a:cxn ang="0">
                  <a:pos x="T0" y="T1"/>
                </a:cxn>
                <a:cxn ang="0">
                  <a:pos x="T2" y="T3"/>
                </a:cxn>
                <a:cxn ang="0">
                  <a:pos x="T4" y="T5"/>
                </a:cxn>
                <a:cxn ang="0">
                  <a:pos x="T6" y="T7"/>
                </a:cxn>
                <a:cxn ang="0">
                  <a:pos x="T8" y="T9"/>
                </a:cxn>
                <a:cxn ang="0">
                  <a:pos x="T10" y="T11"/>
                </a:cxn>
                <a:cxn ang="0">
                  <a:pos x="T12" y="T13"/>
                </a:cxn>
              </a:cxnLst>
              <a:rect l="0" t="0" r="r" b="b"/>
              <a:pathLst>
                <a:path w="118" h="117">
                  <a:moveTo>
                    <a:pt x="112" y="96"/>
                  </a:moveTo>
                  <a:cubicBezTo>
                    <a:pt x="96" y="112"/>
                    <a:pt x="96" y="112"/>
                    <a:pt x="96" y="112"/>
                  </a:cubicBezTo>
                  <a:cubicBezTo>
                    <a:pt x="90" y="117"/>
                    <a:pt x="81" y="117"/>
                    <a:pt x="75" y="112"/>
                  </a:cubicBezTo>
                  <a:cubicBezTo>
                    <a:pt x="0" y="37"/>
                    <a:pt x="0" y="37"/>
                    <a:pt x="0" y="37"/>
                  </a:cubicBezTo>
                  <a:cubicBezTo>
                    <a:pt x="37" y="0"/>
                    <a:pt x="37" y="0"/>
                    <a:pt x="37" y="0"/>
                  </a:cubicBezTo>
                  <a:cubicBezTo>
                    <a:pt x="112" y="75"/>
                    <a:pt x="112" y="75"/>
                    <a:pt x="112" y="75"/>
                  </a:cubicBezTo>
                  <a:cubicBezTo>
                    <a:pt x="118" y="81"/>
                    <a:pt x="118" y="90"/>
                    <a:pt x="112" y="96"/>
                  </a:cubicBezTo>
                  <a:close/>
                </a:path>
              </a:pathLst>
            </a:custGeom>
            <a:noFill/>
            <a:ln w="1905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4" name="Freeform 14">
              <a:extLst>
                <a:ext uri="{FF2B5EF4-FFF2-40B4-BE49-F238E27FC236}">
                  <a16:creationId xmlns:a16="http://schemas.microsoft.com/office/drawing/2014/main" id="{349122B0-EC93-45BF-986B-F19F67FB2BD0}"/>
                </a:ext>
              </a:extLst>
            </p:cNvPr>
            <p:cNvSpPr>
              <a:spLocks/>
            </p:cNvSpPr>
            <p:nvPr/>
          </p:nvSpPr>
          <p:spPr bwMode="auto">
            <a:xfrm>
              <a:off x="-622300" y="4094163"/>
              <a:ext cx="128587" cy="130175"/>
            </a:xfrm>
            <a:custGeom>
              <a:avLst/>
              <a:gdLst>
                <a:gd name="T0" fmla="*/ 81 w 81"/>
                <a:gd name="T1" fmla="*/ 52 h 82"/>
                <a:gd name="T2" fmla="*/ 51 w 81"/>
                <a:gd name="T3" fmla="*/ 82 h 82"/>
                <a:gd name="T4" fmla="*/ 0 w 81"/>
                <a:gd name="T5" fmla="*/ 29 h 82"/>
                <a:gd name="T6" fmla="*/ 28 w 81"/>
                <a:gd name="T7" fmla="*/ 0 h 82"/>
                <a:gd name="T8" fmla="*/ 81 w 81"/>
                <a:gd name="T9" fmla="*/ 52 h 82"/>
              </a:gdLst>
              <a:ahLst/>
              <a:cxnLst>
                <a:cxn ang="0">
                  <a:pos x="T0" y="T1"/>
                </a:cxn>
                <a:cxn ang="0">
                  <a:pos x="T2" y="T3"/>
                </a:cxn>
                <a:cxn ang="0">
                  <a:pos x="T4" y="T5"/>
                </a:cxn>
                <a:cxn ang="0">
                  <a:pos x="T6" y="T7"/>
                </a:cxn>
                <a:cxn ang="0">
                  <a:pos x="T8" y="T9"/>
                </a:cxn>
              </a:cxnLst>
              <a:rect l="0" t="0" r="r" b="b"/>
              <a:pathLst>
                <a:path w="81" h="82">
                  <a:moveTo>
                    <a:pt x="81" y="52"/>
                  </a:moveTo>
                  <a:lnTo>
                    <a:pt x="51" y="82"/>
                  </a:lnTo>
                  <a:lnTo>
                    <a:pt x="0" y="29"/>
                  </a:lnTo>
                  <a:lnTo>
                    <a:pt x="28" y="0"/>
                  </a:lnTo>
                  <a:lnTo>
                    <a:pt x="81" y="52"/>
                  </a:lnTo>
                  <a:close/>
                </a:path>
              </a:pathLst>
            </a:custGeom>
            <a:noFill/>
            <a:ln w="1905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5" name="Freeform 15">
              <a:extLst>
                <a:ext uri="{FF2B5EF4-FFF2-40B4-BE49-F238E27FC236}">
                  <a16:creationId xmlns:a16="http://schemas.microsoft.com/office/drawing/2014/main" id="{FE191714-91DF-4160-9F6D-0913A6DFD9AA}"/>
                </a:ext>
              </a:extLst>
            </p:cNvPr>
            <p:cNvSpPr>
              <a:spLocks/>
            </p:cNvSpPr>
            <p:nvPr/>
          </p:nvSpPr>
          <p:spPr bwMode="auto">
            <a:xfrm>
              <a:off x="-588963" y="4129088"/>
              <a:ext cx="207962" cy="207963"/>
            </a:xfrm>
            <a:custGeom>
              <a:avLst/>
              <a:gdLst>
                <a:gd name="T0" fmla="*/ 89 w 131"/>
                <a:gd name="T1" fmla="*/ 0 h 131"/>
                <a:gd name="T2" fmla="*/ 0 w 131"/>
                <a:gd name="T3" fmla="*/ 89 h 131"/>
                <a:gd name="T4" fmla="*/ 44 w 131"/>
                <a:gd name="T5" fmla="*/ 131 h 131"/>
                <a:gd name="T6" fmla="*/ 131 w 131"/>
                <a:gd name="T7" fmla="*/ 44 h 131"/>
                <a:gd name="T8" fmla="*/ 89 w 131"/>
                <a:gd name="T9" fmla="*/ 0 h 131"/>
              </a:gdLst>
              <a:ahLst/>
              <a:cxnLst>
                <a:cxn ang="0">
                  <a:pos x="T0" y="T1"/>
                </a:cxn>
                <a:cxn ang="0">
                  <a:pos x="T2" y="T3"/>
                </a:cxn>
                <a:cxn ang="0">
                  <a:pos x="T4" y="T5"/>
                </a:cxn>
                <a:cxn ang="0">
                  <a:pos x="T6" y="T7"/>
                </a:cxn>
                <a:cxn ang="0">
                  <a:pos x="T8" y="T9"/>
                </a:cxn>
              </a:cxnLst>
              <a:rect l="0" t="0" r="r" b="b"/>
              <a:pathLst>
                <a:path w="131" h="131">
                  <a:moveTo>
                    <a:pt x="89" y="0"/>
                  </a:moveTo>
                  <a:lnTo>
                    <a:pt x="0" y="89"/>
                  </a:lnTo>
                  <a:lnTo>
                    <a:pt x="44" y="131"/>
                  </a:lnTo>
                  <a:lnTo>
                    <a:pt x="131" y="44"/>
                  </a:lnTo>
                  <a:lnTo>
                    <a:pt x="89" y="0"/>
                  </a:lnTo>
                  <a:close/>
                </a:path>
              </a:pathLst>
            </a:custGeom>
            <a:noFill/>
            <a:ln w="1905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grpSp>
      <p:grpSp>
        <p:nvGrpSpPr>
          <p:cNvPr id="460" name="Group 459">
            <a:extLst>
              <a:ext uri="{FF2B5EF4-FFF2-40B4-BE49-F238E27FC236}">
                <a16:creationId xmlns:a16="http://schemas.microsoft.com/office/drawing/2014/main" id="{724296BB-4DA7-44B2-986D-C41DC37F80F3}"/>
              </a:ext>
            </a:extLst>
          </p:cNvPr>
          <p:cNvGrpSpPr/>
          <p:nvPr/>
        </p:nvGrpSpPr>
        <p:grpSpPr>
          <a:xfrm>
            <a:off x="8212915" y="4424476"/>
            <a:ext cx="302002" cy="343806"/>
            <a:chOff x="-957263" y="3168650"/>
            <a:chExt cx="665163" cy="757238"/>
          </a:xfrm>
        </p:grpSpPr>
        <p:sp>
          <p:nvSpPr>
            <p:cNvPr id="29" name="Line 19">
              <a:extLst>
                <a:ext uri="{FF2B5EF4-FFF2-40B4-BE49-F238E27FC236}">
                  <a16:creationId xmlns:a16="http://schemas.microsoft.com/office/drawing/2014/main" id="{35900685-DDDA-44DB-8D35-C63265E8293A}"/>
                </a:ext>
              </a:extLst>
            </p:cNvPr>
            <p:cNvSpPr>
              <a:spLocks noChangeShapeType="1"/>
            </p:cNvSpPr>
            <p:nvPr/>
          </p:nvSpPr>
          <p:spPr bwMode="auto">
            <a:xfrm flipH="1">
              <a:off x="-503238" y="3378200"/>
              <a:ext cx="209550" cy="0"/>
            </a:xfrm>
            <a:prstGeom prst="line">
              <a:avLst/>
            </a:prstGeom>
            <a:noFill/>
            <a:ln w="19050" cap="rnd">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30" name="Line 20">
              <a:extLst>
                <a:ext uri="{FF2B5EF4-FFF2-40B4-BE49-F238E27FC236}">
                  <a16:creationId xmlns:a16="http://schemas.microsoft.com/office/drawing/2014/main" id="{562D5C2E-C77D-49EF-A044-82308DBAB559}"/>
                </a:ext>
              </a:extLst>
            </p:cNvPr>
            <p:cNvSpPr>
              <a:spLocks noChangeShapeType="1"/>
            </p:cNvSpPr>
            <p:nvPr/>
          </p:nvSpPr>
          <p:spPr bwMode="auto">
            <a:xfrm flipV="1">
              <a:off x="-292100" y="3168650"/>
              <a:ext cx="0" cy="209550"/>
            </a:xfrm>
            <a:prstGeom prst="line">
              <a:avLst/>
            </a:prstGeom>
            <a:noFill/>
            <a:ln w="19050" cap="rnd">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31" name="Freeform 21">
              <a:extLst>
                <a:ext uri="{FF2B5EF4-FFF2-40B4-BE49-F238E27FC236}">
                  <a16:creationId xmlns:a16="http://schemas.microsoft.com/office/drawing/2014/main" id="{F8B23C49-C1D9-4E18-8210-0EF8EACBB119}"/>
                </a:ext>
              </a:extLst>
            </p:cNvPr>
            <p:cNvSpPr>
              <a:spLocks/>
            </p:cNvSpPr>
            <p:nvPr/>
          </p:nvSpPr>
          <p:spPr bwMode="auto">
            <a:xfrm>
              <a:off x="-957263" y="3208338"/>
              <a:ext cx="657225" cy="717550"/>
            </a:xfrm>
            <a:custGeom>
              <a:avLst/>
              <a:gdLst>
                <a:gd name="T0" fmla="*/ 213 w 232"/>
                <a:gd name="T1" fmla="*/ 219 h 254"/>
                <a:gd name="T2" fmla="*/ 126 w 232"/>
                <a:gd name="T3" fmla="*/ 254 h 254"/>
                <a:gd name="T4" fmla="*/ 0 w 232"/>
                <a:gd name="T5" fmla="*/ 127 h 254"/>
                <a:gd name="T6" fmla="*/ 126 w 232"/>
                <a:gd name="T7" fmla="*/ 0 h 254"/>
                <a:gd name="T8" fmla="*/ 232 w 232"/>
                <a:gd name="T9" fmla="*/ 56 h 254"/>
              </a:gdLst>
              <a:ahLst/>
              <a:cxnLst>
                <a:cxn ang="0">
                  <a:pos x="T0" y="T1"/>
                </a:cxn>
                <a:cxn ang="0">
                  <a:pos x="T2" y="T3"/>
                </a:cxn>
                <a:cxn ang="0">
                  <a:pos x="T4" y="T5"/>
                </a:cxn>
                <a:cxn ang="0">
                  <a:pos x="T6" y="T7"/>
                </a:cxn>
                <a:cxn ang="0">
                  <a:pos x="T8" y="T9"/>
                </a:cxn>
              </a:cxnLst>
              <a:rect l="0" t="0" r="r" b="b"/>
              <a:pathLst>
                <a:path w="232" h="254">
                  <a:moveTo>
                    <a:pt x="213" y="219"/>
                  </a:moveTo>
                  <a:cubicBezTo>
                    <a:pt x="191" y="241"/>
                    <a:pt x="160" y="254"/>
                    <a:pt x="126" y="254"/>
                  </a:cubicBezTo>
                  <a:cubicBezTo>
                    <a:pt x="56" y="254"/>
                    <a:pt x="0" y="197"/>
                    <a:pt x="0" y="127"/>
                  </a:cubicBezTo>
                  <a:cubicBezTo>
                    <a:pt x="0" y="57"/>
                    <a:pt x="56" y="0"/>
                    <a:pt x="126" y="0"/>
                  </a:cubicBezTo>
                  <a:cubicBezTo>
                    <a:pt x="170" y="0"/>
                    <a:pt x="209" y="22"/>
                    <a:pt x="232" y="56"/>
                  </a:cubicBezTo>
                </a:path>
              </a:pathLst>
            </a:custGeom>
            <a:noFill/>
            <a:ln w="1905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grpSp>
      <p:grpSp>
        <p:nvGrpSpPr>
          <p:cNvPr id="477" name="Group 476">
            <a:extLst>
              <a:ext uri="{FF2B5EF4-FFF2-40B4-BE49-F238E27FC236}">
                <a16:creationId xmlns:a16="http://schemas.microsoft.com/office/drawing/2014/main" id="{75A3FD59-E7A2-4144-8C3D-2CF3FDFC51E1}"/>
              </a:ext>
            </a:extLst>
          </p:cNvPr>
          <p:cNvGrpSpPr/>
          <p:nvPr/>
        </p:nvGrpSpPr>
        <p:grpSpPr>
          <a:xfrm>
            <a:off x="5927498" y="4438587"/>
            <a:ext cx="353854" cy="352107"/>
            <a:chOff x="-2159000" y="3536950"/>
            <a:chExt cx="963612" cy="958851"/>
          </a:xfrm>
        </p:grpSpPr>
        <p:sp>
          <p:nvSpPr>
            <p:cNvPr id="465" name="Rectangle 53">
              <a:extLst>
                <a:ext uri="{FF2B5EF4-FFF2-40B4-BE49-F238E27FC236}">
                  <a16:creationId xmlns:a16="http://schemas.microsoft.com/office/drawing/2014/main" id="{DC2107E4-8D07-47CA-810C-779C45424F47}"/>
                </a:ext>
              </a:extLst>
            </p:cNvPr>
            <p:cNvSpPr>
              <a:spLocks noChangeArrowheads="1"/>
            </p:cNvSpPr>
            <p:nvPr/>
          </p:nvSpPr>
          <p:spPr bwMode="auto">
            <a:xfrm>
              <a:off x="-2151063" y="3536950"/>
              <a:ext cx="196850" cy="198438"/>
            </a:xfrm>
            <a:prstGeom prst="rect">
              <a:avLst/>
            </a:prstGeom>
            <a:noFill/>
            <a:ln w="1905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466" name="Rectangle 54">
              <a:extLst>
                <a:ext uri="{FF2B5EF4-FFF2-40B4-BE49-F238E27FC236}">
                  <a16:creationId xmlns:a16="http://schemas.microsoft.com/office/drawing/2014/main" id="{868834C8-E8A1-4585-91F0-6BCF3C613596}"/>
                </a:ext>
              </a:extLst>
            </p:cNvPr>
            <p:cNvSpPr>
              <a:spLocks noChangeArrowheads="1"/>
            </p:cNvSpPr>
            <p:nvPr/>
          </p:nvSpPr>
          <p:spPr bwMode="auto">
            <a:xfrm>
              <a:off x="-1392238" y="4297363"/>
              <a:ext cx="196850" cy="198438"/>
            </a:xfrm>
            <a:prstGeom prst="rect">
              <a:avLst/>
            </a:prstGeom>
            <a:noFill/>
            <a:ln w="1905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467" name="Oval 55">
              <a:extLst>
                <a:ext uri="{FF2B5EF4-FFF2-40B4-BE49-F238E27FC236}">
                  <a16:creationId xmlns:a16="http://schemas.microsoft.com/office/drawing/2014/main" id="{973FDA05-39BB-4A30-AAEC-1FF9A5C8DC5B}"/>
                </a:ext>
              </a:extLst>
            </p:cNvPr>
            <p:cNvSpPr>
              <a:spLocks noChangeArrowheads="1"/>
            </p:cNvSpPr>
            <p:nvPr/>
          </p:nvSpPr>
          <p:spPr bwMode="auto">
            <a:xfrm>
              <a:off x="-2159000" y="4278313"/>
              <a:ext cx="217488" cy="217488"/>
            </a:xfrm>
            <a:prstGeom prst="ellipse">
              <a:avLst/>
            </a:prstGeom>
            <a:noFill/>
            <a:ln w="1905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468" name="Freeform 56">
              <a:extLst>
                <a:ext uri="{FF2B5EF4-FFF2-40B4-BE49-F238E27FC236}">
                  <a16:creationId xmlns:a16="http://schemas.microsoft.com/office/drawing/2014/main" id="{8937E636-6A4C-40DE-9DE1-AB28B72E3128}"/>
                </a:ext>
              </a:extLst>
            </p:cNvPr>
            <p:cNvSpPr>
              <a:spLocks/>
            </p:cNvSpPr>
            <p:nvPr/>
          </p:nvSpPr>
          <p:spPr bwMode="auto">
            <a:xfrm>
              <a:off x="-1392238" y="3536950"/>
              <a:ext cx="196850" cy="198438"/>
            </a:xfrm>
            <a:custGeom>
              <a:avLst/>
              <a:gdLst>
                <a:gd name="T0" fmla="*/ 62 w 124"/>
                <a:gd name="T1" fmla="*/ 0 h 125"/>
                <a:gd name="T2" fmla="*/ 0 w 124"/>
                <a:gd name="T3" fmla="*/ 125 h 125"/>
                <a:gd name="T4" fmla="*/ 124 w 124"/>
                <a:gd name="T5" fmla="*/ 125 h 125"/>
                <a:gd name="T6" fmla="*/ 62 w 124"/>
                <a:gd name="T7" fmla="*/ 0 h 125"/>
              </a:gdLst>
              <a:ahLst/>
              <a:cxnLst>
                <a:cxn ang="0">
                  <a:pos x="T0" y="T1"/>
                </a:cxn>
                <a:cxn ang="0">
                  <a:pos x="T2" y="T3"/>
                </a:cxn>
                <a:cxn ang="0">
                  <a:pos x="T4" y="T5"/>
                </a:cxn>
                <a:cxn ang="0">
                  <a:pos x="T6" y="T7"/>
                </a:cxn>
              </a:cxnLst>
              <a:rect l="0" t="0" r="r" b="b"/>
              <a:pathLst>
                <a:path w="124" h="125">
                  <a:moveTo>
                    <a:pt x="62" y="0"/>
                  </a:moveTo>
                  <a:lnTo>
                    <a:pt x="0" y="125"/>
                  </a:lnTo>
                  <a:lnTo>
                    <a:pt x="124" y="125"/>
                  </a:lnTo>
                  <a:lnTo>
                    <a:pt x="62" y="0"/>
                  </a:lnTo>
                  <a:close/>
                </a:path>
              </a:pathLst>
            </a:custGeom>
            <a:noFill/>
            <a:ln w="1905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469" name="Freeform 57">
              <a:extLst>
                <a:ext uri="{FF2B5EF4-FFF2-40B4-BE49-F238E27FC236}">
                  <a16:creationId xmlns:a16="http://schemas.microsoft.com/office/drawing/2014/main" id="{3043F022-4F35-4D42-923B-72533C1F4C3D}"/>
                </a:ext>
              </a:extLst>
            </p:cNvPr>
            <p:cNvSpPr>
              <a:spLocks/>
            </p:cNvSpPr>
            <p:nvPr/>
          </p:nvSpPr>
          <p:spPr bwMode="auto">
            <a:xfrm>
              <a:off x="-1609725" y="3616325"/>
              <a:ext cx="68263" cy="115888"/>
            </a:xfrm>
            <a:custGeom>
              <a:avLst/>
              <a:gdLst>
                <a:gd name="T0" fmla="*/ 0 w 43"/>
                <a:gd name="T1" fmla="*/ 73 h 73"/>
                <a:gd name="T2" fmla="*/ 43 w 43"/>
                <a:gd name="T3" fmla="*/ 36 h 73"/>
                <a:gd name="T4" fmla="*/ 0 w 43"/>
                <a:gd name="T5" fmla="*/ 0 h 73"/>
              </a:gdLst>
              <a:ahLst/>
              <a:cxnLst>
                <a:cxn ang="0">
                  <a:pos x="T0" y="T1"/>
                </a:cxn>
                <a:cxn ang="0">
                  <a:pos x="T2" y="T3"/>
                </a:cxn>
                <a:cxn ang="0">
                  <a:pos x="T4" y="T5"/>
                </a:cxn>
              </a:cxnLst>
              <a:rect l="0" t="0" r="r" b="b"/>
              <a:pathLst>
                <a:path w="43" h="73">
                  <a:moveTo>
                    <a:pt x="0" y="73"/>
                  </a:moveTo>
                  <a:lnTo>
                    <a:pt x="43" y="36"/>
                  </a:lnTo>
                  <a:lnTo>
                    <a:pt x="0" y="0"/>
                  </a:lnTo>
                </a:path>
              </a:pathLst>
            </a:custGeom>
            <a:noFill/>
            <a:ln w="1905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470" name="Line 58">
              <a:extLst>
                <a:ext uri="{FF2B5EF4-FFF2-40B4-BE49-F238E27FC236}">
                  <a16:creationId xmlns:a16="http://schemas.microsoft.com/office/drawing/2014/main" id="{FE526B24-4C68-4190-8467-A5D4F6399973}"/>
                </a:ext>
              </a:extLst>
            </p:cNvPr>
            <p:cNvSpPr>
              <a:spLocks noChangeShapeType="1"/>
            </p:cNvSpPr>
            <p:nvPr/>
          </p:nvSpPr>
          <p:spPr bwMode="auto">
            <a:xfrm flipH="1">
              <a:off x="-1803400" y="3673475"/>
              <a:ext cx="228600" cy="0"/>
            </a:xfrm>
            <a:prstGeom prst="line">
              <a:avLst/>
            </a:prstGeom>
            <a:noFill/>
            <a:ln w="19050" cap="rnd">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471" name="Freeform 59">
              <a:extLst>
                <a:ext uri="{FF2B5EF4-FFF2-40B4-BE49-F238E27FC236}">
                  <a16:creationId xmlns:a16="http://schemas.microsoft.com/office/drawing/2014/main" id="{285EBE8F-F658-465E-A59B-A1B1756179FB}"/>
                </a:ext>
              </a:extLst>
            </p:cNvPr>
            <p:cNvSpPr>
              <a:spLocks/>
            </p:cNvSpPr>
            <p:nvPr/>
          </p:nvSpPr>
          <p:spPr bwMode="auto">
            <a:xfrm>
              <a:off x="-1803400" y="4340225"/>
              <a:ext cx="66675" cy="115888"/>
            </a:xfrm>
            <a:custGeom>
              <a:avLst/>
              <a:gdLst>
                <a:gd name="T0" fmla="*/ 42 w 42"/>
                <a:gd name="T1" fmla="*/ 0 h 73"/>
                <a:gd name="T2" fmla="*/ 0 w 42"/>
                <a:gd name="T3" fmla="*/ 36 h 73"/>
                <a:gd name="T4" fmla="*/ 42 w 42"/>
                <a:gd name="T5" fmla="*/ 73 h 73"/>
              </a:gdLst>
              <a:ahLst/>
              <a:cxnLst>
                <a:cxn ang="0">
                  <a:pos x="T0" y="T1"/>
                </a:cxn>
                <a:cxn ang="0">
                  <a:pos x="T2" y="T3"/>
                </a:cxn>
                <a:cxn ang="0">
                  <a:pos x="T4" y="T5"/>
                </a:cxn>
              </a:cxnLst>
              <a:rect l="0" t="0" r="r" b="b"/>
              <a:pathLst>
                <a:path w="42" h="73">
                  <a:moveTo>
                    <a:pt x="42" y="0"/>
                  </a:moveTo>
                  <a:lnTo>
                    <a:pt x="0" y="36"/>
                  </a:lnTo>
                  <a:lnTo>
                    <a:pt x="42" y="73"/>
                  </a:lnTo>
                </a:path>
              </a:pathLst>
            </a:custGeom>
            <a:noFill/>
            <a:ln w="1905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472" name="Line 60">
              <a:extLst>
                <a:ext uri="{FF2B5EF4-FFF2-40B4-BE49-F238E27FC236}">
                  <a16:creationId xmlns:a16="http://schemas.microsoft.com/office/drawing/2014/main" id="{B393EDEC-C941-49F0-857A-532526B9CF2F}"/>
                </a:ext>
              </a:extLst>
            </p:cNvPr>
            <p:cNvSpPr>
              <a:spLocks noChangeShapeType="1"/>
            </p:cNvSpPr>
            <p:nvPr/>
          </p:nvSpPr>
          <p:spPr bwMode="auto">
            <a:xfrm>
              <a:off x="-1770063" y="4397375"/>
              <a:ext cx="228600" cy="0"/>
            </a:xfrm>
            <a:prstGeom prst="line">
              <a:avLst/>
            </a:prstGeom>
            <a:noFill/>
            <a:ln w="19050" cap="rnd">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473" name="Freeform 61">
              <a:extLst>
                <a:ext uri="{FF2B5EF4-FFF2-40B4-BE49-F238E27FC236}">
                  <a16:creationId xmlns:a16="http://schemas.microsoft.com/office/drawing/2014/main" id="{B5E8DBD9-9028-45DD-B5D8-AD9B1D56C3DF}"/>
                </a:ext>
              </a:extLst>
            </p:cNvPr>
            <p:cNvSpPr>
              <a:spLocks/>
            </p:cNvSpPr>
            <p:nvPr/>
          </p:nvSpPr>
          <p:spPr bwMode="auto">
            <a:xfrm>
              <a:off x="-1349375" y="4100513"/>
              <a:ext cx="115888" cy="65088"/>
            </a:xfrm>
            <a:custGeom>
              <a:avLst/>
              <a:gdLst>
                <a:gd name="T0" fmla="*/ 0 w 73"/>
                <a:gd name="T1" fmla="*/ 0 h 41"/>
                <a:gd name="T2" fmla="*/ 35 w 73"/>
                <a:gd name="T3" fmla="*/ 41 h 41"/>
                <a:gd name="T4" fmla="*/ 73 w 73"/>
                <a:gd name="T5" fmla="*/ 0 h 41"/>
              </a:gdLst>
              <a:ahLst/>
              <a:cxnLst>
                <a:cxn ang="0">
                  <a:pos x="T0" y="T1"/>
                </a:cxn>
                <a:cxn ang="0">
                  <a:pos x="T2" y="T3"/>
                </a:cxn>
                <a:cxn ang="0">
                  <a:pos x="T4" y="T5"/>
                </a:cxn>
              </a:cxnLst>
              <a:rect l="0" t="0" r="r" b="b"/>
              <a:pathLst>
                <a:path w="73" h="41">
                  <a:moveTo>
                    <a:pt x="0" y="0"/>
                  </a:moveTo>
                  <a:lnTo>
                    <a:pt x="35" y="41"/>
                  </a:lnTo>
                  <a:lnTo>
                    <a:pt x="73" y="0"/>
                  </a:lnTo>
                </a:path>
              </a:pathLst>
            </a:custGeom>
            <a:noFill/>
            <a:ln w="1905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474" name="Line 62">
              <a:extLst>
                <a:ext uri="{FF2B5EF4-FFF2-40B4-BE49-F238E27FC236}">
                  <a16:creationId xmlns:a16="http://schemas.microsoft.com/office/drawing/2014/main" id="{BE8F2951-0BCF-420B-A4F8-AAFDBFF9D33F}"/>
                </a:ext>
              </a:extLst>
            </p:cNvPr>
            <p:cNvSpPr>
              <a:spLocks noChangeShapeType="1"/>
            </p:cNvSpPr>
            <p:nvPr/>
          </p:nvSpPr>
          <p:spPr bwMode="auto">
            <a:xfrm flipV="1">
              <a:off x="-1293813" y="3905250"/>
              <a:ext cx="0" cy="225425"/>
            </a:xfrm>
            <a:prstGeom prst="line">
              <a:avLst/>
            </a:prstGeom>
            <a:noFill/>
            <a:ln w="19050" cap="rnd">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475" name="Freeform 63">
              <a:extLst>
                <a:ext uri="{FF2B5EF4-FFF2-40B4-BE49-F238E27FC236}">
                  <a16:creationId xmlns:a16="http://schemas.microsoft.com/office/drawing/2014/main" id="{DC7B35E9-A4C0-461A-81A4-45E89FE6938E}"/>
                </a:ext>
              </a:extLst>
            </p:cNvPr>
            <p:cNvSpPr>
              <a:spLocks/>
            </p:cNvSpPr>
            <p:nvPr/>
          </p:nvSpPr>
          <p:spPr bwMode="auto">
            <a:xfrm>
              <a:off x="-2108200" y="3876675"/>
              <a:ext cx="115888" cy="68263"/>
            </a:xfrm>
            <a:custGeom>
              <a:avLst/>
              <a:gdLst>
                <a:gd name="T0" fmla="*/ 73 w 73"/>
                <a:gd name="T1" fmla="*/ 43 h 43"/>
                <a:gd name="T2" fmla="*/ 35 w 73"/>
                <a:gd name="T3" fmla="*/ 0 h 43"/>
                <a:gd name="T4" fmla="*/ 0 w 73"/>
                <a:gd name="T5" fmla="*/ 43 h 43"/>
              </a:gdLst>
              <a:ahLst/>
              <a:cxnLst>
                <a:cxn ang="0">
                  <a:pos x="T0" y="T1"/>
                </a:cxn>
                <a:cxn ang="0">
                  <a:pos x="T2" y="T3"/>
                </a:cxn>
                <a:cxn ang="0">
                  <a:pos x="T4" y="T5"/>
                </a:cxn>
              </a:cxnLst>
              <a:rect l="0" t="0" r="r" b="b"/>
              <a:pathLst>
                <a:path w="73" h="43">
                  <a:moveTo>
                    <a:pt x="73" y="43"/>
                  </a:moveTo>
                  <a:lnTo>
                    <a:pt x="35" y="0"/>
                  </a:lnTo>
                  <a:lnTo>
                    <a:pt x="0" y="43"/>
                  </a:lnTo>
                </a:path>
              </a:pathLst>
            </a:custGeom>
            <a:noFill/>
            <a:ln w="1905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476" name="Line 64">
              <a:extLst>
                <a:ext uri="{FF2B5EF4-FFF2-40B4-BE49-F238E27FC236}">
                  <a16:creationId xmlns:a16="http://schemas.microsoft.com/office/drawing/2014/main" id="{2C9B171E-EF2C-4E62-857A-43348DE47476}"/>
                </a:ext>
              </a:extLst>
            </p:cNvPr>
            <p:cNvSpPr>
              <a:spLocks noChangeShapeType="1"/>
            </p:cNvSpPr>
            <p:nvPr/>
          </p:nvSpPr>
          <p:spPr bwMode="auto">
            <a:xfrm>
              <a:off x="-2052638" y="3911600"/>
              <a:ext cx="0" cy="225425"/>
            </a:xfrm>
            <a:prstGeom prst="line">
              <a:avLst/>
            </a:prstGeom>
            <a:noFill/>
            <a:ln w="19050" cap="rnd">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grpSp>
      <p:pic>
        <p:nvPicPr>
          <p:cNvPr id="7" name="Graphic 6">
            <a:extLst>
              <a:ext uri="{FF2B5EF4-FFF2-40B4-BE49-F238E27FC236}">
                <a16:creationId xmlns:a16="http://schemas.microsoft.com/office/drawing/2014/main" id="{0212B149-73A5-47BB-87A9-914E345C516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630856" y="4436370"/>
            <a:ext cx="463953" cy="386627"/>
          </a:xfrm>
          <a:prstGeom prst="rect">
            <a:avLst/>
          </a:prstGeom>
        </p:spPr>
      </p:pic>
      <p:sp>
        <p:nvSpPr>
          <p:cNvPr id="319" name="Text Placeholder 21">
            <a:extLst>
              <a:ext uri="{FF2B5EF4-FFF2-40B4-BE49-F238E27FC236}">
                <a16:creationId xmlns:a16="http://schemas.microsoft.com/office/drawing/2014/main" id="{309C2EC9-DDDB-47FC-98A7-BA9E960C9F7E}"/>
              </a:ext>
            </a:extLst>
          </p:cNvPr>
          <p:cNvSpPr txBox="1">
            <a:spLocks/>
          </p:cNvSpPr>
          <p:nvPr/>
        </p:nvSpPr>
        <p:spPr>
          <a:xfrm>
            <a:off x="452944" y="5288308"/>
            <a:ext cx="2271851" cy="629099"/>
          </a:xfrm>
          <a:prstGeom prst="rect">
            <a:avLst/>
          </a:prstGeom>
        </p:spPr>
        <p:txBody>
          <a:bodyPr wrap="square" lIns="89642" tIns="89642" rIns="89642" bIns="89642">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gn="ctr">
              <a:defRPr/>
            </a:pPr>
            <a:r>
              <a:rPr lang="en-US" sz="1078" dirty="0">
                <a:solidFill>
                  <a:srgbClr val="505050"/>
                </a:solidFill>
                <a:latin typeface="+mn-lt"/>
              </a:rPr>
              <a:t>Use familiar tools: Visual Studio + Team Services for .NET or Jenkins + Yeomen for Java</a:t>
            </a:r>
          </a:p>
        </p:txBody>
      </p:sp>
      <p:pic>
        <p:nvPicPr>
          <p:cNvPr id="320" name="Picture 319">
            <a:extLst>
              <a:ext uri="{FF2B5EF4-FFF2-40B4-BE49-F238E27FC236}">
                <a16:creationId xmlns:a16="http://schemas.microsoft.com/office/drawing/2014/main" id="{E6D56A42-17CC-48D8-9D73-8B6A81A9D63B}"/>
              </a:ext>
            </a:extLst>
          </p:cNvPr>
          <p:cNvPicPr>
            <a:picLocks noChangeAspect="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a:ext>
            </a:extLst>
          </a:blip>
          <a:stretch>
            <a:fillRect/>
          </a:stretch>
        </p:blipFill>
        <p:spPr>
          <a:xfrm>
            <a:off x="11705701" y="5704604"/>
            <a:ext cx="352683" cy="352683"/>
          </a:xfrm>
          <a:prstGeom prst="rect">
            <a:avLst/>
          </a:prstGeom>
        </p:spPr>
      </p:pic>
      <p:pic>
        <p:nvPicPr>
          <p:cNvPr id="321" name="Picture 320">
            <a:extLst>
              <a:ext uri="{FF2B5EF4-FFF2-40B4-BE49-F238E27FC236}">
                <a16:creationId xmlns:a16="http://schemas.microsoft.com/office/drawing/2014/main" id="{BCC1489B-6038-4D68-BAE6-8B129EF4E424}"/>
              </a:ext>
            </a:extLst>
          </p:cNvPr>
          <p:cNvPicPr>
            <a:picLocks noChangeAspect="1"/>
          </p:cNvPicPr>
          <p:nvPr/>
        </p:nvPicPr>
        <p:blipFill>
          <a:blip r:embed="rId7" cstate="print">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11724328" y="5253796"/>
            <a:ext cx="347769" cy="347769"/>
          </a:xfrm>
          <a:prstGeom prst="rect">
            <a:avLst/>
          </a:prstGeom>
        </p:spPr>
      </p:pic>
    </p:spTree>
    <p:extLst>
      <p:ext uri="{BB962C8B-B14F-4D97-AF65-F5344CB8AC3E}">
        <p14:creationId xmlns:p14="http://schemas.microsoft.com/office/powerpoint/2010/main" val="2029404519"/>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229381-92E5-43C3-AE41-7CCDB27061AC}"/>
              </a:ext>
            </a:extLst>
          </p:cNvPr>
          <p:cNvSpPr>
            <a:spLocks noGrp="1"/>
          </p:cNvSpPr>
          <p:nvPr>
            <p:ph type="title"/>
          </p:nvPr>
        </p:nvSpPr>
        <p:spPr/>
        <p:txBody>
          <a:bodyPr/>
          <a:lstStyle/>
          <a:p>
            <a:r>
              <a:rPr lang="en-US" dirty="0"/>
              <a:t>DevOps in the Cloud </a:t>
            </a:r>
          </a:p>
        </p:txBody>
      </p:sp>
      <p:sp>
        <p:nvSpPr>
          <p:cNvPr id="3" name="Text Placeholder 2">
            <a:extLst>
              <a:ext uri="{FF2B5EF4-FFF2-40B4-BE49-F238E27FC236}">
                <a16:creationId xmlns:a16="http://schemas.microsoft.com/office/drawing/2014/main" id="{1DE2011A-5DF5-4DF8-8B00-7B91888DE541}"/>
              </a:ext>
            </a:extLst>
          </p:cNvPr>
          <p:cNvSpPr>
            <a:spLocks noGrp="1"/>
          </p:cNvSpPr>
          <p:nvPr>
            <p:ph type="body" sz="quarter" idx="10"/>
          </p:nvPr>
        </p:nvSpPr>
        <p:spPr>
          <a:xfrm>
            <a:off x="508629" y="1102988"/>
            <a:ext cx="11295444" cy="5355312"/>
          </a:xfrm>
        </p:spPr>
        <p:txBody>
          <a:bodyPr/>
          <a:lstStyle/>
          <a:p>
            <a:pPr marL="0" indent="0">
              <a:buNone/>
            </a:pPr>
            <a:r>
              <a:rPr lang="en-US" sz="2000" b="1" dirty="0"/>
              <a:t>Prerequisites</a:t>
            </a:r>
            <a:endParaRPr lang="en-US" sz="1400" b="1" dirty="0"/>
          </a:p>
          <a:p>
            <a:r>
              <a:rPr lang="en-US" sz="1400" dirty="0"/>
              <a:t>Azure CLI</a:t>
            </a:r>
          </a:p>
          <a:p>
            <a:r>
              <a:rPr lang="en-US" sz="1400" dirty="0"/>
              <a:t>To create your service fabric cluster in Azure</a:t>
            </a:r>
          </a:p>
          <a:p>
            <a:pPr marL="0" indent="0">
              <a:buNone/>
            </a:pPr>
            <a:r>
              <a:rPr lang="en-US" sz="1400" b="1" dirty="0"/>
              <a:t>VSTS Release and Build</a:t>
            </a:r>
          </a:p>
          <a:p>
            <a:r>
              <a:rPr lang="en-US" sz="1400" dirty="0"/>
              <a:t>Create a new VSTS project to manage build and release pipelines</a:t>
            </a:r>
          </a:p>
          <a:p>
            <a:pPr marL="0" indent="0">
              <a:buNone/>
            </a:pPr>
            <a:r>
              <a:rPr lang="en-US" sz="2000" b="1" dirty="0"/>
              <a:t>Challenge - Deploy to Azure </a:t>
            </a:r>
          </a:p>
          <a:p>
            <a:pPr marL="0" indent="0">
              <a:buNone/>
            </a:pPr>
            <a:r>
              <a:rPr lang="en-US" sz="1400" b="1" dirty="0"/>
              <a:t>Description</a:t>
            </a:r>
          </a:p>
          <a:p>
            <a:r>
              <a:rPr lang="en-US" sz="1400" dirty="0"/>
              <a:t>Provision a Service Fabric cluster in Azure. Pick an operating system that matches your development environment</a:t>
            </a:r>
          </a:p>
          <a:p>
            <a:r>
              <a:rPr lang="en-US" sz="1400" dirty="0"/>
              <a:t>Deploy the application running 3 instances of the </a:t>
            </a:r>
            <a:r>
              <a:rPr lang="en-US" sz="1400" dirty="0" err="1"/>
              <a:t>xtoph</a:t>
            </a:r>
            <a:r>
              <a:rPr lang="en-US" sz="1400" dirty="0"/>
              <a:t>/nginx:v2 container using the </a:t>
            </a:r>
            <a:r>
              <a:rPr lang="en-US" sz="1400" dirty="0" err="1"/>
              <a:t>sfctl</a:t>
            </a:r>
            <a:r>
              <a:rPr lang="en-US" sz="1400" dirty="0"/>
              <a:t> CLI</a:t>
            </a:r>
          </a:p>
          <a:p>
            <a:pPr marL="0" indent="0">
              <a:buNone/>
            </a:pPr>
            <a:r>
              <a:rPr lang="en-US" sz="1400" b="1" dirty="0"/>
              <a:t>Success Criteria</a:t>
            </a:r>
          </a:p>
          <a:p>
            <a:r>
              <a:rPr lang="en-US" sz="1400" dirty="0"/>
              <a:t>Service Fabric explorer in the browser from an Azure URL</a:t>
            </a:r>
          </a:p>
          <a:p>
            <a:pPr marL="0" indent="0">
              <a:buNone/>
            </a:pPr>
            <a:endParaRPr lang="en-US" sz="1400" dirty="0"/>
          </a:p>
          <a:p>
            <a:pPr marL="0" indent="0">
              <a:buNone/>
            </a:pPr>
            <a:r>
              <a:rPr lang="en-US" sz="2000" b="1" dirty="0"/>
              <a:t>Challenge </a:t>
            </a:r>
            <a:r>
              <a:rPr lang="en-US" sz="2000" dirty="0"/>
              <a:t>- Deploy using a VSTS Release</a:t>
            </a:r>
          </a:p>
          <a:p>
            <a:r>
              <a:rPr lang="en-US" sz="1400" dirty="0"/>
              <a:t>Production applications rarely deployed from the CLI. Production uses CI/CD pipelines. Let's build a VSTS build/release pipeline to deploy the application into the cluster. In a real production environment, we'd build the container images, but for this challenge, we'll keep things simple and only deploy existing images.</a:t>
            </a:r>
          </a:p>
          <a:p>
            <a:pPr marL="0" indent="0">
              <a:buNone/>
            </a:pPr>
            <a:r>
              <a:rPr lang="en-US" sz="1400" b="1" dirty="0"/>
              <a:t>Success Criteria</a:t>
            </a:r>
          </a:p>
          <a:p>
            <a:r>
              <a:rPr lang="en-US" sz="1400" dirty="0"/>
              <a:t>Service Fabric Explorer shows 2 deployed applications, with 3 replicas each</a:t>
            </a:r>
          </a:p>
          <a:p>
            <a:r>
              <a:rPr lang="en-US" sz="1400" dirty="0"/>
              <a:t>CI/CD Application Name includes the VSTS build number</a:t>
            </a:r>
          </a:p>
          <a:p>
            <a:r>
              <a:rPr lang="en-US" sz="1400" dirty="0"/>
              <a:t>Application is accessible via Azure URL</a:t>
            </a:r>
          </a:p>
        </p:txBody>
      </p:sp>
    </p:spTree>
    <p:extLst>
      <p:ext uri="{BB962C8B-B14F-4D97-AF65-F5344CB8AC3E}">
        <p14:creationId xmlns:p14="http://schemas.microsoft.com/office/powerpoint/2010/main" val="313137331"/>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1A22E-A4FA-4458-8C7E-8638194168C1}"/>
              </a:ext>
            </a:extLst>
          </p:cNvPr>
          <p:cNvSpPr>
            <a:spLocks noGrp="1"/>
          </p:cNvSpPr>
          <p:nvPr>
            <p:ph type="title"/>
          </p:nvPr>
        </p:nvSpPr>
        <p:spPr/>
        <p:txBody>
          <a:bodyPr/>
          <a:lstStyle/>
          <a:p>
            <a:r>
              <a:rPr lang="en-US" dirty="0"/>
              <a:t>Setting up Local Development </a:t>
            </a:r>
          </a:p>
        </p:txBody>
      </p:sp>
      <p:sp>
        <p:nvSpPr>
          <p:cNvPr id="3" name="Text Placeholder 2">
            <a:extLst>
              <a:ext uri="{FF2B5EF4-FFF2-40B4-BE49-F238E27FC236}">
                <a16:creationId xmlns:a16="http://schemas.microsoft.com/office/drawing/2014/main" id="{8E561EE0-BC84-44F1-9A55-74A0E81C5123}"/>
              </a:ext>
            </a:extLst>
          </p:cNvPr>
          <p:cNvSpPr>
            <a:spLocks noGrp="1"/>
          </p:cNvSpPr>
          <p:nvPr>
            <p:ph type="body" sz="quarter" idx="10"/>
          </p:nvPr>
        </p:nvSpPr>
        <p:spPr>
          <a:xfrm>
            <a:off x="493516" y="1080318"/>
            <a:ext cx="11018520" cy="5400996"/>
          </a:xfrm>
        </p:spPr>
        <p:txBody>
          <a:bodyPr numCol="2"/>
          <a:lstStyle/>
          <a:p>
            <a:pPr marL="0" indent="0">
              <a:buNone/>
            </a:pPr>
            <a:r>
              <a:rPr lang="en-US" sz="1400" dirty="0"/>
              <a:t>One of the benefits is developing locally on your machine. On Windows, that allows for a great debugging experience allowing F5 debugging with Visual Studio and Eclipse for native applications.</a:t>
            </a:r>
          </a:p>
          <a:p>
            <a:pPr marL="0" indent="0">
              <a:buNone/>
            </a:pPr>
            <a:r>
              <a:rPr lang="en-US" sz="1400" dirty="0"/>
              <a:t>In these challenges you will:</a:t>
            </a:r>
          </a:p>
          <a:p>
            <a:r>
              <a:rPr lang="en-US" sz="1400" dirty="0"/>
              <a:t>set up a development environment on your local machine</a:t>
            </a:r>
          </a:p>
          <a:p>
            <a:r>
              <a:rPr lang="en-US" sz="1400" dirty="0"/>
              <a:t>deploy a containerized application into your cluster</a:t>
            </a:r>
          </a:p>
          <a:p>
            <a:r>
              <a:rPr lang="en-US" sz="1400" dirty="0"/>
              <a:t>experience the resilience of service fabric applications</a:t>
            </a:r>
          </a:p>
          <a:p>
            <a:pPr marL="0" indent="0">
              <a:buNone/>
            </a:pPr>
            <a:r>
              <a:rPr lang="en-US" sz="1400" b="1" dirty="0"/>
              <a:t>Challenge 1</a:t>
            </a:r>
          </a:p>
          <a:p>
            <a:r>
              <a:rPr lang="en-US" sz="1400" dirty="0"/>
              <a:t>Setup your local dev box, either on Windows, Mac or Linux.</a:t>
            </a:r>
          </a:p>
          <a:p>
            <a:pPr marL="0" indent="0">
              <a:buNone/>
            </a:pPr>
            <a:r>
              <a:rPr lang="en-US" sz="1400" b="1" dirty="0"/>
              <a:t>Success Criteria</a:t>
            </a:r>
          </a:p>
          <a:p>
            <a:r>
              <a:rPr lang="en-US" sz="1400" dirty="0" err="1"/>
              <a:t>sfctl</a:t>
            </a:r>
            <a:r>
              <a:rPr lang="en-US" sz="1400" dirty="0"/>
              <a:t> is connected to the cluster</a:t>
            </a:r>
          </a:p>
          <a:p>
            <a:r>
              <a:rPr lang="en-US" sz="1400" dirty="0"/>
              <a:t>Service Fabric explorer displays in the browser from http://localhost:19080/Explorer.</a:t>
            </a:r>
          </a:p>
          <a:p>
            <a:pPr marL="0" indent="0">
              <a:buNone/>
            </a:pPr>
            <a:r>
              <a:rPr lang="en-US" sz="1400" b="1" dirty="0"/>
              <a:t>Challenge 2 - Deploying an Application</a:t>
            </a:r>
          </a:p>
          <a:p>
            <a:r>
              <a:rPr lang="en-US" sz="1400" dirty="0"/>
              <a:t>Windows Deploy a containerized application running a single instance of the </a:t>
            </a:r>
            <a:r>
              <a:rPr lang="en-US" sz="1400" dirty="0" err="1"/>
              <a:t>xtoph</a:t>
            </a:r>
            <a:r>
              <a:rPr lang="en-US" sz="1400" dirty="0"/>
              <a:t>/webapp:1.0.0 container into your local environment. The </a:t>
            </a:r>
            <a:r>
              <a:rPr lang="en-US" sz="1400" dirty="0" err="1"/>
              <a:t>webapp</a:t>
            </a:r>
            <a:r>
              <a:rPr lang="en-US" sz="1400" dirty="0"/>
              <a:t> listens on port 5000. Make sure you configure Service Fabric to map the port.</a:t>
            </a:r>
          </a:p>
          <a:p>
            <a:r>
              <a:rPr lang="en-US" sz="1400" dirty="0"/>
              <a:t>Linux Deploy a containerized application running a single instance of the </a:t>
            </a:r>
            <a:r>
              <a:rPr lang="en-US" sz="1400" dirty="0" err="1"/>
              <a:t>xtoph</a:t>
            </a:r>
            <a:r>
              <a:rPr lang="en-US" sz="1400" dirty="0"/>
              <a:t>/nginx:v1 container into your local environment. Nginx listens on port 80. Make sure you configure Service Fabric to map the port.</a:t>
            </a:r>
          </a:p>
          <a:p>
            <a:pPr marL="0" indent="0">
              <a:buNone/>
            </a:pPr>
            <a:r>
              <a:rPr lang="en-US" sz="1400" b="1" dirty="0"/>
              <a:t>Success Criteria</a:t>
            </a:r>
          </a:p>
          <a:p>
            <a:r>
              <a:rPr lang="en-US" sz="1400" dirty="0"/>
              <a:t>The application shows deployed in Service Fabric explorer</a:t>
            </a:r>
          </a:p>
          <a:p>
            <a:r>
              <a:rPr lang="en-US" sz="1400" dirty="0"/>
              <a:t>Windows The MVC home page shows in your browser when accessed via the cluster DNS name</a:t>
            </a:r>
          </a:p>
          <a:p>
            <a:r>
              <a:rPr lang="en-US" sz="1400" dirty="0"/>
              <a:t>Linux The NGINX index page shows in your browser when accessed</a:t>
            </a:r>
          </a:p>
          <a:p>
            <a:r>
              <a:rPr lang="en-US" sz="1400" dirty="0"/>
              <a:t>Verify that it survives and "application crash" and update the application to the new version.</a:t>
            </a:r>
          </a:p>
          <a:p>
            <a:pPr marL="0" indent="0">
              <a:buNone/>
            </a:pPr>
            <a:r>
              <a:rPr lang="en-US" sz="1400" b="1" dirty="0"/>
              <a:t>Challenge 3 - No Downtime Changes</a:t>
            </a:r>
          </a:p>
          <a:p>
            <a:r>
              <a:rPr lang="en-US" sz="1400" dirty="0"/>
              <a:t>Using the </a:t>
            </a:r>
            <a:r>
              <a:rPr lang="en-US" sz="1400" dirty="0" err="1"/>
              <a:t>sfctl</a:t>
            </a:r>
            <a:r>
              <a:rPr lang="en-US" sz="1400" dirty="0"/>
              <a:t> CLI increase the number of instances of the </a:t>
            </a:r>
            <a:r>
              <a:rPr lang="en-US" sz="1400" dirty="0" err="1"/>
              <a:t>xtoph</a:t>
            </a:r>
            <a:r>
              <a:rPr lang="en-US" sz="1400" dirty="0"/>
              <a:t>/nginx:v1 container from 1 to 3. Then update the version from windows </a:t>
            </a:r>
            <a:r>
              <a:rPr lang="en-US" sz="1400" dirty="0" err="1"/>
              <a:t>xtoph</a:t>
            </a:r>
            <a:r>
              <a:rPr lang="en-US" sz="1400" dirty="0"/>
              <a:t>/webapp:1.0.0 to </a:t>
            </a:r>
            <a:r>
              <a:rPr lang="en-US" sz="1400" dirty="0" err="1"/>
              <a:t>xtoph</a:t>
            </a:r>
            <a:r>
              <a:rPr lang="en-US" sz="1400" dirty="0"/>
              <a:t>/webapps:2.0.0 Linux </a:t>
            </a:r>
            <a:r>
              <a:rPr lang="en-US" sz="1400" dirty="0" err="1"/>
              <a:t>xtoph</a:t>
            </a:r>
            <a:r>
              <a:rPr lang="en-US" sz="1400" dirty="0"/>
              <a:t>/nginx:v1 to </a:t>
            </a:r>
            <a:r>
              <a:rPr lang="en-US" sz="1400" dirty="0" err="1"/>
              <a:t>xtoph</a:t>
            </a:r>
            <a:r>
              <a:rPr lang="en-US" sz="1400" dirty="0"/>
              <a:t>/nginx:v2.</a:t>
            </a:r>
          </a:p>
          <a:p>
            <a:r>
              <a:rPr lang="en-US" sz="1400" dirty="0"/>
              <a:t>Watch the Service Fabric explorer during update and scale operations</a:t>
            </a:r>
          </a:p>
          <a:p>
            <a:pPr marL="0" indent="0">
              <a:buNone/>
            </a:pPr>
            <a:r>
              <a:rPr lang="en-US" sz="1400" b="1" dirty="0"/>
              <a:t>Success criteria</a:t>
            </a:r>
          </a:p>
          <a:p>
            <a:r>
              <a:rPr lang="en-US" sz="1400" dirty="0"/>
              <a:t>3 running instances of the Service displayed in Service Fabric explorer</a:t>
            </a:r>
          </a:p>
          <a:p>
            <a:r>
              <a:rPr lang="en-US" sz="1400" dirty="0"/>
              <a:t>Browser shows windows MVC Version 2 page or Linux </a:t>
            </a:r>
            <a:r>
              <a:rPr lang="en-US" sz="1400" dirty="0" err="1"/>
              <a:t>xtoph</a:t>
            </a:r>
            <a:r>
              <a:rPr lang="en-US" sz="1400" dirty="0"/>
              <a:t>/nginx:v2 welcome page</a:t>
            </a:r>
          </a:p>
        </p:txBody>
      </p:sp>
    </p:spTree>
    <p:extLst>
      <p:ext uri="{BB962C8B-B14F-4D97-AF65-F5344CB8AC3E}">
        <p14:creationId xmlns:p14="http://schemas.microsoft.com/office/powerpoint/2010/main" val="521275609"/>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7461453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4" name="Group 283">
            <a:extLst>
              <a:ext uri="{FF2B5EF4-FFF2-40B4-BE49-F238E27FC236}">
                <a16:creationId xmlns:a16="http://schemas.microsoft.com/office/drawing/2014/main" id="{3EC75FA6-B476-4364-B038-BACF033015C2}"/>
              </a:ext>
            </a:extLst>
          </p:cNvPr>
          <p:cNvGrpSpPr/>
          <p:nvPr/>
        </p:nvGrpSpPr>
        <p:grpSpPr>
          <a:xfrm>
            <a:off x="-221782" y="4494887"/>
            <a:ext cx="12896211" cy="2694796"/>
            <a:chOff x="-359166" y="3595461"/>
            <a:chExt cx="13154807" cy="2748832"/>
          </a:xfrm>
        </p:grpSpPr>
        <p:grpSp>
          <p:nvGrpSpPr>
            <p:cNvPr id="285" name="Group 284">
              <a:extLst>
                <a:ext uri="{FF2B5EF4-FFF2-40B4-BE49-F238E27FC236}">
                  <a16:creationId xmlns:a16="http://schemas.microsoft.com/office/drawing/2014/main" id="{AF40E183-2915-48E9-9209-C5A717B74CBB}"/>
                </a:ext>
              </a:extLst>
            </p:cNvPr>
            <p:cNvGrpSpPr/>
            <p:nvPr/>
          </p:nvGrpSpPr>
          <p:grpSpPr>
            <a:xfrm>
              <a:off x="-359166" y="4877425"/>
              <a:ext cx="13154807" cy="1466868"/>
              <a:chOff x="-359166" y="1894404"/>
              <a:chExt cx="13154807" cy="1466868"/>
            </a:xfrm>
          </p:grpSpPr>
          <p:grpSp>
            <p:nvGrpSpPr>
              <p:cNvPr id="444" name="Group 443">
                <a:extLst>
                  <a:ext uri="{FF2B5EF4-FFF2-40B4-BE49-F238E27FC236}">
                    <a16:creationId xmlns:a16="http://schemas.microsoft.com/office/drawing/2014/main" id="{5A6BEE8C-E6B5-41AC-910A-759F94EC2278}"/>
                  </a:ext>
                </a:extLst>
              </p:cNvPr>
              <p:cNvGrpSpPr/>
              <p:nvPr/>
            </p:nvGrpSpPr>
            <p:grpSpPr>
              <a:xfrm>
                <a:off x="166743" y="2868963"/>
                <a:ext cx="12106163" cy="492309"/>
                <a:chOff x="166743" y="3220231"/>
                <a:chExt cx="12106163" cy="492309"/>
              </a:xfrm>
              <a:noFill/>
            </p:grpSpPr>
            <p:sp>
              <p:nvSpPr>
                <p:cNvPr id="486" name="Hexagon 485">
                  <a:extLst>
                    <a:ext uri="{FF2B5EF4-FFF2-40B4-BE49-F238E27FC236}">
                      <a16:creationId xmlns:a16="http://schemas.microsoft.com/office/drawing/2014/main" id="{190DE43B-A32F-46E3-997B-C76CFFF1A45D}"/>
                    </a:ext>
                  </a:extLst>
                </p:cNvPr>
                <p:cNvSpPr/>
                <p:nvPr/>
              </p:nvSpPr>
              <p:spPr bwMode="auto">
                <a:xfrm>
                  <a:off x="166743" y="3220231"/>
                  <a:ext cx="571079" cy="492309"/>
                </a:xfrm>
                <a:prstGeom prst="hexagon">
                  <a:avLst/>
                </a:prstGeom>
                <a:grp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87" name="Hexagon 486">
                  <a:extLst>
                    <a:ext uri="{FF2B5EF4-FFF2-40B4-BE49-F238E27FC236}">
                      <a16:creationId xmlns:a16="http://schemas.microsoft.com/office/drawing/2014/main" id="{E724C6AB-5B18-43B4-8248-9F50D4B2203A}"/>
                    </a:ext>
                  </a:extLst>
                </p:cNvPr>
                <p:cNvSpPr/>
                <p:nvPr/>
              </p:nvSpPr>
              <p:spPr bwMode="auto">
                <a:xfrm>
                  <a:off x="1215387" y="3220231"/>
                  <a:ext cx="571079" cy="492309"/>
                </a:xfrm>
                <a:prstGeom prst="hexagon">
                  <a:avLst/>
                </a:prstGeom>
                <a:grp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88" name="Hexagon 487">
                  <a:extLst>
                    <a:ext uri="{FF2B5EF4-FFF2-40B4-BE49-F238E27FC236}">
                      <a16:creationId xmlns:a16="http://schemas.microsoft.com/office/drawing/2014/main" id="{86C1A9B1-689F-404E-945A-95A72CEF1C70}"/>
                    </a:ext>
                  </a:extLst>
                </p:cNvPr>
                <p:cNvSpPr/>
                <p:nvPr/>
              </p:nvSpPr>
              <p:spPr bwMode="auto">
                <a:xfrm>
                  <a:off x="2264031" y="3220231"/>
                  <a:ext cx="571079" cy="492309"/>
                </a:xfrm>
                <a:prstGeom prst="hexagon">
                  <a:avLst/>
                </a:prstGeom>
                <a:grp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89" name="Hexagon 488">
                  <a:extLst>
                    <a:ext uri="{FF2B5EF4-FFF2-40B4-BE49-F238E27FC236}">
                      <a16:creationId xmlns:a16="http://schemas.microsoft.com/office/drawing/2014/main" id="{A37375BA-B1B1-4F10-B065-4213A5A2775E}"/>
                    </a:ext>
                  </a:extLst>
                </p:cNvPr>
                <p:cNvSpPr/>
                <p:nvPr/>
              </p:nvSpPr>
              <p:spPr bwMode="auto">
                <a:xfrm>
                  <a:off x="3312675" y="3220231"/>
                  <a:ext cx="571079" cy="492309"/>
                </a:xfrm>
                <a:prstGeom prst="hexagon">
                  <a:avLst/>
                </a:prstGeom>
                <a:grp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90" name="Hexagon 489">
                  <a:extLst>
                    <a:ext uri="{FF2B5EF4-FFF2-40B4-BE49-F238E27FC236}">
                      <a16:creationId xmlns:a16="http://schemas.microsoft.com/office/drawing/2014/main" id="{B5A73FFE-F8F7-40AB-91E5-D8624387BD61}"/>
                    </a:ext>
                  </a:extLst>
                </p:cNvPr>
                <p:cNvSpPr/>
                <p:nvPr/>
              </p:nvSpPr>
              <p:spPr bwMode="auto">
                <a:xfrm>
                  <a:off x="4361319" y="3220231"/>
                  <a:ext cx="571079" cy="492309"/>
                </a:xfrm>
                <a:prstGeom prst="hexagon">
                  <a:avLst/>
                </a:prstGeom>
                <a:grp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91" name="Hexagon 490">
                  <a:extLst>
                    <a:ext uri="{FF2B5EF4-FFF2-40B4-BE49-F238E27FC236}">
                      <a16:creationId xmlns:a16="http://schemas.microsoft.com/office/drawing/2014/main" id="{8481CDB0-1F26-4B81-BF41-A4EFA9CE0D9C}"/>
                    </a:ext>
                  </a:extLst>
                </p:cNvPr>
                <p:cNvSpPr/>
                <p:nvPr/>
              </p:nvSpPr>
              <p:spPr bwMode="auto">
                <a:xfrm>
                  <a:off x="5409963" y="3220231"/>
                  <a:ext cx="571079" cy="492309"/>
                </a:xfrm>
                <a:prstGeom prst="hexagon">
                  <a:avLst/>
                </a:prstGeom>
                <a:grp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92" name="Hexagon 491">
                  <a:extLst>
                    <a:ext uri="{FF2B5EF4-FFF2-40B4-BE49-F238E27FC236}">
                      <a16:creationId xmlns:a16="http://schemas.microsoft.com/office/drawing/2014/main" id="{4108BAFA-A272-47C9-A872-0BC262EA19C8}"/>
                    </a:ext>
                  </a:extLst>
                </p:cNvPr>
                <p:cNvSpPr/>
                <p:nvPr/>
              </p:nvSpPr>
              <p:spPr bwMode="auto">
                <a:xfrm>
                  <a:off x="6458607" y="3220231"/>
                  <a:ext cx="571079" cy="492309"/>
                </a:xfrm>
                <a:prstGeom prst="hexagon">
                  <a:avLst/>
                </a:prstGeom>
                <a:grp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93" name="Hexagon 492">
                  <a:extLst>
                    <a:ext uri="{FF2B5EF4-FFF2-40B4-BE49-F238E27FC236}">
                      <a16:creationId xmlns:a16="http://schemas.microsoft.com/office/drawing/2014/main" id="{23C20ED0-73D0-451D-B2E1-81F7884D837C}"/>
                    </a:ext>
                  </a:extLst>
                </p:cNvPr>
                <p:cNvSpPr/>
                <p:nvPr/>
              </p:nvSpPr>
              <p:spPr bwMode="auto">
                <a:xfrm>
                  <a:off x="7507251" y="3220231"/>
                  <a:ext cx="571079" cy="492309"/>
                </a:xfrm>
                <a:prstGeom prst="hexagon">
                  <a:avLst/>
                </a:prstGeom>
                <a:grp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94" name="Hexagon 493">
                  <a:extLst>
                    <a:ext uri="{FF2B5EF4-FFF2-40B4-BE49-F238E27FC236}">
                      <a16:creationId xmlns:a16="http://schemas.microsoft.com/office/drawing/2014/main" id="{E6128A83-C55A-4993-9E03-727669B11986}"/>
                    </a:ext>
                  </a:extLst>
                </p:cNvPr>
                <p:cNvSpPr/>
                <p:nvPr/>
              </p:nvSpPr>
              <p:spPr bwMode="auto">
                <a:xfrm>
                  <a:off x="8555895" y="3220231"/>
                  <a:ext cx="571079" cy="492309"/>
                </a:xfrm>
                <a:prstGeom prst="hexagon">
                  <a:avLst/>
                </a:prstGeom>
                <a:grp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95" name="Hexagon 494">
                  <a:extLst>
                    <a:ext uri="{FF2B5EF4-FFF2-40B4-BE49-F238E27FC236}">
                      <a16:creationId xmlns:a16="http://schemas.microsoft.com/office/drawing/2014/main" id="{89A62AC4-3C84-4BAC-A595-3563D103366B}"/>
                    </a:ext>
                  </a:extLst>
                </p:cNvPr>
                <p:cNvSpPr/>
                <p:nvPr/>
              </p:nvSpPr>
              <p:spPr bwMode="auto">
                <a:xfrm>
                  <a:off x="9604539" y="3220231"/>
                  <a:ext cx="571079" cy="492309"/>
                </a:xfrm>
                <a:prstGeom prst="hexagon">
                  <a:avLst/>
                </a:prstGeom>
                <a:grp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96" name="Hexagon 495">
                  <a:extLst>
                    <a:ext uri="{FF2B5EF4-FFF2-40B4-BE49-F238E27FC236}">
                      <a16:creationId xmlns:a16="http://schemas.microsoft.com/office/drawing/2014/main" id="{A2E98174-EC68-4A3F-AE33-A6A969FF5411}"/>
                    </a:ext>
                  </a:extLst>
                </p:cNvPr>
                <p:cNvSpPr/>
                <p:nvPr/>
              </p:nvSpPr>
              <p:spPr bwMode="auto">
                <a:xfrm>
                  <a:off x="10653183" y="3220231"/>
                  <a:ext cx="571079" cy="492309"/>
                </a:xfrm>
                <a:prstGeom prst="hexagon">
                  <a:avLst/>
                </a:prstGeom>
                <a:grp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97" name="Hexagon 496">
                  <a:extLst>
                    <a:ext uri="{FF2B5EF4-FFF2-40B4-BE49-F238E27FC236}">
                      <a16:creationId xmlns:a16="http://schemas.microsoft.com/office/drawing/2014/main" id="{6E34C947-E1BC-4B66-9157-68AF588AECA6}"/>
                    </a:ext>
                  </a:extLst>
                </p:cNvPr>
                <p:cNvSpPr/>
                <p:nvPr/>
              </p:nvSpPr>
              <p:spPr bwMode="auto">
                <a:xfrm>
                  <a:off x="11701827" y="3220231"/>
                  <a:ext cx="571079" cy="492309"/>
                </a:xfrm>
                <a:prstGeom prst="hexagon">
                  <a:avLst/>
                </a:prstGeom>
                <a:grp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445" name="Group 444">
                <a:extLst>
                  <a:ext uri="{FF2B5EF4-FFF2-40B4-BE49-F238E27FC236}">
                    <a16:creationId xmlns:a16="http://schemas.microsoft.com/office/drawing/2014/main" id="{D8744720-FCC7-4EAC-B5CA-3FE6A49F41EF}"/>
                  </a:ext>
                </a:extLst>
              </p:cNvPr>
              <p:cNvGrpSpPr/>
              <p:nvPr/>
            </p:nvGrpSpPr>
            <p:grpSpPr>
              <a:xfrm>
                <a:off x="-359166" y="1894404"/>
                <a:ext cx="12106163" cy="492309"/>
                <a:chOff x="-359166" y="1894404"/>
                <a:chExt cx="12106163" cy="492309"/>
              </a:xfrm>
            </p:grpSpPr>
            <p:sp>
              <p:nvSpPr>
                <p:cNvPr id="474" name="Hexagon 473">
                  <a:extLst>
                    <a:ext uri="{FF2B5EF4-FFF2-40B4-BE49-F238E27FC236}">
                      <a16:creationId xmlns:a16="http://schemas.microsoft.com/office/drawing/2014/main" id="{BDC5E273-85DA-42BC-86FD-B88CF1CFEC53}"/>
                    </a:ext>
                  </a:extLst>
                </p:cNvPr>
                <p:cNvSpPr/>
                <p:nvPr/>
              </p:nvSpPr>
              <p:spPr bwMode="auto">
                <a:xfrm>
                  <a:off x="-359166" y="189440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75" name="Hexagon 474">
                  <a:extLst>
                    <a:ext uri="{FF2B5EF4-FFF2-40B4-BE49-F238E27FC236}">
                      <a16:creationId xmlns:a16="http://schemas.microsoft.com/office/drawing/2014/main" id="{953680D2-5BA9-4C3C-952B-0AA43BCC9003}"/>
                    </a:ext>
                  </a:extLst>
                </p:cNvPr>
                <p:cNvSpPr/>
                <p:nvPr/>
              </p:nvSpPr>
              <p:spPr bwMode="auto">
                <a:xfrm>
                  <a:off x="689478" y="189440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76" name="Hexagon 475">
                  <a:extLst>
                    <a:ext uri="{FF2B5EF4-FFF2-40B4-BE49-F238E27FC236}">
                      <a16:creationId xmlns:a16="http://schemas.microsoft.com/office/drawing/2014/main" id="{44698DB8-E13F-4573-B80F-6E6807CFDFBD}"/>
                    </a:ext>
                  </a:extLst>
                </p:cNvPr>
                <p:cNvSpPr/>
                <p:nvPr/>
              </p:nvSpPr>
              <p:spPr bwMode="auto">
                <a:xfrm>
                  <a:off x="1738122" y="189440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77" name="Hexagon 476">
                  <a:extLst>
                    <a:ext uri="{FF2B5EF4-FFF2-40B4-BE49-F238E27FC236}">
                      <a16:creationId xmlns:a16="http://schemas.microsoft.com/office/drawing/2014/main" id="{39876E6B-C75E-4708-AE59-A7F5B15504E2}"/>
                    </a:ext>
                  </a:extLst>
                </p:cNvPr>
                <p:cNvSpPr/>
                <p:nvPr/>
              </p:nvSpPr>
              <p:spPr bwMode="auto">
                <a:xfrm>
                  <a:off x="2786766" y="189440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78" name="Hexagon 477">
                  <a:extLst>
                    <a:ext uri="{FF2B5EF4-FFF2-40B4-BE49-F238E27FC236}">
                      <a16:creationId xmlns:a16="http://schemas.microsoft.com/office/drawing/2014/main" id="{2B02293C-6CBA-47F6-8277-30E8ADFA3B66}"/>
                    </a:ext>
                  </a:extLst>
                </p:cNvPr>
                <p:cNvSpPr/>
                <p:nvPr/>
              </p:nvSpPr>
              <p:spPr bwMode="auto">
                <a:xfrm>
                  <a:off x="3835410" y="189440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79" name="Hexagon 478">
                  <a:extLst>
                    <a:ext uri="{FF2B5EF4-FFF2-40B4-BE49-F238E27FC236}">
                      <a16:creationId xmlns:a16="http://schemas.microsoft.com/office/drawing/2014/main" id="{DD2E3520-D635-4BC6-B6DD-32072B0BB5CA}"/>
                    </a:ext>
                  </a:extLst>
                </p:cNvPr>
                <p:cNvSpPr/>
                <p:nvPr/>
              </p:nvSpPr>
              <p:spPr bwMode="auto">
                <a:xfrm>
                  <a:off x="4884054" y="189440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80" name="Hexagon 479">
                  <a:extLst>
                    <a:ext uri="{FF2B5EF4-FFF2-40B4-BE49-F238E27FC236}">
                      <a16:creationId xmlns:a16="http://schemas.microsoft.com/office/drawing/2014/main" id="{F1EB39C5-42AA-405F-A717-F0DF0D09975A}"/>
                    </a:ext>
                  </a:extLst>
                </p:cNvPr>
                <p:cNvSpPr/>
                <p:nvPr/>
              </p:nvSpPr>
              <p:spPr bwMode="auto">
                <a:xfrm>
                  <a:off x="5932698" y="189440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81" name="Hexagon 480">
                  <a:extLst>
                    <a:ext uri="{FF2B5EF4-FFF2-40B4-BE49-F238E27FC236}">
                      <a16:creationId xmlns:a16="http://schemas.microsoft.com/office/drawing/2014/main" id="{F973154C-9C9A-4715-BAB3-428C29D9607D}"/>
                    </a:ext>
                  </a:extLst>
                </p:cNvPr>
                <p:cNvSpPr/>
                <p:nvPr/>
              </p:nvSpPr>
              <p:spPr bwMode="auto">
                <a:xfrm>
                  <a:off x="6981342" y="189440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82" name="Hexagon 481">
                  <a:extLst>
                    <a:ext uri="{FF2B5EF4-FFF2-40B4-BE49-F238E27FC236}">
                      <a16:creationId xmlns:a16="http://schemas.microsoft.com/office/drawing/2014/main" id="{6F01297C-3341-44F9-8FA5-8E33972A7B14}"/>
                    </a:ext>
                  </a:extLst>
                </p:cNvPr>
                <p:cNvSpPr/>
                <p:nvPr/>
              </p:nvSpPr>
              <p:spPr bwMode="auto">
                <a:xfrm>
                  <a:off x="8029986" y="189440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83" name="Hexagon 482">
                  <a:extLst>
                    <a:ext uri="{FF2B5EF4-FFF2-40B4-BE49-F238E27FC236}">
                      <a16:creationId xmlns:a16="http://schemas.microsoft.com/office/drawing/2014/main" id="{F101E352-E45C-4E72-9CDC-F53E7D9241E3}"/>
                    </a:ext>
                  </a:extLst>
                </p:cNvPr>
                <p:cNvSpPr/>
                <p:nvPr/>
              </p:nvSpPr>
              <p:spPr bwMode="auto">
                <a:xfrm>
                  <a:off x="9078630" y="189440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84" name="Hexagon 483">
                  <a:extLst>
                    <a:ext uri="{FF2B5EF4-FFF2-40B4-BE49-F238E27FC236}">
                      <a16:creationId xmlns:a16="http://schemas.microsoft.com/office/drawing/2014/main" id="{0EF511F1-01E0-4E44-917E-838859E528B3}"/>
                    </a:ext>
                  </a:extLst>
                </p:cNvPr>
                <p:cNvSpPr/>
                <p:nvPr/>
              </p:nvSpPr>
              <p:spPr bwMode="auto">
                <a:xfrm>
                  <a:off x="10127274" y="189440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85" name="Hexagon 484">
                  <a:extLst>
                    <a:ext uri="{FF2B5EF4-FFF2-40B4-BE49-F238E27FC236}">
                      <a16:creationId xmlns:a16="http://schemas.microsoft.com/office/drawing/2014/main" id="{18A8CD9B-2936-460A-83D5-30E7837EB925}"/>
                    </a:ext>
                  </a:extLst>
                </p:cNvPr>
                <p:cNvSpPr/>
                <p:nvPr/>
              </p:nvSpPr>
              <p:spPr bwMode="auto">
                <a:xfrm>
                  <a:off x="11175918" y="189440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446" name="Group 445">
                <a:extLst>
                  <a:ext uri="{FF2B5EF4-FFF2-40B4-BE49-F238E27FC236}">
                    <a16:creationId xmlns:a16="http://schemas.microsoft.com/office/drawing/2014/main" id="{C65B955F-C33F-41FA-A787-9E9875BD6FED}"/>
                  </a:ext>
                </a:extLst>
              </p:cNvPr>
              <p:cNvGrpSpPr/>
              <p:nvPr/>
            </p:nvGrpSpPr>
            <p:grpSpPr>
              <a:xfrm>
                <a:off x="166743" y="2231934"/>
                <a:ext cx="12106163" cy="492309"/>
                <a:chOff x="166743" y="2231934"/>
                <a:chExt cx="12106163" cy="492309"/>
              </a:xfrm>
            </p:grpSpPr>
            <p:sp>
              <p:nvSpPr>
                <p:cNvPr id="462" name="Hexagon 461">
                  <a:extLst>
                    <a:ext uri="{FF2B5EF4-FFF2-40B4-BE49-F238E27FC236}">
                      <a16:creationId xmlns:a16="http://schemas.microsoft.com/office/drawing/2014/main" id="{0B53F0ED-3B5C-48D3-8A6F-8294FF6E2598}"/>
                    </a:ext>
                  </a:extLst>
                </p:cNvPr>
                <p:cNvSpPr/>
                <p:nvPr/>
              </p:nvSpPr>
              <p:spPr bwMode="auto">
                <a:xfrm>
                  <a:off x="166743" y="223193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63" name="Hexagon 462">
                  <a:extLst>
                    <a:ext uri="{FF2B5EF4-FFF2-40B4-BE49-F238E27FC236}">
                      <a16:creationId xmlns:a16="http://schemas.microsoft.com/office/drawing/2014/main" id="{D95EFF1A-5803-47BD-BDE0-3FE85061839F}"/>
                    </a:ext>
                  </a:extLst>
                </p:cNvPr>
                <p:cNvSpPr/>
                <p:nvPr/>
              </p:nvSpPr>
              <p:spPr bwMode="auto">
                <a:xfrm>
                  <a:off x="1215387" y="223193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64" name="Hexagon 463">
                  <a:extLst>
                    <a:ext uri="{FF2B5EF4-FFF2-40B4-BE49-F238E27FC236}">
                      <a16:creationId xmlns:a16="http://schemas.microsoft.com/office/drawing/2014/main" id="{B0D5E0AA-7DED-42A1-826C-6146A4D07606}"/>
                    </a:ext>
                  </a:extLst>
                </p:cNvPr>
                <p:cNvSpPr/>
                <p:nvPr/>
              </p:nvSpPr>
              <p:spPr bwMode="auto">
                <a:xfrm>
                  <a:off x="2264031" y="223193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65" name="Hexagon 464">
                  <a:extLst>
                    <a:ext uri="{FF2B5EF4-FFF2-40B4-BE49-F238E27FC236}">
                      <a16:creationId xmlns:a16="http://schemas.microsoft.com/office/drawing/2014/main" id="{0A0CBD90-CA49-4FBF-8791-0A93527346D0}"/>
                    </a:ext>
                  </a:extLst>
                </p:cNvPr>
                <p:cNvSpPr/>
                <p:nvPr/>
              </p:nvSpPr>
              <p:spPr bwMode="auto">
                <a:xfrm>
                  <a:off x="3312675" y="223193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66" name="Hexagon 465">
                  <a:extLst>
                    <a:ext uri="{FF2B5EF4-FFF2-40B4-BE49-F238E27FC236}">
                      <a16:creationId xmlns:a16="http://schemas.microsoft.com/office/drawing/2014/main" id="{9E039F88-33A4-4F68-AE75-F59B23233C39}"/>
                    </a:ext>
                  </a:extLst>
                </p:cNvPr>
                <p:cNvSpPr/>
                <p:nvPr/>
              </p:nvSpPr>
              <p:spPr bwMode="auto">
                <a:xfrm>
                  <a:off x="4361319" y="223193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67" name="Hexagon 466">
                  <a:extLst>
                    <a:ext uri="{FF2B5EF4-FFF2-40B4-BE49-F238E27FC236}">
                      <a16:creationId xmlns:a16="http://schemas.microsoft.com/office/drawing/2014/main" id="{15FB1CC8-592D-4176-9EEE-938DC8436B49}"/>
                    </a:ext>
                  </a:extLst>
                </p:cNvPr>
                <p:cNvSpPr/>
                <p:nvPr/>
              </p:nvSpPr>
              <p:spPr bwMode="auto">
                <a:xfrm>
                  <a:off x="5409963" y="223193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68" name="Hexagon 467">
                  <a:extLst>
                    <a:ext uri="{FF2B5EF4-FFF2-40B4-BE49-F238E27FC236}">
                      <a16:creationId xmlns:a16="http://schemas.microsoft.com/office/drawing/2014/main" id="{FBFA6746-0D36-4D6B-B0BB-B709E6CC4AD1}"/>
                    </a:ext>
                  </a:extLst>
                </p:cNvPr>
                <p:cNvSpPr/>
                <p:nvPr/>
              </p:nvSpPr>
              <p:spPr bwMode="auto">
                <a:xfrm>
                  <a:off x="6458607" y="223193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69" name="Hexagon 468">
                  <a:extLst>
                    <a:ext uri="{FF2B5EF4-FFF2-40B4-BE49-F238E27FC236}">
                      <a16:creationId xmlns:a16="http://schemas.microsoft.com/office/drawing/2014/main" id="{CDDB234F-6416-4316-84B4-A0C093062A3C}"/>
                    </a:ext>
                  </a:extLst>
                </p:cNvPr>
                <p:cNvSpPr/>
                <p:nvPr/>
              </p:nvSpPr>
              <p:spPr bwMode="auto">
                <a:xfrm>
                  <a:off x="7507251" y="223193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70" name="Hexagon 469">
                  <a:extLst>
                    <a:ext uri="{FF2B5EF4-FFF2-40B4-BE49-F238E27FC236}">
                      <a16:creationId xmlns:a16="http://schemas.microsoft.com/office/drawing/2014/main" id="{2EE543FF-56B3-4EE8-A99B-93F5D04D8E17}"/>
                    </a:ext>
                  </a:extLst>
                </p:cNvPr>
                <p:cNvSpPr/>
                <p:nvPr/>
              </p:nvSpPr>
              <p:spPr bwMode="auto">
                <a:xfrm>
                  <a:off x="8555895" y="223193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71" name="Hexagon 470">
                  <a:extLst>
                    <a:ext uri="{FF2B5EF4-FFF2-40B4-BE49-F238E27FC236}">
                      <a16:creationId xmlns:a16="http://schemas.microsoft.com/office/drawing/2014/main" id="{117DAC7B-CB43-427A-AE3D-65034056148E}"/>
                    </a:ext>
                  </a:extLst>
                </p:cNvPr>
                <p:cNvSpPr/>
                <p:nvPr/>
              </p:nvSpPr>
              <p:spPr bwMode="auto">
                <a:xfrm>
                  <a:off x="9604539" y="223193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72" name="Hexagon 471">
                  <a:extLst>
                    <a:ext uri="{FF2B5EF4-FFF2-40B4-BE49-F238E27FC236}">
                      <a16:creationId xmlns:a16="http://schemas.microsoft.com/office/drawing/2014/main" id="{CFEC4EA1-C082-45B0-8BDB-213FC9A85353}"/>
                    </a:ext>
                  </a:extLst>
                </p:cNvPr>
                <p:cNvSpPr/>
                <p:nvPr/>
              </p:nvSpPr>
              <p:spPr bwMode="auto">
                <a:xfrm>
                  <a:off x="10653183" y="223193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73" name="Hexagon 472">
                  <a:extLst>
                    <a:ext uri="{FF2B5EF4-FFF2-40B4-BE49-F238E27FC236}">
                      <a16:creationId xmlns:a16="http://schemas.microsoft.com/office/drawing/2014/main" id="{C12316F4-91E5-4EA3-83DC-8D1BB5382EDC}"/>
                    </a:ext>
                  </a:extLst>
                </p:cNvPr>
                <p:cNvSpPr/>
                <p:nvPr/>
              </p:nvSpPr>
              <p:spPr bwMode="auto">
                <a:xfrm>
                  <a:off x="11701827" y="223193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447" name="Hexagon 446">
                <a:extLst>
                  <a:ext uri="{FF2B5EF4-FFF2-40B4-BE49-F238E27FC236}">
                    <a16:creationId xmlns:a16="http://schemas.microsoft.com/office/drawing/2014/main" id="{BD5836B9-FDB3-4FA8-9465-CB6871C87F0D}"/>
                  </a:ext>
                </a:extLst>
              </p:cNvPr>
              <p:cNvSpPr/>
              <p:nvPr/>
            </p:nvSpPr>
            <p:spPr bwMode="auto">
              <a:xfrm>
                <a:off x="12224562" y="189440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48" name="Group 447">
                <a:extLst>
                  <a:ext uri="{FF2B5EF4-FFF2-40B4-BE49-F238E27FC236}">
                    <a16:creationId xmlns:a16="http://schemas.microsoft.com/office/drawing/2014/main" id="{8A68EC9C-0CCA-4F16-9A9C-38F13444993D}"/>
                  </a:ext>
                </a:extLst>
              </p:cNvPr>
              <p:cNvGrpSpPr/>
              <p:nvPr/>
            </p:nvGrpSpPr>
            <p:grpSpPr>
              <a:xfrm>
                <a:off x="-359166" y="2546046"/>
                <a:ext cx="12106163" cy="492309"/>
                <a:chOff x="-359166" y="2546046"/>
                <a:chExt cx="12106163" cy="492309"/>
              </a:xfrm>
            </p:grpSpPr>
            <p:sp>
              <p:nvSpPr>
                <p:cNvPr id="450" name="Hexagon 449">
                  <a:extLst>
                    <a:ext uri="{FF2B5EF4-FFF2-40B4-BE49-F238E27FC236}">
                      <a16:creationId xmlns:a16="http://schemas.microsoft.com/office/drawing/2014/main" id="{300CE270-0552-4335-B6DA-D7A5E5E5048B}"/>
                    </a:ext>
                  </a:extLst>
                </p:cNvPr>
                <p:cNvSpPr/>
                <p:nvPr/>
              </p:nvSpPr>
              <p:spPr bwMode="auto">
                <a:xfrm>
                  <a:off x="-359166" y="2546046"/>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51" name="Hexagon 450">
                  <a:extLst>
                    <a:ext uri="{FF2B5EF4-FFF2-40B4-BE49-F238E27FC236}">
                      <a16:creationId xmlns:a16="http://schemas.microsoft.com/office/drawing/2014/main" id="{946A60AE-09F7-4589-9E9A-9E2B3A9A73C9}"/>
                    </a:ext>
                  </a:extLst>
                </p:cNvPr>
                <p:cNvSpPr/>
                <p:nvPr/>
              </p:nvSpPr>
              <p:spPr bwMode="auto">
                <a:xfrm>
                  <a:off x="689478" y="2546046"/>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52" name="Hexagon 451">
                  <a:extLst>
                    <a:ext uri="{FF2B5EF4-FFF2-40B4-BE49-F238E27FC236}">
                      <a16:creationId xmlns:a16="http://schemas.microsoft.com/office/drawing/2014/main" id="{1C0AAE96-E2E4-4DEF-AC2C-C0974AE25D7E}"/>
                    </a:ext>
                  </a:extLst>
                </p:cNvPr>
                <p:cNvSpPr/>
                <p:nvPr/>
              </p:nvSpPr>
              <p:spPr bwMode="auto">
                <a:xfrm>
                  <a:off x="1738122" y="2546046"/>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53" name="Hexagon 452">
                  <a:extLst>
                    <a:ext uri="{FF2B5EF4-FFF2-40B4-BE49-F238E27FC236}">
                      <a16:creationId xmlns:a16="http://schemas.microsoft.com/office/drawing/2014/main" id="{19A00999-AA59-40C9-8BCC-23430C4816BE}"/>
                    </a:ext>
                  </a:extLst>
                </p:cNvPr>
                <p:cNvSpPr/>
                <p:nvPr/>
              </p:nvSpPr>
              <p:spPr bwMode="auto">
                <a:xfrm>
                  <a:off x="2786766" y="2546046"/>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54" name="Hexagon 453">
                  <a:extLst>
                    <a:ext uri="{FF2B5EF4-FFF2-40B4-BE49-F238E27FC236}">
                      <a16:creationId xmlns:a16="http://schemas.microsoft.com/office/drawing/2014/main" id="{1EB2118A-137E-4615-90B7-95AFA0900AB1}"/>
                    </a:ext>
                  </a:extLst>
                </p:cNvPr>
                <p:cNvSpPr/>
                <p:nvPr/>
              </p:nvSpPr>
              <p:spPr bwMode="auto">
                <a:xfrm>
                  <a:off x="3835410" y="2546046"/>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55" name="Hexagon 454">
                  <a:extLst>
                    <a:ext uri="{FF2B5EF4-FFF2-40B4-BE49-F238E27FC236}">
                      <a16:creationId xmlns:a16="http://schemas.microsoft.com/office/drawing/2014/main" id="{7B41C2D1-0D09-4162-A0B1-5227CDAAD669}"/>
                    </a:ext>
                  </a:extLst>
                </p:cNvPr>
                <p:cNvSpPr/>
                <p:nvPr/>
              </p:nvSpPr>
              <p:spPr bwMode="auto">
                <a:xfrm>
                  <a:off x="4884054" y="2546046"/>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56" name="Hexagon 455">
                  <a:extLst>
                    <a:ext uri="{FF2B5EF4-FFF2-40B4-BE49-F238E27FC236}">
                      <a16:creationId xmlns:a16="http://schemas.microsoft.com/office/drawing/2014/main" id="{273A8A05-98FF-4016-980C-19A8BDB4FF7B}"/>
                    </a:ext>
                  </a:extLst>
                </p:cNvPr>
                <p:cNvSpPr/>
                <p:nvPr/>
              </p:nvSpPr>
              <p:spPr bwMode="auto">
                <a:xfrm>
                  <a:off x="5932698" y="2546046"/>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57" name="Hexagon 456">
                  <a:extLst>
                    <a:ext uri="{FF2B5EF4-FFF2-40B4-BE49-F238E27FC236}">
                      <a16:creationId xmlns:a16="http://schemas.microsoft.com/office/drawing/2014/main" id="{03BB1EE9-207E-49A7-A5B4-B2C9343CC0EE}"/>
                    </a:ext>
                  </a:extLst>
                </p:cNvPr>
                <p:cNvSpPr/>
                <p:nvPr/>
              </p:nvSpPr>
              <p:spPr bwMode="auto">
                <a:xfrm>
                  <a:off x="6981342" y="2546046"/>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58" name="Hexagon 457">
                  <a:extLst>
                    <a:ext uri="{FF2B5EF4-FFF2-40B4-BE49-F238E27FC236}">
                      <a16:creationId xmlns:a16="http://schemas.microsoft.com/office/drawing/2014/main" id="{DB0B5F6E-7A37-4D38-BAA5-CD5458D859DD}"/>
                    </a:ext>
                  </a:extLst>
                </p:cNvPr>
                <p:cNvSpPr/>
                <p:nvPr/>
              </p:nvSpPr>
              <p:spPr bwMode="auto">
                <a:xfrm>
                  <a:off x="8029986" y="2546046"/>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59" name="Hexagon 458">
                  <a:extLst>
                    <a:ext uri="{FF2B5EF4-FFF2-40B4-BE49-F238E27FC236}">
                      <a16:creationId xmlns:a16="http://schemas.microsoft.com/office/drawing/2014/main" id="{0D9E55DB-0A0B-4BE7-97A8-7791388824F5}"/>
                    </a:ext>
                  </a:extLst>
                </p:cNvPr>
                <p:cNvSpPr/>
                <p:nvPr/>
              </p:nvSpPr>
              <p:spPr bwMode="auto">
                <a:xfrm>
                  <a:off x="9078630" y="2546046"/>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60" name="Hexagon 459">
                  <a:extLst>
                    <a:ext uri="{FF2B5EF4-FFF2-40B4-BE49-F238E27FC236}">
                      <a16:creationId xmlns:a16="http://schemas.microsoft.com/office/drawing/2014/main" id="{AE756C3D-A387-480A-979C-0DBAD4452271}"/>
                    </a:ext>
                  </a:extLst>
                </p:cNvPr>
                <p:cNvSpPr/>
                <p:nvPr/>
              </p:nvSpPr>
              <p:spPr bwMode="auto">
                <a:xfrm>
                  <a:off x="10127274" y="2546046"/>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61" name="Hexagon 460">
                  <a:extLst>
                    <a:ext uri="{FF2B5EF4-FFF2-40B4-BE49-F238E27FC236}">
                      <a16:creationId xmlns:a16="http://schemas.microsoft.com/office/drawing/2014/main" id="{75EFF275-006E-48EA-B119-B9ED0F6971A7}"/>
                    </a:ext>
                  </a:extLst>
                </p:cNvPr>
                <p:cNvSpPr/>
                <p:nvPr/>
              </p:nvSpPr>
              <p:spPr bwMode="auto">
                <a:xfrm>
                  <a:off x="11175918" y="2546046"/>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449" name="Hexagon 448">
                <a:extLst>
                  <a:ext uri="{FF2B5EF4-FFF2-40B4-BE49-F238E27FC236}">
                    <a16:creationId xmlns:a16="http://schemas.microsoft.com/office/drawing/2014/main" id="{63BFD11A-B897-4CE1-9492-2CE2BA97FD80}"/>
                  </a:ext>
                </a:extLst>
              </p:cNvPr>
              <p:cNvSpPr/>
              <p:nvPr/>
            </p:nvSpPr>
            <p:spPr bwMode="auto">
              <a:xfrm>
                <a:off x="12224562" y="2546046"/>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86" name="Group 285">
              <a:extLst>
                <a:ext uri="{FF2B5EF4-FFF2-40B4-BE49-F238E27FC236}">
                  <a16:creationId xmlns:a16="http://schemas.microsoft.com/office/drawing/2014/main" id="{6CEC5C0B-C25C-45D3-B1B2-F68D71EBE3A5}"/>
                </a:ext>
              </a:extLst>
            </p:cNvPr>
            <p:cNvGrpSpPr/>
            <p:nvPr/>
          </p:nvGrpSpPr>
          <p:grpSpPr>
            <a:xfrm>
              <a:off x="-359166" y="3595461"/>
              <a:ext cx="13154807" cy="1466868"/>
              <a:chOff x="-359166" y="1894404"/>
              <a:chExt cx="13154807" cy="1466868"/>
            </a:xfrm>
          </p:grpSpPr>
          <p:grpSp>
            <p:nvGrpSpPr>
              <p:cNvPr id="287" name="Group 286">
                <a:extLst>
                  <a:ext uri="{FF2B5EF4-FFF2-40B4-BE49-F238E27FC236}">
                    <a16:creationId xmlns:a16="http://schemas.microsoft.com/office/drawing/2014/main" id="{3BB83318-A384-4886-BD28-18714E1B7AE0}"/>
                  </a:ext>
                </a:extLst>
              </p:cNvPr>
              <p:cNvGrpSpPr/>
              <p:nvPr/>
            </p:nvGrpSpPr>
            <p:grpSpPr>
              <a:xfrm>
                <a:off x="166743" y="2868963"/>
                <a:ext cx="12106163" cy="492309"/>
                <a:chOff x="166743" y="3220231"/>
                <a:chExt cx="12106163" cy="492309"/>
              </a:xfrm>
              <a:noFill/>
            </p:grpSpPr>
            <p:sp>
              <p:nvSpPr>
                <p:cNvPr id="432" name="Hexagon 431">
                  <a:extLst>
                    <a:ext uri="{FF2B5EF4-FFF2-40B4-BE49-F238E27FC236}">
                      <a16:creationId xmlns:a16="http://schemas.microsoft.com/office/drawing/2014/main" id="{3E3328A1-22C1-40C6-ADB3-C185A9CC389F}"/>
                    </a:ext>
                  </a:extLst>
                </p:cNvPr>
                <p:cNvSpPr/>
                <p:nvPr/>
              </p:nvSpPr>
              <p:spPr bwMode="auto">
                <a:xfrm>
                  <a:off x="166743" y="3220231"/>
                  <a:ext cx="571079" cy="492309"/>
                </a:xfrm>
                <a:prstGeom prst="hexagon">
                  <a:avLst/>
                </a:prstGeom>
                <a:grp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33" name="Hexagon 432">
                  <a:extLst>
                    <a:ext uri="{FF2B5EF4-FFF2-40B4-BE49-F238E27FC236}">
                      <a16:creationId xmlns:a16="http://schemas.microsoft.com/office/drawing/2014/main" id="{1E472E9E-5A6C-4A8F-8648-B815B0F4631B}"/>
                    </a:ext>
                  </a:extLst>
                </p:cNvPr>
                <p:cNvSpPr/>
                <p:nvPr/>
              </p:nvSpPr>
              <p:spPr bwMode="auto">
                <a:xfrm>
                  <a:off x="1215387" y="3220231"/>
                  <a:ext cx="571079" cy="492309"/>
                </a:xfrm>
                <a:prstGeom prst="hexagon">
                  <a:avLst/>
                </a:prstGeom>
                <a:grp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34" name="Hexagon 433">
                  <a:extLst>
                    <a:ext uri="{FF2B5EF4-FFF2-40B4-BE49-F238E27FC236}">
                      <a16:creationId xmlns:a16="http://schemas.microsoft.com/office/drawing/2014/main" id="{3E15BCA9-AA1C-4756-9490-AB3C3C4A5AFE}"/>
                    </a:ext>
                  </a:extLst>
                </p:cNvPr>
                <p:cNvSpPr/>
                <p:nvPr/>
              </p:nvSpPr>
              <p:spPr bwMode="auto">
                <a:xfrm>
                  <a:off x="2264031" y="3220231"/>
                  <a:ext cx="571079" cy="492309"/>
                </a:xfrm>
                <a:prstGeom prst="hexagon">
                  <a:avLst/>
                </a:prstGeom>
                <a:grp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35" name="Hexagon 434">
                  <a:extLst>
                    <a:ext uri="{FF2B5EF4-FFF2-40B4-BE49-F238E27FC236}">
                      <a16:creationId xmlns:a16="http://schemas.microsoft.com/office/drawing/2014/main" id="{E9A1BBAC-3B29-4D8D-8047-C46B959C5C22}"/>
                    </a:ext>
                  </a:extLst>
                </p:cNvPr>
                <p:cNvSpPr/>
                <p:nvPr/>
              </p:nvSpPr>
              <p:spPr bwMode="auto">
                <a:xfrm>
                  <a:off x="3312675" y="3220231"/>
                  <a:ext cx="571079" cy="492309"/>
                </a:xfrm>
                <a:prstGeom prst="hexagon">
                  <a:avLst/>
                </a:prstGeom>
                <a:grp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36" name="Hexagon 435">
                  <a:extLst>
                    <a:ext uri="{FF2B5EF4-FFF2-40B4-BE49-F238E27FC236}">
                      <a16:creationId xmlns:a16="http://schemas.microsoft.com/office/drawing/2014/main" id="{F46C5314-84FB-4A07-A891-357AC25980F2}"/>
                    </a:ext>
                  </a:extLst>
                </p:cNvPr>
                <p:cNvSpPr/>
                <p:nvPr/>
              </p:nvSpPr>
              <p:spPr bwMode="auto">
                <a:xfrm>
                  <a:off x="4361319" y="3220231"/>
                  <a:ext cx="571079" cy="492309"/>
                </a:xfrm>
                <a:prstGeom prst="hexagon">
                  <a:avLst/>
                </a:prstGeom>
                <a:grp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37" name="Hexagon 436">
                  <a:extLst>
                    <a:ext uri="{FF2B5EF4-FFF2-40B4-BE49-F238E27FC236}">
                      <a16:creationId xmlns:a16="http://schemas.microsoft.com/office/drawing/2014/main" id="{B6095386-0035-4ED4-AE98-3181ECF66936}"/>
                    </a:ext>
                  </a:extLst>
                </p:cNvPr>
                <p:cNvSpPr/>
                <p:nvPr/>
              </p:nvSpPr>
              <p:spPr bwMode="auto">
                <a:xfrm>
                  <a:off x="5409963" y="3220231"/>
                  <a:ext cx="571079" cy="492309"/>
                </a:xfrm>
                <a:prstGeom prst="hexagon">
                  <a:avLst/>
                </a:prstGeom>
                <a:grp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38" name="Hexagon 437">
                  <a:extLst>
                    <a:ext uri="{FF2B5EF4-FFF2-40B4-BE49-F238E27FC236}">
                      <a16:creationId xmlns:a16="http://schemas.microsoft.com/office/drawing/2014/main" id="{75CD6946-82BA-47F2-8F09-18F119242BC9}"/>
                    </a:ext>
                  </a:extLst>
                </p:cNvPr>
                <p:cNvSpPr/>
                <p:nvPr/>
              </p:nvSpPr>
              <p:spPr bwMode="auto">
                <a:xfrm>
                  <a:off x="6458607" y="3220231"/>
                  <a:ext cx="571079" cy="492309"/>
                </a:xfrm>
                <a:prstGeom prst="hexagon">
                  <a:avLst/>
                </a:prstGeom>
                <a:grp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39" name="Hexagon 438">
                  <a:extLst>
                    <a:ext uri="{FF2B5EF4-FFF2-40B4-BE49-F238E27FC236}">
                      <a16:creationId xmlns:a16="http://schemas.microsoft.com/office/drawing/2014/main" id="{AF7379E0-966D-44AA-9FFE-D200D1604CF0}"/>
                    </a:ext>
                  </a:extLst>
                </p:cNvPr>
                <p:cNvSpPr/>
                <p:nvPr/>
              </p:nvSpPr>
              <p:spPr bwMode="auto">
                <a:xfrm>
                  <a:off x="7507251" y="3220231"/>
                  <a:ext cx="571079" cy="492309"/>
                </a:xfrm>
                <a:prstGeom prst="hexagon">
                  <a:avLst/>
                </a:prstGeom>
                <a:grp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40" name="Hexagon 439">
                  <a:extLst>
                    <a:ext uri="{FF2B5EF4-FFF2-40B4-BE49-F238E27FC236}">
                      <a16:creationId xmlns:a16="http://schemas.microsoft.com/office/drawing/2014/main" id="{306F708C-3878-4DEB-A819-937E0AFD35EE}"/>
                    </a:ext>
                  </a:extLst>
                </p:cNvPr>
                <p:cNvSpPr/>
                <p:nvPr/>
              </p:nvSpPr>
              <p:spPr bwMode="auto">
                <a:xfrm>
                  <a:off x="8555895" y="3220231"/>
                  <a:ext cx="571079" cy="492309"/>
                </a:xfrm>
                <a:prstGeom prst="hexagon">
                  <a:avLst/>
                </a:prstGeom>
                <a:grp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41" name="Hexagon 440">
                  <a:extLst>
                    <a:ext uri="{FF2B5EF4-FFF2-40B4-BE49-F238E27FC236}">
                      <a16:creationId xmlns:a16="http://schemas.microsoft.com/office/drawing/2014/main" id="{A25FCA43-61CB-452F-A67B-C265143D8330}"/>
                    </a:ext>
                  </a:extLst>
                </p:cNvPr>
                <p:cNvSpPr/>
                <p:nvPr/>
              </p:nvSpPr>
              <p:spPr bwMode="auto">
                <a:xfrm>
                  <a:off x="9604539" y="3220231"/>
                  <a:ext cx="571079" cy="492309"/>
                </a:xfrm>
                <a:prstGeom prst="hexagon">
                  <a:avLst/>
                </a:prstGeom>
                <a:grp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42" name="Hexagon 441">
                  <a:extLst>
                    <a:ext uri="{FF2B5EF4-FFF2-40B4-BE49-F238E27FC236}">
                      <a16:creationId xmlns:a16="http://schemas.microsoft.com/office/drawing/2014/main" id="{BA618EC2-6321-48E9-A120-A33D53BBAE1F}"/>
                    </a:ext>
                  </a:extLst>
                </p:cNvPr>
                <p:cNvSpPr/>
                <p:nvPr/>
              </p:nvSpPr>
              <p:spPr bwMode="auto">
                <a:xfrm>
                  <a:off x="10653183" y="3220231"/>
                  <a:ext cx="571079" cy="492309"/>
                </a:xfrm>
                <a:prstGeom prst="hexagon">
                  <a:avLst/>
                </a:prstGeom>
                <a:grp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43" name="Hexagon 442">
                  <a:extLst>
                    <a:ext uri="{FF2B5EF4-FFF2-40B4-BE49-F238E27FC236}">
                      <a16:creationId xmlns:a16="http://schemas.microsoft.com/office/drawing/2014/main" id="{0880307E-D0AB-4365-95DA-91527F327783}"/>
                    </a:ext>
                  </a:extLst>
                </p:cNvPr>
                <p:cNvSpPr/>
                <p:nvPr/>
              </p:nvSpPr>
              <p:spPr bwMode="auto">
                <a:xfrm>
                  <a:off x="11701827" y="3220231"/>
                  <a:ext cx="571079" cy="492309"/>
                </a:xfrm>
                <a:prstGeom prst="hexagon">
                  <a:avLst/>
                </a:prstGeom>
                <a:grp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88" name="Group 287">
                <a:extLst>
                  <a:ext uri="{FF2B5EF4-FFF2-40B4-BE49-F238E27FC236}">
                    <a16:creationId xmlns:a16="http://schemas.microsoft.com/office/drawing/2014/main" id="{7EEBDC12-9287-41A1-BC3F-8B7FFEF1F36A}"/>
                  </a:ext>
                </a:extLst>
              </p:cNvPr>
              <p:cNvGrpSpPr/>
              <p:nvPr/>
            </p:nvGrpSpPr>
            <p:grpSpPr>
              <a:xfrm>
                <a:off x="689478" y="1894404"/>
                <a:ext cx="11057519" cy="492309"/>
                <a:chOff x="689478" y="1894404"/>
                <a:chExt cx="11057519" cy="492309"/>
              </a:xfrm>
            </p:grpSpPr>
            <p:sp>
              <p:nvSpPr>
                <p:cNvPr id="361" name="Hexagon 360">
                  <a:extLst>
                    <a:ext uri="{FF2B5EF4-FFF2-40B4-BE49-F238E27FC236}">
                      <a16:creationId xmlns:a16="http://schemas.microsoft.com/office/drawing/2014/main" id="{27DAE883-D239-4463-8A2D-904B0E718381}"/>
                    </a:ext>
                  </a:extLst>
                </p:cNvPr>
                <p:cNvSpPr/>
                <p:nvPr/>
              </p:nvSpPr>
              <p:spPr bwMode="auto">
                <a:xfrm>
                  <a:off x="689478" y="189440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29" name="Hexagon 428">
                  <a:extLst>
                    <a:ext uri="{FF2B5EF4-FFF2-40B4-BE49-F238E27FC236}">
                      <a16:creationId xmlns:a16="http://schemas.microsoft.com/office/drawing/2014/main" id="{47A7AFC2-EC5C-417B-828B-91E5F6C2813E}"/>
                    </a:ext>
                  </a:extLst>
                </p:cNvPr>
                <p:cNvSpPr/>
                <p:nvPr/>
              </p:nvSpPr>
              <p:spPr bwMode="auto">
                <a:xfrm>
                  <a:off x="4884054" y="189440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30" name="Hexagon 429">
                  <a:extLst>
                    <a:ext uri="{FF2B5EF4-FFF2-40B4-BE49-F238E27FC236}">
                      <a16:creationId xmlns:a16="http://schemas.microsoft.com/office/drawing/2014/main" id="{232B23B1-528A-4A94-8947-333BD4F6AD2E}"/>
                    </a:ext>
                  </a:extLst>
                </p:cNvPr>
                <p:cNvSpPr/>
                <p:nvPr/>
              </p:nvSpPr>
              <p:spPr bwMode="auto">
                <a:xfrm>
                  <a:off x="9078630" y="189440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31" name="Hexagon 430">
                  <a:extLst>
                    <a:ext uri="{FF2B5EF4-FFF2-40B4-BE49-F238E27FC236}">
                      <a16:creationId xmlns:a16="http://schemas.microsoft.com/office/drawing/2014/main" id="{3DEC1FB2-AE7D-419A-AADC-5B5746AF3947}"/>
                    </a:ext>
                  </a:extLst>
                </p:cNvPr>
                <p:cNvSpPr/>
                <p:nvPr/>
              </p:nvSpPr>
              <p:spPr bwMode="auto">
                <a:xfrm>
                  <a:off x="11175918" y="189440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89" name="Group 288">
                <a:extLst>
                  <a:ext uri="{FF2B5EF4-FFF2-40B4-BE49-F238E27FC236}">
                    <a16:creationId xmlns:a16="http://schemas.microsoft.com/office/drawing/2014/main" id="{A65BD014-62F1-46D8-AD2B-2A359D07D035}"/>
                  </a:ext>
                </a:extLst>
              </p:cNvPr>
              <p:cNvGrpSpPr/>
              <p:nvPr/>
            </p:nvGrpSpPr>
            <p:grpSpPr>
              <a:xfrm>
                <a:off x="166743" y="2231934"/>
                <a:ext cx="12106163" cy="492309"/>
                <a:chOff x="166743" y="2231934"/>
                <a:chExt cx="12106163" cy="492309"/>
              </a:xfrm>
            </p:grpSpPr>
            <p:sp>
              <p:nvSpPr>
                <p:cNvPr id="345" name="Hexagon 344">
                  <a:extLst>
                    <a:ext uri="{FF2B5EF4-FFF2-40B4-BE49-F238E27FC236}">
                      <a16:creationId xmlns:a16="http://schemas.microsoft.com/office/drawing/2014/main" id="{5987AD2A-9A1B-4E82-B21C-80A3A2983FFD}"/>
                    </a:ext>
                  </a:extLst>
                </p:cNvPr>
                <p:cNvSpPr/>
                <p:nvPr/>
              </p:nvSpPr>
              <p:spPr bwMode="auto">
                <a:xfrm>
                  <a:off x="166743" y="223193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46" name="Hexagon 345">
                  <a:extLst>
                    <a:ext uri="{FF2B5EF4-FFF2-40B4-BE49-F238E27FC236}">
                      <a16:creationId xmlns:a16="http://schemas.microsoft.com/office/drawing/2014/main" id="{2ADD8E4E-AB53-4596-9727-D39B54CF5747}"/>
                    </a:ext>
                  </a:extLst>
                </p:cNvPr>
                <p:cNvSpPr/>
                <p:nvPr/>
              </p:nvSpPr>
              <p:spPr bwMode="auto">
                <a:xfrm>
                  <a:off x="1215387" y="223193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51" name="Hexagon 350">
                  <a:extLst>
                    <a:ext uri="{FF2B5EF4-FFF2-40B4-BE49-F238E27FC236}">
                      <a16:creationId xmlns:a16="http://schemas.microsoft.com/office/drawing/2014/main" id="{0FC37B3B-B06E-4873-9296-1B3B58750A53}"/>
                    </a:ext>
                  </a:extLst>
                </p:cNvPr>
                <p:cNvSpPr/>
                <p:nvPr/>
              </p:nvSpPr>
              <p:spPr bwMode="auto">
                <a:xfrm>
                  <a:off x="3312675" y="223193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53" name="Hexagon 352">
                  <a:extLst>
                    <a:ext uri="{FF2B5EF4-FFF2-40B4-BE49-F238E27FC236}">
                      <a16:creationId xmlns:a16="http://schemas.microsoft.com/office/drawing/2014/main" id="{1E723B63-2E1A-46B3-AF01-D540569C4466}"/>
                    </a:ext>
                  </a:extLst>
                </p:cNvPr>
                <p:cNvSpPr/>
                <p:nvPr/>
              </p:nvSpPr>
              <p:spPr bwMode="auto">
                <a:xfrm>
                  <a:off x="4361319" y="223193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54" name="Hexagon 353">
                  <a:extLst>
                    <a:ext uri="{FF2B5EF4-FFF2-40B4-BE49-F238E27FC236}">
                      <a16:creationId xmlns:a16="http://schemas.microsoft.com/office/drawing/2014/main" id="{876F5A24-4D5E-48B4-9B3E-630EBAB5BECD}"/>
                    </a:ext>
                  </a:extLst>
                </p:cNvPr>
                <p:cNvSpPr/>
                <p:nvPr/>
              </p:nvSpPr>
              <p:spPr bwMode="auto">
                <a:xfrm>
                  <a:off x="5409963" y="223193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55" name="Hexagon 354">
                  <a:extLst>
                    <a:ext uri="{FF2B5EF4-FFF2-40B4-BE49-F238E27FC236}">
                      <a16:creationId xmlns:a16="http://schemas.microsoft.com/office/drawing/2014/main" id="{DD9E3E1C-3F55-4286-AE44-D6BA967B573E}"/>
                    </a:ext>
                  </a:extLst>
                </p:cNvPr>
                <p:cNvSpPr/>
                <p:nvPr/>
              </p:nvSpPr>
              <p:spPr bwMode="auto">
                <a:xfrm>
                  <a:off x="8555895" y="223193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57" name="Hexagon 356">
                  <a:extLst>
                    <a:ext uri="{FF2B5EF4-FFF2-40B4-BE49-F238E27FC236}">
                      <a16:creationId xmlns:a16="http://schemas.microsoft.com/office/drawing/2014/main" id="{7E9E2474-FFA1-43CE-84C3-309745D138C7}"/>
                    </a:ext>
                  </a:extLst>
                </p:cNvPr>
                <p:cNvSpPr/>
                <p:nvPr/>
              </p:nvSpPr>
              <p:spPr bwMode="auto">
                <a:xfrm>
                  <a:off x="9604539" y="223193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58" name="Hexagon 357">
                  <a:extLst>
                    <a:ext uri="{FF2B5EF4-FFF2-40B4-BE49-F238E27FC236}">
                      <a16:creationId xmlns:a16="http://schemas.microsoft.com/office/drawing/2014/main" id="{48D9E492-A9CB-44F3-86FE-E680CD3FD03D}"/>
                    </a:ext>
                  </a:extLst>
                </p:cNvPr>
                <p:cNvSpPr/>
                <p:nvPr/>
              </p:nvSpPr>
              <p:spPr bwMode="auto">
                <a:xfrm>
                  <a:off x="10653183" y="223193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59" name="Hexagon 358">
                  <a:extLst>
                    <a:ext uri="{FF2B5EF4-FFF2-40B4-BE49-F238E27FC236}">
                      <a16:creationId xmlns:a16="http://schemas.microsoft.com/office/drawing/2014/main" id="{072F858E-2D14-492C-91A7-6723B627A9C1}"/>
                    </a:ext>
                  </a:extLst>
                </p:cNvPr>
                <p:cNvSpPr/>
                <p:nvPr/>
              </p:nvSpPr>
              <p:spPr bwMode="auto">
                <a:xfrm>
                  <a:off x="11701827" y="223193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90" name="Group 289">
                <a:extLst>
                  <a:ext uri="{FF2B5EF4-FFF2-40B4-BE49-F238E27FC236}">
                    <a16:creationId xmlns:a16="http://schemas.microsoft.com/office/drawing/2014/main" id="{D35B0C1B-7EEA-4C26-89E4-E840F514A046}"/>
                  </a:ext>
                </a:extLst>
              </p:cNvPr>
              <p:cNvGrpSpPr/>
              <p:nvPr/>
            </p:nvGrpSpPr>
            <p:grpSpPr>
              <a:xfrm>
                <a:off x="-359166" y="2546046"/>
                <a:ext cx="12106163" cy="492309"/>
                <a:chOff x="-359166" y="2546046"/>
                <a:chExt cx="12106163" cy="492309"/>
              </a:xfrm>
            </p:grpSpPr>
            <p:sp>
              <p:nvSpPr>
                <p:cNvPr id="301" name="Hexagon 300">
                  <a:extLst>
                    <a:ext uri="{FF2B5EF4-FFF2-40B4-BE49-F238E27FC236}">
                      <a16:creationId xmlns:a16="http://schemas.microsoft.com/office/drawing/2014/main" id="{D31A06FA-C3F9-4E69-82D1-0EA7A2189634}"/>
                    </a:ext>
                  </a:extLst>
                </p:cNvPr>
                <p:cNvSpPr/>
                <p:nvPr/>
              </p:nvSpPr>
              <p:spPr bwMode="auto">
                <a:xfrm>
                  <a:off x="-359166" y="2546046"/>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02" name="Hexagon 301">
                  <a:extLst>
                    <a:ext uri="{FF2B5EF4-FFF2-40B4-BE49-F238E27FC236}">
                      <a16:creationId xmlns:a16="http://schemas.microsoft.com/office/drawing/2014/main" id="{0BA6E2A0-6364-4999-AB29-8AD6900DC201}"/>
                    </a:ext>
                  </a:extLst>
                </p:cNvPr>
                <p:cNvSpPr/>
                <p:nvPr/>
              </p:nvSpPr>
              <p:spPr bwMode="auto">
                <a:xfrm>
                  <a:off x="689478" y="2546046"/>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10" name="Hexagon 309">
                  <a:extLst>
                    <a:ext uri="{FF2B5EF4-FFF2-40B4-BE49-F238E27FC236}">
                      <a16:creationId xmlns:a16="http://schemas.microsoft.com/office/drawing/2014/main" id="{F5171D4D-D0AD-4E6C-B064-C9BCE710046D}"/>
                    </a:ext>
                  </a:extLst>
                </p:cNvPr>
                <p:cNvSpPr/>
                <p:nvPr/>
              </p:nvSpPr>
              <p:spPr bwMode="auto">
                <a:xfrm>
                  <a:off x="1738122" y="2546046"/>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11" name="Hexagon 310">
                  <a:extLst>
                    <a:ext uri="{FF2B5EF4-FFF2-40B4-BE49-F238E27FC236}">
                      <a16:creationId xmlns:a16="http://schemas.microsoft.com/office/drawing/2014/main" id="{7D2AD820-6DD6-4ADC-B2DA-8596DD19D19B}"/>
                    </a:ext>
                  </a:extLst>
                </p:cNvPr>
                <p:cNvSpPr/>
                <p:nvPr/>
              </p:nvSpPr>
              <p:spPr bwMode="auto">
                <a:xfrm>
                  <a:off x="2786766" y="2546046"/>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14" name="Hexagon 313">
                  <a:extLst>
                    <a:ext uri="{FF2B5EF4-FFF2-40B4-BE49-F238E27FC236}">
                      <a16:creationId xmlns:a16="http://schemas.microsoft.com/office/drawing/2014/main" id="{F798EFE0-A628-43FD-8EB3-4CB5EA720E8F}"/>
                    </a:ext>
                  </a:extLst>
                </p:cNvPr>
                <p:cNvSpPr/>
                <p:nvPr/>
              </p:nvSpPr>
              <p:spPr bwMode="auto">
                <a:xfrm>
                  <a:off x="3835410" y="2546046"/>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15" name="Hexagon 314">
                  <a:extLst>
                    <a:ext uri="{FF2B5EF4-FFF2-40B4-BE49-F238E27FC236}">
                      <a16:creationId xmlns:a16="http://schemas.microsoft.com/office/drawing/2014/main" id="{B2CFD5E8-08B2-4D6B-B759-CDA0CCBDA68B}"/>
                    </a:ext>
                  </a:extLst>
                </p:cNvPr>
                <p:cNvSpPr/>
                <p:nvPr/>
              </p:nvSpPr>
              <p:spPr bwMode="auto">
                <a:xfrm>
                  <a:off x="4884054" y="2546046"/>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16" name="Hexagon 315">
                  <a:extLst>
                    <a:ext uri="{FF2B5EF4-FFF2-40B4-BE49-F238E27FC236}">
                      <a16:creationId xmlns:a16="http://schemas.microsoft.com/office/drawing/2014/main" id="{2B81168F-20C5-49C5-A71C-F91A31B326CB}"/>
                    </a:ext>
                  </a:extLst>
                </p:cNvPr>
                <p:cNvSpPr/>
                <p:nvPr/>
              </p:nvSpPr>
              <p:spPr bwMode="auto">
                <a:xfrm>
                  <a:off x="5932698" y="2546046"/>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17" name="Hexagon 316">
                  <a:extLst>
                    <a:ext uri="{FF2B5EF4-FFF2-40B4-BE49-F238E27FC236}">
                      <a16:creationId xmlns:a16="http://schemas.microsoft.com/office/drawing/2014/main" id="{9D2FA4F0-A373-4E2A-B109-47ABA6AAE3E6}"/>
                    </a:ext>
                  </a:extLst>
                </p:cNvPr>
                <p:cNvSpPr/>
                <p:nvPr/>
              </p:nvSpPr>
              <p:spPr bwMode="auto">
                <a:xfrm>
                  <a:off x="8029986" y="2546046"/>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24" name="Hexagon 323">
                  <a:extLst>
                    <a:ext uri="{FF2B5EF4-FFF2-40B4-BE49-F238E27FC236}">
                      <a16:creationId xmlns:a16="http://schemas.microsoft.com/office/drawing/2014/main" id="{0394D79E-09DE-4276-8029-0B0DA182F4D6}"/>
                    </a:ext>
                  </a:extLst>
                </p:cNvPr>
                <p:cNvSpPr/>
                <p:nvPr/>
              </p:nvSpPr>
              <p:spPr bwMode="auto">
                <a:xfrm>
                  <a:off x="9078630" y="2546046"/>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34" name="Hexagon 333">
                  <a:extLst>
                    <a:ext uri="{FF2B5EF4-FFF2-40B4-BE49-F238E27FC236}">
                      <a16:creationId xmlns:a16="http://schemas.microsoft.com/office/drawing/2014/main" id="{3C22C5EF-2E1F-4D62-82D7-CCD78193E8A3}"/>
                    </a:ext>
                  </a:extLst>
                </p:cNvPr>
                <p:cNvSpPr/>
                <p:nvPr/>
              </p:nvSpPr>
              <p:spPr bwMode="auto">
                <a:xfrm>
                  <a:off x="10127274" y="2546046"/>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41" name="Hexagon 340">
                  <a:extLst>
                    <a:ext uri="{FF2B5EF4-FFF2-40B4-BE49-F238E27FC236}">
                      <a16:creationId xmlns:a16="http://schemas.microsoft.com/office/drawing/2014/main" id="{7D393113-80E2-41DE-A657-D0A31D9F7B6D}"/>
                    </a:ext>
                  </a:extLst>
                </p:cNvPr>
                <p:cNvSpPr/>
                <p:nvPr/>
              </p:nvSpPr>
              <p:spPr bwMode="auto">
                <a:xfrm>
                  <a:off x="11175918" y="2546046"/>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300" name="Hexagon 299">
                <a:extLst>
                  <a:ext uri="{FF2B5EF4-FFF2-40B4-BE49-F238E27FC236}">
                    <a16:creationId xmlns:a16="http://schemas.microsoft.com/office/drawing/2014/main" id="{BC7EBD35-0DA3-4B5E-8515-2C25A861B34D}"/>
                  </a:ext>
                </a:extLst>
              </p:cNvPr>
              <p:cNvSpPr/>
              <p:nvPr/>
            </p:nvSpPr>
            <p:spPr bwMode="auto">
              <a:xfrm>
                <a:off x="12224562" y="2546046"/>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grpSp>
      </p:grpSp>
      <p:sp>
        <p:nvSpPr>
          <p:cNvPr id="2" name="Title 1"/>
          <p:cNvSpPr>
            <a:spLocks noGrp="1"/>
          </p:cNvSpPr>
          <p:nvPr>
            <p:ph type="title"/>
          </p:nvPr>
        </p:nvSpPr>
        <p:spPr>
          <a:xfrm>
            <a:off x="268928" y="266415"/>
            <a:ext cx="11655840" cy="899537"/>
          </a:xfrm>
        </p:spPr>
        <p:txBody>
          <a:bodyPr/>
          <a:lstStyle/>
          <a:p>
            <a:r>
              <a:rPr lang="en-US" dirty="0">
                <a:solidFill>
                  <a:schemeClr val="tx1"/>
                </a:solidFill>
                <a:cs typeface="Segoe UI Semibold" panose="020B0702040204020203" pitchFamily="34" charset="0"/>
              </a:rPr>
              <a:t>Operate: on any cloud at any scale </a:t>
            </a:r>
          </a:p>
        </p:txBody>
      </p:sp>
      <p:sp>
        <p:nvSpPr>
          <p:cNvPr id="159" name="Rectangle 158">
            <a:extLst>
              <a:ext uri="{FF2B5EF4-FFF2-40B4-BE49-F238E27FC236}">
                <a16:creationId xmlns:a16="http://schemas.microsoft.com/office/drawing/2014/main" id="{9A1DA7B3-79B1-4ADB-ACD7-60E576D851CC}"/>
              </a:ext>
            </a:extLst>
          </p:cNvPr>
          <p:cNvSpPr/>
          <p:nvPr/>
        </p:nvSpPr>
        <p:spPr bwMode="auto">
          <a:xfrm>
            <a:off x="848" y="1645677"/>
            <a:ext cx="12192000" cy="189307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grpSp>
        <p:nvGrpSpPr>
          <p:cNvPr id="3" name="Group 2">
            <a:extLst>
              <a:ext uri="{FF2B5EF4-FFF2-40B4-BE49-F238E27FC236}">
                <a16:creationId xmlns:a16="http://schemas.microsoft.com/office/drawing/2014/main" id="{41846CC4-E8E0-4192-A357-E5D89DE18A20}"/>
              </a:ext>
            </a:extLst>
          </p:cNvPr>
          <p:cNvGrpSpPr/>
          <p:nvPr/>
        </p:nvGrpSpPr>
        <p:grpSpPr>
          <a:xfrm>
            <a:off x="412102" y="2002429"/>
            <a:ext cx="11367796" cy="1323361"/>
            <a:chOff x="420365" y="3479848"/>
            <a:chExt cx="11595744" cy="1349897"/>
          </a:xfrm>
        </p:grpSpPr>
        <p:grpSp>
          <p:nvGrpSpPr>
            <p:cNvPr id="9" name="Group 8">
              <a:extLst>
                <a:ext uri="{FF2B5EF4-FFF2-40B4-BE49-F238E27FC236}">
                  <a16:creationId xmlns:a16="http://schemas.microsoft.com/office/drawing/2014/main" id="{28903D69-B512-4B37-90C7-2595C1FB6E07}"/>
                </a:ext>
              </a:extLst>
            </p:cNvPr>
            <p:cNvGrpSpPr/>
            <p:nvPr/>
          </p:nvGrpSpPr>
          <p:grpSpPr>
            <a:xfrm>
              <a:off x="420365" y="4171103"/>
              <a:ext cx="11595744" cy="658642"/>
              <a:chOff x="420365" y="4085643"/>
              <a:chExt cx="11595744" cy="658642"/>
            </a:xfrm>
          </p:grpSpPr>
          <p:sp>
            <p:nvSpPr>
              <p:cNvPr id="198" name="Text Placeholder 21">
                <a:extLst>
                  <a:ext uri="{FF2B5EF4-FFF2-40B4-BE49-F238E27FC236}">
                    <a16:creationId xmlns:a16="http://schemas.microsoft.com/office/drawing/2014/main" id="{DC95C9B3-C30D-479E-9EE0-09ACA63D3167}"/>
                  </a:ext>
                </a:extLst>
              </p:cNvPr>
              <p:cNvSpPr txBox="1">
                <a:spLocks/>
              </p:cNvSpPr>
              <p:nvPr/>
            </p:nvSpPr>
            <p:spPr>
              <a:xfrm>
                <a:off x="420365" y="4085643"/>
                <a:ext cx="1692265" cy="615553"/>
              </a:xfrm>
              <a:prstGeom prst="rect">
                <a:avLst/>
              </a:prstGeom>
            </p:spPr>
            <p:txBody>
              <a:bodyPr wrap="square" lIns="89642" tIns="89642" rIns="89642" bIns="89642" anchor="t">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gn="ctr">
                  <a:lnSpc>
                    <a:spcPct val="100000"/>
                  </a:lnSpc>
                  <a:defRPr/>
                </a:pPr>
                <a:r>
                  <a:rPr lang="en-US" sz="1372" dirty="0"/>
                  <a:t>Lifecycle Management</a:t>
                </a:r>
              </a:p>
            </p:txBody>
          </p:sp>
          <p:sp>
            <p:nvSpPr>
              <p:cNvPr id="199" name="Text Placeholder 21">
                <a:extLst>
                  <a:ext uri="{FF2B5EF4-FFF2-40B4-BE49-F238E27FC236}">
                    <a16:creationId xmlns:a16="http://schemas.microsoft.com/office/drawing/2014/main" id="{0E1CD134-A07C-4D02-A888-03BD9F183672}"/>
                  </a:ext>
                </a:extLst>
              </p:cNvPr>
              <p:cNvSpPr txBox="1">
                <a:spLocks/>
              </p:cNvSpPr>
              <p:nvPr/>
            </p:nvSpPr>
            <p:spPr>
              <a:xfrm>
                <a:off x="2137203" y="4085643"/>
                <a:ext cx="1692265" cy="615553"/>
              </a:xfrm>
              <a:prstGeom prst="rect">
                <a:avLst/>
              </a:prstGeom>
            </p:spPr>
            <p:txBody>
              <a:bodyPr wrap="square" lIns="89642" tIns="89642" rIns="89642" bIns="89642" anchor="t">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gn="ctr">
                  <a:lnSpc>
                    <a:spcPct val="100000"/>
                  </a:lnSpc>
                  <a:defRPr/>
                </a:pPr>
                <a:r>
                  <a:rPr lang="en-US" sz="1372" dirty="0"/>
                  <a:t>Always On Availability</a:t>
                </a:r>
              </a:p>
            </p:txBody>
          </p:sp>
          <p:sp>
            <p:nvSpPr>
              <p:cNvPr id="200" name="Text Placeholder 21">
                <a:extLst>
                  <a:ext uri="{FF2B5EF4-FFF2-40B4-BE49-F238E27FC236}">
                    <a16:creationId xmlns:a16="http://schemas.microsoft.com/office/drawing/2014/main" id="{8991C98A-8B75-445E-97AF-B2E69A071283}"/>
                  </a:ext>
                </a:extLst>
              </p:cNvPr>
              <p:cNvSpPr txBox="1">
                <a:spLocks/>
              </p:cNvSpPr>
              <p:nvPr/>
            </p:nvSpPr>
            <p:spPr>
              <a:xfrm>
                <a:off x="3669012" y="4085643"/>
                <a:ext cx="1692265" cy="400110"/>
              </a:xfrm>
              <a:prstGeom prst="rect">
                <a:avLst/>
              </a:prstGeom>
            </p:spPr>
            <p:txBody>
              <a:bodyPr wrap="square" lIns="89642" tIns="89642" rIns="89642" bIns="89642" anchor="t">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gn="ctr">
                  <a:lnSpc>
                    <a:spcPct val="100000"/>
                  </a:lnSpc>
                  <a:defRPr/>
                </a:pPr>
                <a:r>
                  <a:rPr lang="en-US" sz="1372" dirty="0"/>
                  <a:t>Orchestration</a:t>
                </a:r>
              </a:p>
            </p:txBody>
          </p:sp>
          <p:sp>
            <p:nvSpPr>
              <p:cNvPr id="201" name="Text Placeholder 21">
                <a:extLst>
                  <a:ext uri="{FF2B5EF4-FFF2-40B4-BE49-F238E27FC236}">
                    <a16:creationId xmlns:a16="http://schemas.microsoft.com/office/drawing/2014/main" id="{333C519D-6B0D-4377-B6D3-C465EF8C15A7}"/>
                  </a:ext>
                </a:extLst>
              </p:cNvPr>
              <p:cNvSpPr txBox="1">
                <a:spLocks/>
              </p:cNvSpPr>
              <p:nvPr/>
            </p:nvSpPr>
            <p:spPr>
              <a:xfrm>
                <a:off x="5505042" y="4085643"/>
                <a:ext cx="1692265" cy="658642"/>
              </a:xfrm>
              <a:prstGeom prst="rect">
                <a:avLst/>
              </a:prstGeom>
            </p:spPr>
            <p:txBody>
              <a:bodyPr wrap="square" lIns="89642" tIns="89642" rIns="89642" bIns="89642" anchor="t">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gn="ctr">
                  <a:lnSpc>
                    <a:spcPct val="100000"/>
                  </a:lnSpc>
                  <a:defRPr/>
                </a:pPr>
                <a:r>
                  <a:rPr lang="en-US" sz="1372" dirty="0"/>
                  <a:t>Programming</a:t>
                </a:r>
              </a:p>
              <a:p>
                <a:pPr lvl="0" algn="ctr">
                  <a:lnSpc>
                    <a:spcPct val="100000"/>
                  </a:lnSpc>
                  <a:defRPr/>
                </a:pPr>
                <a:r>
                  <a:rPr lang="en-US" sz="1372" dirty="0"/>
                  <a:t>Models</a:t>
                </a:r>
              </a:p>
            </p:txBody>
          </p:sp>
          <p:sp>
            <p:nvSpPr>
              <p:cNvPr id="204" name="Text Placeholder 21">
                <a:extLst>
                  <a:ext uri="{FF2B5EF4-FFF2-40B4-BE49-F238E27FC236}">
                    <a16:creationId xmlns:a16="http://schemas.microsoft.com/office/drawing/2014/main" id="{44B53191-EDB6-4D2F-B757-A85A7478B3F1}"/>
                  </a:ext>
                </a:extLst>
              </p:cNvPr>
              <p:cNvSpPr txBox="1">
                <a:spLocks/>
              </p:cNvSpPr>
              <p:nvPr/>
            </p:nvSpPr>
            <p:spPr>
              <a:xfrm>
                <a:off x="7120683" y="4085643"/>
                <a:ext cx="1692265" cy="658642"/>
              </a:xfrm>
              <a:prstGeom prst="rect">
                <a:avLst/>
              </a:prstGeom>
            </p:spPr>
            <p:txBody>
              <a:bodyPr wrap="square" lIns="89642" tIns="89642" rIns="89642" bIns="89642" anchor="t">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gn="ctr">
                  <a:lnSpc>
                    <a:spcPct val="100000"/>
                  </a:lnSpc>
                  <a:defRPr/>
                </a:pPr>
                <a:r>
                  <a:rPr lang="en-US" sz="1372" dirty="0"/>
                  <a:t>Health &amp;</a:t>
                </a:r>
              </a:p>
              <a:p>
                <a:pPr lvl="0" algn="ctr">
                  <a:lnSpc>
                    <a:spcPct val="100000"/>
                  </a:lnSpc>
                  <a:defRPr/>
                </a:pPr>
                <a:r>
                  <a:rPr lang="en-US" sz="1372" dirty="0"/>
                  <a:t>Monitoring</a:t>
                </a:r>
              </a:p>
            </p:txBody>
          </p:sp>
          <p:sp>
            <p:nvSpPr>
              <p:cNvPr id="205" name="Text Placeholder 21">
                <a:extLst>
                  <a:ext uri="{FF2B5EF4-FFF2-40B4-BE49-F238E27FC236}">
                    <a16:creationId xmlns:a16="http://schemas.microsoft.com/office/drawing/2014/main" id="{BEBD94AF-5489-4E3A-AA81-CA44BBF46C9F}"/>
                  </a:ext>
                </a:extLst>
              </p:cNvPr>
              <p:cNvSpPr txBox="1">
                <a:spLocks/>
              </p:cNvSpPr>
              <p:nvPr/>
            </p:nvSpPr>
            <p:spPr>
              <a:xfrm>
                <a:off x="8714607" y="4085643"/>
                <a:ext cx="1692265" cy="658642"/>
              </a:xfrm>
              <a:prstGeom prst="rect">
                <a:avLst/>
              </a:prstGeom>
            </p:spPr>
            <p:txBody>
              <a:bodyPr wrap="square" lIns="89642" tIns="89642" rIns="89642" bIns="89642" anchor="t">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gn="ctr">
                  <a:lnSpc>
                    <a:spcPct val="100000"/>
                  </a:lnSpc>
                  <a:defRPr/>
                </a:pPr>
                <a:r>
                  <a:rPr lang="en-US" sz="1372" dirty="0"/>
                  <a:t>Dev &amp; Ops</a:t>
                </a:r>
              </a:p>
              <a:p>
                <a:pPr lvl="0" algn="ctr">
                  <a:lnSpc>
                    <a:spcPct val="100000"/>
                  </a:lnSpc>
                  <a:defRPr/>
                </a:pPr>
                <a:r>
                  <a:rPr lang="en-US" sz="1372" dirty="0"/>
                  <a:t>Tooling</a:t>
                </a:r>
              </a:p>
            </p:txBody>
          </p:sp>
          <p:sp>
            <p:nvSpPr>
              <p:cNvPr id="206" name="Text Placeholder 21">
                <a:extLst>
                  <a:ext uri="{FF2B5EF4-FFF2-40B4-BE49-F238E27FC236}">
                    <a16:creationId xmlns:a16="http://schemas.microsoft.com/office/drawing/2014/main" id="{65BA9D7D-777F-42AB-99EA-B22549CC333D}"/>
                  </a:ext>
                </a:extLst>
              </p:cNvPr>
              <p:cNvSpPr txBox="1">
                <a:spLocks/>
              </p:cNvSpPr>
              <p:nvPr/>
            </p:nvSpPr>
            <p:spPr>
              <a:xfrm>
                <a:off x="10323844" y="4085643"/>
                <a:ext cx="1692265" cy="658642"/>
              </a:xfrm>
              <a:prstGeom prst="rect">
                <a:avLst/>
              </a:prstGeom>
            </p:spPr>
            <p:txBody>
              <a:bodyPr wrap="square" lIns="89642" tIns="89642" rIns="89642" bIns="89642" anchor="t">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gn="ctr">
                  <a:lnSpc>
                    <a:spcPct val="100000"/>
                  </a:lnSpc>
                  <a:defRPr/>
                </a:pPr>
                <a:r>
                  <a:rPr lang="en-US" sz="1372" dirty="0"/>
                  <a:t>Auto</a:t>
                </a:r>
              </a:p>
              <a:p>
                <a:pPr lvl="0" algn="ctr">
                  <a:lnSpc>
                    <a:spcPct val="100000"/>
                  </a:lnSpc>
                  <a:defRPr/>
                </a:pPr>
                <a:r>
                  <a:rPr lang="en-US" sz="1372" dirty="0"/>
                  <a:t>Scaling</a:t>
                </a:r>
              </a:p>
            </p:txBody>
          </p:sp>
        </p:grpSp>
        <p:grpSp>
          <p:nvGrpSpPr>
            <p:cNvPr id="13" name="Group 12">
              <a:extLst>
                <a:ext uri="{FF2B5EF4-FFF2-40B4-BE49-F238E27FC236}">
                  <a16:creationId xmlns:a16="http://schemas.microsoft.com/office/drawing/2014/main" id="{350B066C-11B5-44BE-944F-96C5C9A8CD11}"/>
                </a:ext>
              </a:extLst>
            </p:cNvPr>
            <p:cNvGrpSpPr/>
            <p:nvPr/>
          </p:nvGrpSpPr>
          <p:grpSpPr>
            <a:xfrm>
              <a:off x="10985303" y="3514618"/>
              <a:ext cx="351932" cy="344300"/>
              <a:chOff x="2378075" y="5489575"/>
              <a:chExt cx="585787" cy="573087"/>
            </a:xfrm>
          </p:grpSpPr>
          <p:sp>
            <p:nvSpPr>
              <p:cNvPr id="10" name="Freeform 5">
                <a:extLst>
                  <a:ext uri="{FF2B5EF4-FFF2-40B4-BE49-F238E27FC236}">
                    <a16:creationId xmlns:a16="http://schemas.microsoft.com/office/drawing/2014/main" id="{4954D20D-58D3-4469-B3CC-BE4852828407}"/>
                  </a:ext>
                </a:extLst>
              </p:cNvPr>
              <p:cNvSpPr>
                <a:spLocks/>
              </p:cNvSpPr>
              <p:nvPr/>
            </p:nvSpPr>
            <p:spPr bwMode="auto">
              <a:xfrm>
                <a:off x="2524125" y="5648325"/>
                <a:ext cx="269875" cy="266700"/>
              </a:xfrm>
              <a:custGeom>
                <a:avLst/>
                <a:gdLst>
                  <a:gd name="T0" fmla="*/ 170 w 170"/>
                  <a:gd name="T1" fmla="*/ 168 h 168"/>
                  <a:gd name="T2" fmla="*/ 170 w 170"/>
                  <a:gd name="T3" fmla="*/ 0 h 168"/>
                  <a:gd name="T4" fmla="*/ 0 w 170"/>
                  <a:gd name="T5" fmla="*/ 0 h 168"/>
                </a:gdLst>
                <a:ahLst/>
                <a:cxnLst>
                  <a:cxn ang="0">
                    <a:pos x="T0" y="T1"/>
                  </a:cxn>
                  <a:cxn ang="0">
                    <a:pos x="T2" y="T3"/>
                  </a:cxn>
                  <a:cxn ang="0">
                    <a:pos x="T4" y="T5"/>
                  </a:cxn>
                </a:cxnLst>
                <a:rect l="0" t="0" r="r" b="b"/>
                <a:pathLst>
                  <a:path w="170" h="168">
                    <a:moveTo>
                      <a:pt x="170" y="168"/>
                    </a:moveTo>
                    <a:lnTo>
                      <a:pt x="170" y="0"/>
                    </a:lnTo>
                    <a:lnTo>
                      <a:pt x="0" y="0"/>
                    </a:lnTo>
                  </a:path>
                </a:pathLst>
              </a:custGeom>
              <a:noFill/>
              <a:ln w="317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1" name="Freeform 6">
                <a:extLst>
                  <a:ext uri="{FF2B5EF4-FFF2-40B4-BE49-F238E27FC236}">
                    <a16:creationId xmlns:a16="http://schemas.microsoft.com/office/drawing/2014/main" id="{6480E805-F039-4A19-90E5-FB0C5D23E411}"/>
                  </a:ext>
                </a:extLst>
              </p:cNvPr>
              <p:cNvSpPr>
                <a:spLocks/>
              </p:cNvSpPr>
              <p:nvPr/>
            </p:nvSpPr>
            <p:spPr bwMode="auto">
              <a:xfrm>
                <a:off x="2400300" y="5489575"/>
                <a:ext cx="563562" cy="558800"/>
              </a:xfrm>
              <a:custGeom>
                <a:avLst/>
                <a:gdLst>
                  <a:gd name="T0" fmla="*/ 48 w 199"/>
                  <a:gd name="T1" fmla="*/ 197 h 197"/>
                  <a:gd name="T2" fmla="*/ 191 w 199"/>
                  <a:gd name="T3" fmla="*/ 197 h 197"/>
                  <a:gd name="T4" fmla="*/ 199 w 199"/>
                  <a:gd name="T5" fmla="*/ 190 h 197"/>
                  <a:gd name="T6" fmla="*/ 199 w 199"/>
                  <a:gd name="T7" fmla="*/ 8 h 197"/>
                  <a:gd name="T8" fmla="*/ 191 w 199"/>
                  <a:gd name="T9" fmla="*/ 0 h 197"/>
                  <a:gd name="T10" fmla="*/ 8 w 199"/>
                  <a:gd name="T11" fmla="*/ 0 h 197"/>
                  <a:gd name="T12" fmla="*/ 0 w 199"/>
                  <a:gd name="T13" fmla="*/ 8 h 197"/>
                  <a:gd name="T14" fmla="*/ 0 w 199"/>
                  <a:gd name="T15" fmla="*/ 150 h 19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9" h="197">
                    <a:moveTo>
                      <a:pt x="48" y="197"/>
                    </a:moveTo>
                    <a:cubicBezTo>
                      <a:pt x="191" y="197"/>
                      <a:pt x="191" y="197"/>
                      <a:pt x="191" y="197"/>
                    </a:cubicBezTo>
                    <a:cubicBezTo>
                      <a:pt x="195" y="197"/>
                      <a:pt x="199" y="194"/>
                      <a:pt x="199" y="190"/>
                    </a:cubicBezTo>
                    <a:cubicBezTo>
                      <a:pt x="199" y="8"/>
                      <a:pt x="199" y="8"/>
                      <a:pt x="199" y="8"/>
                    </a:cubicBezTo>
                    <a:cubicBezTo>
                      <a:pt x="199" y="4"/>
                      <a:pt x="195" y="0"/>
                      <a:pt x="191" y="0"/>
                    </a:cubicBezTo>
                    <a:cubicBezTo>
                      <a:pt x="8" y="0"/>
                      <a:pt x="8" y="0"/>
                      <a:pt x="8" y="0"/>
                    </a:cubicBezTo>
                    <a:cubicBezTo>
                      <a:pt x="4" y="0"/>
                      <a:pt x="0" y="4"/>
                      <a:pt x="0" y="8"/>
                    </a:cubicBezTo>
                    <a:cubicBezTo>
                      <a:pt x="0" y="150"/>
                      <a:pt x="0" y="150"/>
                      <a:pt x="0" y="150"/>
                    </a:cubicBezTo>
                  </a:path>
                </a:pathLst>
              </a:custGeom>
              <a:noFill/>
              <a:ln w="317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2" name="Line 7">
                <a:extLst>
                  <a:ext uri="{FF2B5EF4-FFF2-40B4-BE49-F238E27FC236}">
                    <a16:creationId xmlns:a16="http://schemas.microsoft.com/office/drawing/2014/main" id="{054632BA-D337-4E88-AB0B-4AA839B854B2}"/>
                  </a:ext>
                </a:extLst>
              </p:cNvPr>
              <p:cNvSpPr>
                <a:spLocks noChangeShapeType="1"/>
              </p:cNvSpPr>
              <p:nvPr/>
            </p:nvSpPr>
            <p:spPr bwMode="auto">
              <a:xfrm flipH="1">
                <a:off x="2378075" y="5648325"/>
                <a:ext cx="415925" cy="414337"/>
              </a:xfrm>
              <a:prstGeom prst="line">
                <a:avLst/>
              </a:prstGeom>
              <a:noFill/>
              <a:ln w="317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grpSp>
        <p:sp>
          <p:nvSpPr>
            <p:cNvPr id="33" name="Freeform 23">
              <a:extLst>
                <a:ext uri="{FF2B5EF4-FFF2-40B4-BE49-F238E27FC236}">
                  <a16:creationId xmlns:a16="http://schemas.microsoft.com/office/drawing/2014/main" id="{F1AA933E-44ED-49DD-AC72-A09E9DBFC084}"/>
                </a:ext>
              </a:extLst>
            </p:cNvPr>
            <p:cNvSpPr>
              <a:spLocks/>
            </p:cNvSpPr>
            <p:nvPr/>
          </p:nvSpPr>
          <p:spPr bwMode="auto">
            <a:xfrm>
              <a:off x="9293600" y="3479848"/>
              <a:ext cx="467764" cy="469538"/>
            </a:xfrm>
            <a:custGeom>
              <a:avLst/>
              <a:gdLst>
                <a:gd name="T0" fmla="*/ 284 w 296"/>
                <a:gd name="T1" fmla="*/ 242 h 297"/>
                <a:gd name="T2" fmla="*/ 154 w 296"/>
                <a:gd name="T3" fmla="*/ 112 h 297"/>
                <a:gd name="T4" fmla="*/ 137 w 296"/>
                <a:gd name="T5" fmla="*/ 29 h 297"/>
                <a:gd name="T6" fmla="*/ 54 w 296"/>
                <a:gd name="T7" fmla="*/ 11 h 297"/>
                <a:gd name="T8" fmla="*/ 88 w 296"/>
                <a:gd name="T9" fmla="*/ 45 h 297"/>
                <a:gd name="T10" fmla="*/ 76 w 296"/>
                <a:gd name="T11" fmla="*/ 77 h 297"/>
                <a:gd name="T12" fmla="*/ 45 w 296"/>
                <a:gd name="T13" fmla="*/ 88 h 297"/>
                <a:gd name="T14" fmla="*/ 11 w 296"/>
                <a:gd name="T15" fmla="*/ 54 h 297"/>
                <a:gd name="T16" fmla="*/ 28 w 296"/>
                <a:gd name="T17" fmla="*/ 137 h 297"/>
                <a:gd name="T18" fmla="*/ 111 w 296"/>
                <a:gd name="T19" fmla="*/ 155 h 297"/>
                <a:gd name="T20" fmla="*/ 241 w 296"/>
                <a:gd name="T21" fmla="*/ 285 h 297"/>
                <a:gd name="T22" fmla="*/ 284 w 296"/>
                <a:gd name="T23" fmla="*/ 285 h 297"/>
                <a:gd name="T24" fmla="*/ 284 w 296"/>
                <a:gd name="T25" fmla="*/ 242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96" h="297">
                  <a:moveTo>
                    <a:pt x="284" y="242"/>
                  </a:moveTo>
                  <a:cubicBezTo>
                    <a:pt x="154" y="112"/>
                    <a:pt x="154" y="112"/>
                    <a:pt x="154" y="112"/>
                  </a:cubicBezTo>
                  <a:cubicBezTo>
                    <a:pt x="165" y="84"/>
                    <a:pt x="160" y="51"/>
                    <a:pt x="137" y="29"/>
                  </a:cubicBezTo>
                  <a:cubicBezTo>
                    <a:pt x="115" y="6"/>
                    <a:pt x="82" y="0"/>
                    <a:pt x="54" y="11"/>
                  </a:cubicBezTo>
                  <a:cubicBezTo>
                    <a:pt x="88" y="45"/>
                    <a:pt x="88" y="45"/>
                    <a:pt x="88" y="45"/>
                  </a:cubicBezTo>
                  <a:cubicBezTo>
                    <a:pt x="76" y="77"/>
                    <a:pt x="76" y="77"/>
                    <a:pt x="76" y="77"/>
                  </a:cubicBezTo>
                  <a:cubicBezTo>
                    <a:pt x="45" y="88"/>
                    <a:pt x="45" y="88"/>
                    <a:pt x="45" y="88"/>
                  </a:cubicBezTo>
                  <a:cubicBezTo>
                    <a:pt x="11" y="54"/>
                    <a:pt x="11" y="54"/>
                    <a:pt x="11" y="54"/>
                  </a:cubicBezTo>
                  <a:cubicBezTo>
                    <a:pt x="0" y="82"/>
                    <a:pt x="6" y="115"/>
                    <a:pt x="28" y="137"/>
                  </a:cubicBezTo>
                  <a:cubicBezTo>
                    <a:pt x="51" y="160"/>
                    <a:pt x="84" y="166"/>
                    <a:pt x="111" y="155"/>
                  </a:cubicBezTo>
                  <a:cubicBezTo>
                    <a:pt x="241" y="285"/>
                    <a:pt x="241" y="285"/>
                    <a:pt x="241" y="285"/>
                  </a:cubicBezTo>
                  <a:cubicBezTo>
                    <a:pt x="253" y="297"/>
                    <a:pt x="272" y="297"/>
                    <a:pt x="284" y="285"/>
                  </a:cubicBezTo>
                  <a:cubicBezTo>
                    <a:pt x="296" y="273"/>
                    <a:pt x="296" y="254"/>
                    <a:pt x="284" y="242"/>
                  </a:cubicBezTo>
                  <a:close/>
                </a:path>
              </a:pathLst>
            </a:custGeom>
            <a:noFill/>
            <a:ln w="317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grpSp>
          <p:nvGrpSpPr>
            <p:cNvPr id="232" name="Group 231">
              <a:extLst>
                <a:ext uri="{FF2B5EF4-FFF2-40B4-BE49-F238E27FC236}">
                  <a16:creationId xmlns:a16="http://schemas.microsoft.com/office/drawing/2014/main" id="{FE0A4EFA-375E-4C61-AC1F-DAD8F6019E29}"/>
                </a:ext>
              </a:extLst>
            </p:cNvPr>
            <p:cNvGrpSpPr/>
            <p:nvPr/>
          </p:nvGrpSpPr>
          <p:grpSpPr>
            <a:xfrm>
              <a:off x="4348379" y="3527948"/>
              <a:ext cx="505553" cy="380046"/>
              <a:chOff x="10280651" y="912813"/>
              <a:chExt cx="1138238" cy="855663"/>
            </a:xfrm>
          </p:grpSpPr>
          <p:sp>
            <p:nvSpPr>
              <p:cNvPr id="223" name="Freeform 93">
                <a:extLst>
                  <a:ext uri="{FF2B5EF4-FFF2-40B4-BE49-F238E27FC236}">
                    <a16:creationId xmlns:a16="http://schemas.microsoft.com/office/drawing/2014/main" id="{3235973E-8A1E-47BE-BBF9-DC413651F231}"/>
                  </a:ext>
                </a:extLst>
              </p:cNvPr>
              <p:cNvSpPr>
                <a:spLocks/>
              </p:cNvSpPr>
              <p:nvPr/>
            </p:nvSpPr>
            <p:spPr bwMode="auto">
              <a:xfrm>
                <a:off x="11350626" y="1282700"/>
                <a:ext cx="68263" cy="115888"/>
              </a:xfrm>
              <a:custGeom>
                <a:avLst/>
                <a:gdLst>
                  <a:gd name="T0" fmla="*/ 0 w 43"/>
                  <a:gd name="T1" fmla="*/ 73 h 73"/>
                  <a:gd name="T2" fmla="*/ 43 w 43"/>
                  <a:gd name="T3" fmla="*/ 36 h 73"/>
                  <a:gd name="T4" fmla="*/ 0 w 43"/>
                  <a:gd name="T5" fmla="*/ 0 h 73"/>
                </a:gdLst>
                <a:ahLst/>
                <a:cxnLst>
                  <a:cxn ang="0">
                    <a:pos x="T0" y="T1"/>
                  </a:cxn>
                  <a:cxn ang="0">
                    <a:pos x="T2" y="T3"/>
                  </a:cxn>
                  <a:cxn ang="0">
                    <a:pos x="T4" y="T5"/>
                  </a:cxn>
                </a:cxnLst>
                <a:rect l="0" t="0" r="r" b="b"/>
                <a:pathLst>
                  <a:path w="43" h="73">
                    <a:moveTo>
                      <a:pt x="0" y="73"/>
                    </a:moveTo>
                    <a:lnTo>
                      <a:pt x="43" y="36"/>
                    </a:lnTo>
                    <a:lnTo>
                      <a:pt x="0" y="0"/>
                    </a:lnTo>
                  </a:path>
                </a:pathLst>
              </a:custGeom>
              <a:noFill/>
              <a:ln w="317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24" name="Line 94">
                <a:extLst>
                  <a:ext uri="{FF2B5EF4-FFF2-40B4-BE49-F238E27FC236}">
                    <a16:creationId xmlns:a16="http://schemas.microsoft.com/office/drawing/2014/main" id="{17695EB1-2035-4C8E-A6DC-CD8C3C22EAF0}"/>
                  </a:ext>
                </a:extLst>
              </p:cNvPr>
              <p:cNvSpPr>
                <a:spLocks noChangeShapeType="1"/>
              </p:cNvSpPr>
              <p:nvPr/>
            </p:nvSpPr>
            <p:spPr bwMode="auto">
              <a:xfrm flipH="1">
                <a:off x="10440988" y="1339850"/>
                <a:ext cx="942975" cy="0"/>
              </a:xfrm>
              <a:prstGeom prst="line">
                <a:avLst/>
              </a:prstGeom>
              <a:noFill/>
              <a:ln w="317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25" name="Oval 95">
                <a:extLst>
                  <a:ext uri="{FF2B5EF4-FFF2-40B4-BE49-F238E27FC236}">
                    <a16:creationId xmlns:a16="http://schemas.microsoft.com/office/drawing/2014/main" id="{11026647-F60F-4F2E-BDBA-844F6A520AAC}"/>
                  </a:ext>
                </a:extLst>
              </p:cNvPr>
              <p:cNvSpPr>
                <a:spLocks noChangeArrowheads="1"/>
              </p:cNvSpPr>
              <p:nvPr/>
            </p:nvSpPr>
            <p:spPr bwMode="auto">
              <a:xfrm>
                <a:off x="10280651" y="912813"/>
                <a:ext cx="160338" cy="160338"/>
              </a:xfrm>
              <a:prstGeom prst="ellipse">
                <a:avLst/>
              </a:prstGeom>
              <a:noFill/>
              <a:ln w="317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26" name="Oval 96">
                <a:extLst>
                  <a:ext uri="{FF2B5EF4-FFF2-40B4-BE49-F238E27FC236}">
                    <a16:creationId xmlns:a16="http://schemas.microsoft.com/office/drawing/2014/main" id="{C6C444B5-5E85-4DA0-BB23-CA7CEC6A17B8}"/>
                  </a:ext>
                </a:extLst>
              </p:cNvPr>
              <p:cNvSpPr>
                <a:spLocks noChangeArrowheads="1"/>
              </p:cNvSpPr>
              <p:nvPr/>
            </p:nvSpPr>
            <p:spPr bwMode="auto">
              <a:xfrm>
                <a:off x="10280651" y="1262063"/>
                <a:ext cx="160338" cy="158750"/>
              </a:xfrm>
              <a:prstGeom prst="ellipse">
                <a:avLst/>
              </a:prstGeom>
              <a:noFill/>
              <a:ln w="317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27" name="Oval 97">
                <a:extLst>
                  <a:ext uri="{FF2B5EF4-FFF2-40B4-BE49-F238E27FC236}">
                    <a16:creationId xmlns:a16="http://schemas.microsoft.com/office/drawing/2014/main" id="{A9911F8D-63FC-42F8-B195-FA30DA9D5A97}"/>
                  </a:ext>
                </a:extLst>
              </p:cNvPr>
              <p:cNvSpPr>
                <a:spLocks noChangeArrowheads="1"/>
              </p:cNvSpPr>
              <p:nvPr/>
            </p:nvSpPr>
            <p:spPr bwMode="auto">
              <a:xfrm>
                <a:off x="10280651" y="1611313"/>
                <a:ext cx="160338" cy="157163"/>
              </a:xfrm>
              <a:prstGeom prst="ellipse">
                <a:avLst/>
              </a:prstGeom>
              <a:noFill/>
              <a:ln w="317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28" name="Freeform 98">
                <a:extLst>
                  <a:ext uri="{FF2B5EF4-FFF2-40B4-BE49-F238E27FC236}">
                    <a16:creationId xmlns:a16="http://schemas.microsoft.com/office/drawing/2014/main" id="{60A34E10-618F-4675-9269-9EF9FC5E88D0}"/>
                  </a:ext>
                </a:extLst>
              </p:cNvPr>
              <p:cNvSpPr>
                <a:spLocks/>
              </p:cNvSpPr>
              <p:nvPr/>
            </p:nvSpPr>
            <p:spPr bwMode="auto">
              <a:xfrm>
                <a:off x="10440988" y="992188"/>
                <a:ext cx="515938" cy="163513"/>
              </a:xfrm>
              <a:custGeom>
                <a:avLst/>
                <a:gdLst>
                  <a:gd name="T0" fmla="*/ 0 w 183"/>
                  <a:gd name="T1" fmla="*/ 0 h 58"/>
                  <a:gd name="T2" fmla="*/ 126 w 183"/>
                  <a:gd name="T3" fmla="*/ 0 h 58"/>
                  <a:gd name="T4" fmla="*/ 183 w 183"/>
                  <a:gd name="T5" fmla="*/ 58 h 58"/>
                </a:gdLst>
                <a:ahLst/>
                <a:cxnLst>
                  <a:cxn ang="0">
                    <a:pos x="T0" y="T1"/>
                  </a:cxn>
                  <a:cxn ang="0">
                    <a:pos x="T2" y="T3"/>
                  </a:cxn>
                  <a:cxn ang="0">
                    <a:pos x="T4" y="T5"/>
                  </a:cxn>
                </a:cxnLst>
                <a:rect l="0" t="0" r="r" b="b"/>
                <a:pathLst>
                  <a:path w="183" h="58">
                    <a:moveTo>
                      <a:pt x="0" y="0"/>
                    </a:moveTo>
                    <a:cubicBezTo>
                      <a:pt x="126" y="0"/>
                      <a:pt x="126" y="0"/>
                      <a:pt x="126" y="0"/>
                    </a:cubicBezTo>
                    <a:cubicBezTo>
                      <a:pt x="158" y="0"/>
                      <a:pt x="183" y="26"/>
                      <a:pt x="183" y="58"/>
                    </a:cubicBezTo>
                  </a:path>
                </a:pathLst>
              </a:custGeom>
              <a:noFill/>
              <a:ln w="317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29" name="Freeform 99">
                <a:extLst>
                  <a:ext uri="{FF2B5EF4-FFF2-40B4-BE49-F238E27FC236}">
                    <a16:creationId xmlns:a16="http://schemas.microsoft.com/office/drawing/2014/main" id="{0EFE035B-F33D-45C8-B970-C043DC0ADE9E}"/>
                  </a:ext>
                </a:extLst>
              </p:cNvPr>
              <p:cNvSpPr>
                <a:spLocks/>
              </p:cNvSpPr>
              <p:nvPr/>
            </p:nvSpPr>
            <p:spPr bwMode="auto">
              <a:xfrm>
                <a:off x="10956926" y="1155700"/>
                <a:ext cx="114300" cy="184150"/>
              </a:xfrm>
              <a:custGeom>
                <a:avLst/>
                <a:gdLst>
                  <a:gd name="T0" fmla="*/ 41 w 41"/>
                  <a:gd name="T1" fmla="*/ 65 h 65"/>
                  <a:gd name="T2" fmla="*/ 0 w 41"/>
                  <a:gd name="T3" fmla="*/ 25 h 65"/>
                  <a:gd name="T4" fmla="*/ 0 w 41"/>
                  <a:gd name="T5" fmla="*/ 0 h 65"/>
                </a:gdLst>
                <a:ahLst/>
                <a:cxnLst>
                  <a:cxn ang="0">
                    <a:pos x="T0" y="T1"/>
                  </a:cxn>
                  <a:cxn ang="0">
                    <a:pos x="T2" y="T3"/>
                  </a:cxn>
                  <a:cxn ang="0">
                    <a:pos x="T4" y="T5"/>
                  </a:cxn>
                </a:cxnLst>
                <a:rect l="0" t="0" r="r" b="b"/>
                <a:pathLst>
                  <a:path w="41" h="65">
                    <a:moveTo>
                      <a:pt x="41" y="65"/>
                    </a:moveTo>
                    <a:cubicBezTo>
                      <a:pt x="19" y="65"/>
                      <a:pt x="0" y="47"/>
                      <a:pt x="0" y="25"/>
                    </a:cubicBezTo>
                    <a:cubicBezTo>
                      <a:pt x="0" y="0"/>
                      <a:pt x="0" y="0"/>
                      <a:pt x="0" y="0"/>
                    </a:cubicBezTo>
                  </a:path>
                </a:pathLst>
              </a:custGeom>
              <a:noFill/>
              <a:ln w="317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30" name="Freeform 100">
                <a:extLst>
                  <a:ext uri="{FF2B5EF4-FFF2-40B4-BE49-F238E27FC236}">
                    <a16:creationId xmlns:a16="http://schemas.microsoft.com/office/drawing/2014/main" id="{514DD4A6-74A3-4161-9C09-CD973F1265B9}"/>
                  </a:ext>
                </a:extLst>
              </p:cNvPr>
              <p:cNvSpPr>
                <a:spLocks/>
              </p:cNvSpPr>
              <p:nvPr/>
            </p:nvSpPr>
            <p:spPr bwMode="auto">
              <a:xfrm>
                <a:off x="10440988" y="1525588"/>
                <a:ext cx="515938" cy="163513"/>
              </a:xfrm>
              <a:custGeom>
                <a:avLst/>
                <a:gdLst>
                  <a:gd name="T0" fmla="*/ 0 w 183"/>
                  <a:gd name="T1" fmla="*/ 58 h 58"/>
                  <a:gd name="T2" fmla="*/ 126 w 183"/>
                  <a:gd name="T3" fmla="*/ 58 h 58"/>
                  <a:gd name="T4" fmla="*/ 183 w 183"/>
                  <a:gd name="T5" fmla="*/ 0 h 58"/>
                </a:gdLst>
                <a:ahLst/>
                <a:cxnLst>
                  <a:cxn ang="0">
                    <a:pos x="T0" y="T1"/>
                  </a:cxn>
                  <a:cxn ang="0">
                    <a:pos x="T2" y="T3"/>
                  </a:cxn>
                  <a:cxn ang="0">
                    <a:pos x="T4" y="T5"/>
                  </a:cxn>
                </a:cxnLst>
                <a:rect l="0" t="0" r="r" b="b"/>
                <a:pathLst>
                  <a:path w="183" h="58">
                    <a:moveTo>
                      <a:pt x="0" y="58"/>
                    </a:moveTo>
                    <a:cubicBezTo>
                      <a:pt x="126" y="58"/>
                      <a:pt x="126" y="58"/>
                      <a:pt x="126" y="58"/>
                    </a:cubicBezTo>
                    <a:cubicBezTo>
                      <a:pt x="158" y="58"/>
                      <a:pt x="183" y="32"/>
                      <a:pt x="183" y="0"/>
                    </a:cubicBezTo>
                  </a:path>
                </a:pathLst>
              </a:custGeom>
              <a:noFill/>
              <a:ln w="317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31" name="Freeform 101">
                <a:extLst>
                  <a:ext uri="{FF2B5EF4-FFF2-40B4-BE49-F238E27FC236}">
                    <a16:creationId xmlns:a16="http://schemas.microsoft.com/office/drawing/2014/main" id="{9506EEA9-AC1E-4CB6-BA3D-1EE672A135CF}"/>
                  </a:ext>
                </a:extLst>
              </p:cNvPr>
              <p:cNvSpPr>
                <a:spLocks/>
              </p:cNvSpPr>
              <p:nvPr/>
            </p:nvSpPr>
            <p:spPr bwMode="auto">
              <a:xfrm>
                <a:off x="10956926" y="1339850"/>
                <a:ext cx="114300" cy="185738"/>
              </a:xfrm>
              <a:custGeom>
                <a:avLst/>
                <a:gdLst>
                  <a:gd name="T0" fmla="*/ 41 w 41"/>
                  <a:gd name="T1" fmla="*/ 0 h 66"/>
                  <a:gd name="T2" fmla="*/ 0 w 41"/>
                  <a:gd name="T3" fmla="*/ 41 h 66"/>
                  <a:gd name="T4" fmla="*/ 0 w 41"/>
                  <a:gd name="T5" fmla="*/ 66 h 66"/>
                </a:gdLst>
                <a:ahLst/>
                <a:cxnLst>
                  <a:cxn ang="0">
                    <a:pos x="T0" y="T1"/>
                  </a:cxn>
                  <a:cxn ang="0">
                    <a:pos x="T2" y="T3"/>
                  </a:cxn>
                  <a:cxn ang="0">
                    <a:pos x="T4" y="T5"/>
                  </a:cxn>
                </a:cxnLst>
                <a:rect l="0" t="0" r="r" b="b"/>
                <a:pathLst>
                  <a:path w="41" h="66">
                    <a:moveTo>
                      <a:pt x="41" y="0"/>
                    </a:moveTo>
                    <a:cubicBezTo>
                      <a:pt x="19" y="0"/>
                      <a:pt x="0" y="19"/>
                      <a:pt x="0" y="41"/>
                    </a:cubicBezTo>
                    <a:cubicBezTo>
                      <a:pt x="0" y="66"/>
                      <a:pt x="0" y="66"/>
                      <a:pt x="0" y="66"/>
                    </a:cubicBezTo>
                  </a:path>
                </a:pathLst>
              </a:custGeom>
              <a:noFill/>
              <a:ln w="317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grpSp>
        <p:grpSp>
          <p:nvGrpSpPr>
            <p:cNvPr id="238" name="Group 237">
              <a:extLst>
                <a:ext uri="{FF2B5EF4-FFF2-40B4-BE49-F238E27FC236}">
                  <a16:creationId xmlns:a16="http://schemas.microsoft.com/office/drawing/2014/main" id="{41C5A9E6-615A-41A0-8100-D0197F0F2CB8}"/>
                </a:ext>
              </a:extLst>
            </p:cNvPr>
            <p:cNvGrpSpPr/>
            <p:nvPr/>
          </p:nvGrpSpPr>
          <p:grpSpPr>
            <a:xfrm>
              <a:off x="2782576" y="3517912"/>
              <a:ext cx="430262" cy="431474"/>
              <a:chOff x="5407025" y="5675313"/>
              <a:chExt cx="563562" cy="565150"/>
            </a:xfrm>
          </p:grpSpPr>
          <p:sp>
            <p:nvSpPr>
              <p:cNvPr id="236" name="Freeform 105">
                <a:extLst>
                  <a:ext uri="{FF2B5EF4-FFF2-40B4-BE49-F238E27FC236}">
                    <a16:creationId xmlns:a16="http://schemas.microsoft.com/office/drawing/2014/main" id="{A1598ACE-2403-488C-A990-8A545BAED6A7}"/>
                  </a:ext>
                </a:extLst>
              </p:cNvPr>
              <p:cNvSpPr>
                <a:spLocks/>
              </p:cNvSpPr>
              <p:nvPr/>
            </p:nvSpPr>
            <p:spPr bwMode="auto">
              <a:xfrm>
                <a:off x="5522913" y="5821363"/>
                <a:ext cx="333375" cy="273050"/>
              </a:xfrm>
              <a:custGeom>
                <a:avLst/>
                <a:gdLst>
                  <a:gd name="T0" fmla="*/ 56 w 157"/>
                  <a:gd name="T1" fmla="*/ 129 h 129"/>
                  <a:gd name="T2" fmla="*/ 55 w 157"/>
                  <a:gd name="T3" fmla="*/ 128 h 129"/>
                  <a:gd name="T4" fmla="*/ 1 w 157"/>
                  <a:gd name="T5" fmla="*/ 73 h 129"/>
                  <a:gd name="T6" fmla="*/ 1 w 157"/>
                  <a:gd name="T7" fmla="*/ 70 h 129"/>
                  <a:gd name="T8" fmla="*/ 24 w 157"/>
                  <a:gd name="T9" fmla="*/ 44 h 129"/>
                  <a:gd name="T10" fmla="*/ 26 w 157"/>
                  <a:gd name="T11" fmla="*/ 44 h 129"/>
                  <a:gd name="T12" fmla="*/ 27 w 157"/>
                  <a:gd name="T13" fmla="*/ 44 h 129"/>
                  <a:gd name="T14" fmla="*/ 56 w 157"/>
                  <a:gd name="T15" fmla="*/ 74 h 129"/>
                  <a:gd name="T16" fmla="*/ 130 w 157"/>
                  <a:gd name="T17" fmla="*/ 1 h 129"/>
                  <a:gd name="T18" fmla="*/ 133 w 157"/>
                  <a:gd name="T19" fmla="*/ 1 h 129"/>
                  <a:gd name="T20" fmla="*/ 156 w 157"/>
                  <a:gd name="T21" fmla="*/ 25 h 129"/>
                  <a:gd name="T22" fmla="*/ 157 w 157"/>
                  <a:gd name="T23" fmla="*/ 26 h 129"/>
                  <a:gd name="T24" fmla="*/ 156 w 157"/>
                  <a:gd name="T25" fmla="*/ 28 h 129"/>
                  <a:gd name="T26" fmla="*/ 58 w 157"/>
                  <a:gd name="T27" fmla="*/ 128 h 129"/>
                  <a:gd name="T28" fmla="*/ 56 w 157"/>
                  <a:gd name="T29" fmla="*/ 129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7" h="129">
                    <a:moveTo>
                      <a:pt x="56" y="129"/>
                    </a:moveTo>
                    <a:cubicBezTo>
                      <a:pt x="56" y="129"/>
                      <a:pt x="55" y="128"/>
                      <a:pt x="55" y="128"/>
                    </a:cubicBezTo>
                    <a:cubicBezTo>
                      <a:pt x="1" y="73"/>
                      <a:pt x="1" y="73"/>
                      <a:pt x="1" y="73"/>
                    </a:cubicBezTo>
                    <a:cubicBezTo>
                      <a:pt x="0" y="72"/>
                      <a:pt x="0" y="71"/>
                      <a:pt x="1" y="70"/>
                    </a:cubicBezTo>
                    <a:cubicBezTo>
                      <a:pt x="24" y="44"/>
                      <a:pt x="24" y="44"/>
                      <a:pt x="24" y="44"/>
                    </a:cubicBezTo>
                    <a:cubicBezTo>
                      <a:pt x="24" y="44"/>
                      <a:pt x="25" y="44"/>
                      <a:pt x="26" y="44"/>
                    </a:cubicBezTo>
                    <a:cubicBezTo>
                      <a:pt x="26" y="43"/>
                      <a:pt x="27" y="44"/>
                      <a:pt x="27" y="44"/>
                    </a:cubicBezTo>
                    <a:cubicBezTo>
                      <a:pt x="56" y="74"/>
                      <a:pt x="56" y="74"/>
                      <a:pt x="56" y="74"/>
                    </a:cubicBezTo>
                    <a:cubicBezTo>
                      <a:pt x="130" y="1"/>
                      <a:pt x="130" y="1"/>
                      <a:pt x="130" y="1"/>
                    </a:cubicBezTo>
                    <a:cubicBezTo>
                      <a:pt x="131" y="0"/>
                      <a:pt x="132" y="0"/>
                      <a:pt x="133" y="1"/>
                    </a:cubicBezTo>
                    <a:cubicBezTo>
                      <a:pt x="156" y="25"/>
                      <a:pt x="156" y="25"/>
                      <a:pt x="156" y="25"/>
                    </a:cubicBezTo>
                    <a:cubicBezTo>
                      <a:pt x="156" y="25"/>
                      <a:pt x="157" y="26"/>
                      <a:pt x="157" y="26"/>
                    </a:cubicBezTo>
                    <a:cubicBezTo>
                      <a:pt x="157" y="27"/>
                      <a:pt x="156" y="28"/>
                      <a:pt x="156" y="28"/>
                    </a:cubicBezTo>
                    <a:cubicBezTo>
                      <a:pt x="58" y="128"/>
                      <a:pt x="58" y="128"/>
                      <a:pt x="58" y="128"/>
                    </a:cubicBezTo>
                    <a:cubicBezTo>
                      <a:pt x="58" y="128"/>
                      <a:pt x="57" y="129"/>
                      <a:pt x="56" y="129"/>
                    </a:cubicBezTo>
                    <a:close/>
                  </a:path>
                </a:pathLst>
              </a:custGeom>
              <a:noFill/>
              <a:ln w="317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37" name="Oval 106">
                <a:extLst>
                  <a:ext uri="{FF2B5EF4-FFF2-40B4-BE49-F238E27FC236}">
                    <a16:creationId xmlns:a16="http://schemas.microsoft.com/office/drawing/2014/main" id="{5E67E894-83C5-486D-8042-68F057B56002}"/>
                  </a:ext>
                </a:extLst>
              </p:cNvPr>
              <p:cNvSpPr>
                <a:spLocks noChangeArrowheads="1"/>
              </p:cNvSpPr>
              <p:nvPr/>
            </p:nvSpPr>
            <p:spPr bwMode="auto">
              <a:xfrm>
                <a:off x="5407025" y="5675313"/>
                <a:ext cx="563562" cy="565150"/>
              </a:xfrm>
              <a:prstGeom prst="ellipse">
                <a:avLst/>
              </a:prstGeom>
              <a:noFill/>
              <a:ln w="317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grpSp>
        <p:grpSp>
          <p:nvGrpSpPr>
            <p:cNvPr id="250" name="Group 249">
              <a:extLst>
                <a:ext uri="{FF2B5EF4-FFF2-40B4-BE49-F238E27FC236}">
                  <a16:creationId xmlns:a16="http://schemas.microsoft.com/office/drawing/2014/main" id="{11C78813-5B1C-47C2-A8AA-09AF2777D37C}"/>
                </a:ext>
              </a:extLst>
            </p:cNvPr>
            <p:cNvGrpSpPr/>
            <p:nvPr/>
          </p:nvGrpSpPr>
          <p:grpSpPr>
            <a:xfrm>
              <a:off x="982544" y="3505144"/>
              <a:ext cx="572984" cy="463648"/>
              <a:chOff x="4370388" y="5627687"/>
              <a:chExt cx="657225" cy="531814"/>
            </a:xfrm>
          </p:grpSpPr>
          <p:sp>
            <p:nvSpPr>
              <p:cNvPr id="242" name="Line 110">
                <a:extLst>
                  <a:ext uri="{FF2B5EF4-FFF2-40B4-BE49-F238E27FC236}">
                    <a16:creationId xmlns:a16="http://schemas.microsoft.com/office/drawing/2014/main" id="{73F3B05C-0394-4C75-8C52-9FE7B894B83B}"/>
                  </a:ext>
                </a:extLst>
              </p:cNvPr>
              <p:cNvSpPr>
                <a:spLocks noChangeShapeType="1"/>
              </p:cNvSpPr>
              <p:nvPr/>
            </p:nvSpPr>
            <p:spPr bwMode="auto">
              <a:xfrm flipH="1" flipV="1">
                <a:off x="4829175" y="5843588"/>
                <a:ext cx="101600" cy="96838"/>
              </a:xfrm>
              <a:prstGeom prst="line">
                <a:avLst/>
              </a:prstGeom>
              <a:noFill/>
              <a:ln w="317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43" name="Line 111">
                <a:extLst>
                  <a:ext uri="{FF2B5EF4-FFF2-40B4-BE49-F238E27FC236}">
                    <a16:creationId xmlns:a16="http://schemas.microsoft.com/office/drawing/2014/main" id="{E9275B25-EC2E-44F4-8AA6-7B7CD1D66033}"/>
                  </a:ext>
                </a:extLst>
              </p:cNvPr>
              <p:cNvSpPr>
                <a:spLocks noChangeShapeType="1"/>
              </p:cNvSpPr>
              <p:nvPr/>
            </p:nvSpPr>
            <p:spPr bwMode="auto">
              <a:xfrm flipV="1">
                <a:off x="4933950" y="5838825"/>
                <a:ext cx="93663" cy="101600"/>
              </a:xfrm>
              <a:prstGeom prst="line">
                <a:avLst/>
              </a:prstGeom>
              <a:noFill/>
              <a:ln w="317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44" name="Freeform 112">
                <a:extLst>
                  <a:ext uri="{FF2B5EF4-FFF2-40B4-BE49-F238E27FC236}">
                    <a16:creationId xmlns:a16="http://schemas.microsoft.com/office/drawing/2014/main" id="{F4F5FC4E-C95C-476D-9D43-98105A4B648D}"/>
                  </a:ext>
                </a:extLst>
              </p:cNvPr>
              <p:cNvSpPr>
                <a:spLocks/>
              </p:cNvSpPr>
              <p:nvPr/>
            </p:nvSpPr>
            <p:spPr bwMode="auto">
              <a:xfrm>
                <a:off x="4505325" y="5627687"/>
                <a:ext cx="441325" cy="303213"/>
              </a:xfrm>
              <a:custGeom>
                <a:avLst/>
                <a:gdLst>
                  <a:gd name="T0" fmla="*/ 0 w 211"/>
                  <a:gd name="T1" fmla="*/ 60 h 144"/>
                  <a:gd name="T2" fmla="*/ 9 w 211"/>
                  <a:gd name="T3" fmla="*/ 49 h 144"/>
                  <a:gd name="T4" fmla="*/ 170 w 211"/>
                  <a:gd name="T5" fmla="*/ 43 h 144"/>
                  <a:gd name="T6" fmla="*/ 205 w 211"/>
                  <a:gd name="T7" fmla="*/ 144 h 144"/>
                </a:gdLst>
                <a:ahLst/>
                <a:cxnLst>
                  <a:cxn ang="0">
                    <a:pos x="T0" y="T1"/>
                  </a:cxn>
                  <a:cxn ang="0">
                    <a:pos x="T2" y="T3"/>
                  </a:cxn>
                  <a:cxn ang="0">
                    <a:pos x="T4" y="T5"/>
                  </a:cxn>
                  <a:cxn ang="0">
                    <a:pos x="T6" y="T7"/>
                  </a:cxn>
                </a:cxnLst>
                <a:rect l="0" t="0" r="r" b="b"/>
                <a:pathLst>
                  <a:path w="211" h="144">
                    <a:moveTo>
                      <a:pt x="0" y="60"/>
                    </a:moveTo>
                    <a:cubicBezTo>
                      <a:pt x="3" y="56"/>
                      <a:pt x="6" y="53"/>
                      <a:pt x="9" y="49"/>
                    </a:cubicBezTo>
                    <a:cubicBezTo>
                      <a:pt x="52" y="3"/>
                      <a:pt x="124" y="0"/>
                      <a:pt x="170" y="43"/>
                    </a:cubicBezTo>
                    <a:cubicBezTo>
                      <a:pt x="199" y="70"/>
                      <a:pt x="211" y="108"/>
                      <a:pt x="205" y="144"/>
                    </a:cubicBezTo>
                  </a:path>
                </a:pathLst>
              </a:custGeom>
              <a:noFill/>
              <a:ln w="317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45" name="Freeform 113">
                <a:extLst>
                  <a:ext uri="{FF2B5EF4-FFF2-40B4-BE49-F238E27FC236}">
                    <a16:creationId xmlns:a16="http://schemas.microsoft.com/office/drawing/2014/main" id="{586485E6-D847-4771-85E6-BD020A8C0F30}"/>
                  </a:ext>
                </a:extLst>
              </p:cNvPr>
              <p:cNvSpPr>
                <a:spLocks/>
              </p:cNvSpPr>
              <p:nvPr/>
            </p:nvSpPr>
            <p:spPr bwMode="auto">
              <a:xfrm>
                <a:off x="4452938" y="5862638"/>
                <a:ext cx="246063" cy="271463"/>
              </a:xfrm>
              <a:custGeom>
                <a:avLst/>
                <a:gdLst>
                  <a:gd name="T0" fmla="*/ 118 w 118"/>
                  <a:gd name="T1" fmla="*/ 129 h 129"/>
                  <a:gd name="T2" fmla="*/ 40 w 118"/>
                  <a:gd name="T3" fmla="*/ 98 h 129"/>
                  <a:gd name="T4" fmla="*/ 5 w 118"/>
                  <a:gd name="T5" fmla="*/ 0 h 129"/>
                </a:gdLst>
                <a:ahLst/>
                <a:cxnLst>
                  <a:cxn ang="0">
                    <a:pos x="T0" y="T1"/>
                  </a:cxn>
                  <a:cxn ang="0">
                    <a:pos x="T2" y="T3"/>
                  </a:cxn>
                  <a:cxn ang="0">
                    <a:pos x="T4" y="T5"/>
                  </a:cxn>
                </a:cxnLst>
                <a:rect l="0" t="0" r="r" b="b"/>
                <a:pathLst>
                  <a:path w="118" h="129">
                    <a:moveTo>
                      <a:pt x="118" y="129"/>
                    </a:moveTo>
                    <a:cubicBezTo>
                      <a:pt x="90" y="129"/>
                      <a:pt x="62" y="119"/>
                      <a:pt x="40" y="98"/>
                    </a:cubicBezTo>
                    <a:cubicBezTo>
                      <a:pt x="12" y="72"/>
                      <a:pt x="0" y="35"/>
                      <a:pt x="5" y="0"/>
                    </a:cubicBezTo>
                  </a:path>
                </a:pathLst>
              </a:custGeom>
              <a:noFill/>
              <a:ln w="317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46" name="Line 114">
                <a:extLst>
                  <a:ext uri="{FF2B5EF4-FFF2-40B4-BE49-F238E27FC236}">
                    <a16:creationId xmlns:a16="http://schemas.microsoft.com/office/drawing/2014/main" id="{C1B3F7CB-C109-461C-BA85-73547DD3B476}"/>
                  </a:ext>
                </a:extLst>
              </p:cNvPr>
              <p:cNvSpPr>
                <a:spLocks noChangeShapeType="1"/>
              </p:cNvSpPr>
              <p:nvPr/>
            </p:nvSpPr>
            <p:spPr bwMode="auto">
              <a:xfrm>
                <a:off x="4465638" y="5848350"/>
                <a:ext cx="103188" cy="96838"/>
              </a:xfrm>
              <a:prstGeom prst="line">
                <a:avLst/>
              </a:prstGeom>
              <a:noFill/>
              <a:ln w="317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47" name="Line 115">
                <a:extLst>
                  <a:ext uri="{FF2B5EF4-FFF2-40B4-BE49-F238E27FC236}">
                    <a16:creationId xmlns:a16="http://schemas.microsoft.com/office/drawing/2014/main" id="{44386A67-105F-4777-8C71-7E4B40B29382}"/>
                  </a:ext>
                </a:extLst>
              </p:cNvPr>
              <p:cNvSpPr>
                <a:spLocks noChangeShapeType="1"/>
              </p:cNvSpPr>
              <p:nvPr/>
            </p:nvSpPr>
            <p:spPr bwMode="auto">
              <a:xfrm flipH="1">
                <a:off x="4370388" y="5848350"/>
                <a:ext cx="93663" cy="103188"/>
              </a:xfrm>
              <a:prstGeom prst="line">
                <a:avLst/>
              </a:prstGeom>
              <a:noFill/>
              <a:ln w="317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48" name="Freeform 116">
                <a:extLst>
                  <a:ext uri="{FF2B5EF4-FFF2-40B4-BE49-F238E27FC236}">
                    <a16:creationId xmlns:a16="http://schemas.microsoft.com/office/drawing/2014/main" id="{8FDF0EE7-01EC-4C67-9BEF-D1172F7539BD}"/>
                  </a:ext>
                </a:extLst>
              </p:cNvPr>
              <p:cNvSpPr>
                <a:spLocks/>
              </p:cNvSpPr>
              <p:nvPr/>
            </p:nvSpPr>
            <p:spPr bwMode="auto">
              <a:xfrm>
                <a:off x="4451350" y="5859463"/>
                <a:ext cx="433388" cy="300038"/>
              </a:xfrm>
              <a:custGeom>
                <a:avLst/>
                <a:gdLst>
                  <a:gd name="T0" fmla="*/ 208 w 208"/>
                  <a:gd name="T1" fmla="*/ 88 h 143"/>
                  <a:gd name="T2" fmla="*/ 203 w 208"/>
                  <a:gd name="T3" fmla="*/ 94 h 143"/>
                  <a:gd name="T4" fmla="*/ 42 w 208"/>
                  <a:gd name="T5" fmla="*/ 101 h 143"/>
                  <a:gd name="T6" fmla="*/ 6 w 208"/>
                  <a:gd name="T7" fmla="*/ 0 h 143"/>
                </a:gdLst>
                <a:ahLst/>
                <a:cxnLst>
                  <a:cxn ang="0">
                    <a:pos x="T0" y="T1"/>
                  </a:cxn>
                  <a:cxn ang="0">
                    <a:pos x="T2" y="T3"/>
                  </a:cxn>
                  <a:cxn ang="0">
                    <a:pos x="T4" y="T5"/>
                  </a:cxn>
                  <a:cxn ang="0">
                    <a:pos x="T6" y="T7"/>
                  </a:cxn>
                </a:cxnLst>
                <a:rect l="0" t="0" r="r" b="b"/>
                <a:pathLst>
                  <a:path w="208" h="143">
                    <a:moveTo>
                      <a:pt x="208" y="88"/>
                    </a:moveTo>
                    <a:cubicBezTo>
                      <a:pt x="206" y="90"/>
                      <a:pt x="204" y="92"/>
                      <a:pt x="203" y="94"/>
                    </a:cubicBezTo>
                    <a:cubicBezTo>
                      <a:pt x="160" y="140"/>
                      <a:pt x="88" y="143"/>
                      <a:pt x="42" y="101"/>
                    </a:cubicBezTo>
                    <a:cubicBezTo>
                      <a:pt x="13" y="74"/>
                      <a:pt x="0" y="36"/>
                      <a:pt x="6" y="0"/>
                    </a:cubicBezTo>
                  </a:path>
                </a:pathLst>
              </a:custGeom>
              <a:noFill/>
              <a:ln w="317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49" name="Freeform 117">
                <a:extLst>
                  <a:ext uri="{FF2B5EF4-FFF2-40B4-BE49-F238E27FC236}">
                    <a16:creationId xmlns:a16="http://schemas.microsoft.com/office/drawing/2014/main" id="{56A4EA1C-42BF-43F8-B831-59EB3D7A5573}"/>
                  </a:ext>
                </a:extLst>
              </p:cNvPr>
              <p:cNvSpPr>
                <a:spLocks/>
              </p:cNvSpPr>
              <p:nvPr/>
            </p:nvSpPr>
            <p:spPr bwMode="auto">
              <a:xfrm>
                <a:off x="4695825" y="5653088"/>
                <a:ext cx="247650" cy="273050"/>
              </a:xfrm>
              <a:custGeom>
                <a:avLst/>
                <a:gdLst>
                  <a:gd name="T0" fmla="*/ 0 w 119"/>
                  <a:gd name="T1" fmla="*/ 1 h 130"/>
                  <a:gd name="T2" fmla="*/ 79 w 119"/>
                  <a:gd name="T3" fmla="*/ 31 h 130"/>
                  <a:gd name="T4" fmla="*/ 115 w 119"/>
                  <a:gd name="T5" fmla="*/ 130 h 130"/>
                </a:gdLst>
                <a:ahLst/>
                <a:cxnLst>
                  <a:cxn ang="0">
                    <a:pos x="T0" y="T1"/>
                  </a:cxn>
                  <a:cxn ang="0">
                    <a:pos x="T2" y="T3"/>
                  </a:cxn>
                  <a:cxn ang="0">
                    <a:pos x="T4" y="T5"/>
                  </a:cxn>
                </a:cxnLst>
                <a:rect l="0" t="0" r="r" b="b"/>
                <a:pathLst>
                  <a:path w="119" h="130">
                    <a:moveTo>
                      <a:pt x="0" y="1"/>
                    </a:moveTo>
                    <a:cubicBezTo>
                      <a:pt x="28" y="0"/>
                      <a:pt x="56" y="10"/>
                      <a:pt x="79" y="31"/>
                    </a:cubicBezTo>
                    <a:cubicBezTo>
                      <a:pt x="107" y="57"/>
                      <a:pt x="119" y="94"/>
                      <a:pt x="115" y="130"/>
                    </a:cubicBezTo>
                  </a:path>
                </a:pathLst>
              </a:custGeom>
              <a:noFill/>
              <a:ln w="317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grpSp>
        <p:sp>
          <p:nvSpPr>
            <p:cNvPr id="17" name="Freeform 5">
              <a:extLst>
                <a:ext uri="{FF2B5EF4-FFF2-40B4-BE49-F238E27FC236}">
                  <a16:creationId xmlns:a16="http://schemas.microsoft.com/office/drawing/2014/main" id="{6DE071DF-F005-44DA-9BE7-219369D06A2C}"/>
                </a:ext>
              </a:extLst>
            </p:cNvPr>
            <p:cNvSpPr>
              <a:spLocks/>
            </p:cNvSpPr>
            <p:nvPr/>
          </p:nvSpPr>
          <p:spPr bwMode="auto">
            <a:xfrm>
              <a:off x="7710239" y="3527373"/>
              <a:ext cx="513096" cy="413785"/>
            </a:xfrm>
            <a:custGeom>
              <a:avLst/>
              <a:gdLst>
                <a:gd name="T0" fmla="*/ 148 w 296"/>
                <a:gd name="T1" fmla="*/ 237 h 238"/>
                <a:gd name="T2" fmla="*/ 8 w 296"/>
                <a:gd name="T3" fmla="*/ 104 h 238"/>
                <a:gd name="T4" fmla="*/ 0 w 296"/>
                <a:gd name="T5" fmla="*/ 70 h 238"/>
                <a:gd name="T6" fmla="*/ 78 w 296"/>
                <a:gd name="T7" fmla="*/ 0 h 238"/>
                <a:gd name="T8" fmla="*/ 148 w 296"/>
                <a:gd name="T9" fmla="*/ 40 h 238"/>
                <a:gd name="T10" fmla="*/ 218 w 296"/>
                <a:gd name="T11" fmla="*/ 0 h 238"/>
                <a:gd name="T12" fmla="*/ 296 w 296"/>
                <a:gd name="T13" fmla="*/ 70 h 238"/>
                <a:gd name="T14" fmla="*/ 288 w 296"/>
                <a:gd name="T15" fmla="*/ 104 h 238"/>
                <a:gd name="T16" fmla="*/ 149 w 296"/>
                <a:gd name="T17" fmla="*/ 237 h 238"/>
                <a:gd name="T18" fmla="*/ 148 w 296"/>
                <a:gd name="T19" fmla="*/ 238 h 238"/>
                <a:gd name="T20" fmla="*/ 148 w 296"/>
                <a:gd name="T21" fmla="*/ 237 h 238"/>
                <a:gd name="T22" fmla="*/ 148 w 296"/>
                <a:gd name="T23" fmla="*/ 237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6" h="238">
                  <a:moveTo>
                    <a:pt x="148" y="237"/>
                  </a:moveTo>
                  <a:cubicBezTo>
                    <a:pt x="137" y="230"/>
                    <a:pt x="30" y="155"/>
                    <a:pt x="8" y="104"/>
                  </a:cubicBezTo>
                  <a:cubicBezTo>
                    <a:pt x="4" y="94"/>
                    <a:pt x="0" y="81"/>
                    <a:pt x="0" y="70"/>
                  </a:cubicBezTo>
                  <a:cubicBezTo>
                    <a:pt x="0" y="31"/>
                    <a:pt x="35" y="0"/>
                    <a:pt x="78" y="0"/>
                  </a:cubicBezTo>
                  <a:cubicBezTo>
                    <a:pt x="109" y="0"/>
                    <a:pt x="136" y="17"/>
                    <a:pt x="148" y="40"/>
                  </a:cubicBezTo>
                  <a:cubicBezTo>
                    <a:pt x="161" y="17"/>
                    <a:pt x="188" y="0"/>
                    <a:pt x="218" y="0"/>
                  </a:cubicBezTo>
                  <a:cubicBezTo>
                    <a:pt x="261" y="0"/>
                    <a:pt x="296" y="31"/>
                    <a:pt x="296" y="70"/>
                  </a:cubicBezTo>
                  <a:cubicBezTo>
                    <a:pt x="296" y="81"/>
                    <a:pt x="292" y="94"/>
                    <a:pt x="288" y="104"/>
                  </a:cubicBezTo>
                  <a:cubicBezTo>
                    <a:pt x="266" y="155"/>
                    <a:pt x="159" y="230"/>
                    <a:pt x="149" y="237"/>
                  </a:cubicBezTo>
                  <a:cubicBezTo>
                    <a:pt x="148" y="238"/>
                    <a:pt x="148" y="238"/>
                    <a:pt x="148" y="238"/>
                  </a:cubicBezTo>
                  <a:cubicBezTo>
                    <a:pt x="148" y="237"/>
                    <a:pt x="148" y="237"/>
                    <a:pt x="148" y="237"/>
                  </a:cubicBezTo>
                  <a:cubicBezTo>
                    <a:pt x="148" y="237"/>
                    <a:pt x="148" y="237"/>
                    <a:pt x="148" y="237"/>
                  </a:cubicBezTo>
                  <a:close/>
                </a:path>
              </a:pathLst>
            </a:custGeom>
            <a:noFill/>
            <a:ln w="317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grpSp>
          <p:nvGrpSpPr>
            <p:cNvPr id="149" name="Group 148">
              <a:extLst>
                <a:ext uri="{FF2B5EF4-FFF2-40B4-BE49-F238E27FC236}">
                  <a16:creationId xmlns:a16="http://schemas.microsoft.com/office/drawing/2014/main" id="{6A5E801A-0121-49D5-AFC6-5C2F0992AC6E}"/>
                </a:ext>
              </a:extLst>
            </p:cNvPr>
            <p:cNvGrpSpPr/>
            <p:nvPr/>
          </p:nvGrpSpPr>
          <p:grpSpPr>
            <a:xfrm>
              <a:off x="6149002" y="3503828"/>
              <a:ext cx="468623" cy="464963"/>
              <a:chOff x="3400426" y="2743200"/>
              <a:chExt cx="812800" cy="806450"/>
            </a:xfrm>
          </p:grpSpPr>
          <p:sp>
            <p:nvSpPr>
              <p:cNvPr id="151" name="Freeform 37">
                <a:extLst>
                  <a:ext uri="{FF2B5EF4-FFF2-40B4-BE49-F238E27FC236}">
                    <a16:creationId xmlns:a16="http://schemas.microsoft.com/office/drawing/2014/main" id="{783BF16D-B3C9-496D-AC4B-41936B1E3AE4}"/>
                  </a:ext>
                </a:extLst>
              </p:cNvPr>
              <p:cNvSpPr>
                <a:spLocks/>
              </p:cNvSpPr>
              <p:nvPr/>
            </p:nvSpPr>
            <p:spPr bwMode="auto">
              <a:xfrm>
                <a:off x="3400426" y="2743200"/>
                <a:ext cx="812800" cy="806450"/>
              </a:xfrm>
              <a:custGeom>
                <a:avLst/>
                <a:gdLst>
                  <a:gd name="T0" fmla="*/ 148 w 288"/>
                  <a:gd name="T1" fmla="*/ 246 h 285"/>
                  <a:gd name="T2" fmla="*/ 171 w 288"/>
                  <a:gd name="T3" fmla="*/ 285 h 285"/>
                  <a:gd name="T4" fmla="*/ 201 w 288"/>
                  <a:gd name="T5" fmla="*/ 273 h 285"/>
                  <a:gd name="T6" fmla="*/ 199 w 288"/>
                  <a:gd name="T7" fmla="*/ 227 h 285"/>
                  <a:gd name="T8" fmla="*/ 213 w 288"/>
                  <a:gd name="T9" fmla="*/ 219 h 285"/>
                  <a:gd name="T10" fmla="*/ 256 w 288"/>
                  <a:gd name="T11" fmla="*/ 233 h 285"/>
                  <a:gd name="T12" fmla="*/ 271 w 288"/>
                  <a:gd name="T13" fmla="*/ 207 h 285"/>
                  <a:gd name="T14" fmla="*/ 240 w 288"/>
                  <a:gd name="T15" fmla="*/ 172 h 285"/>
                  <a:gd name="T16" fmla="*/ 246 w 288"/>
                  <a:gd name="T17" fmla="*/ 157 h 285"/>
                  <a:gd name="T18" fmla="*/ 288 w 288"/>
                  <a:gd name="T19" fmla="*/ 140 h 285"/>
                  <a:gd name="T20" fmla="*/ 282 w 288"/>
                  <a:gd name="T21" fmla="*/ 110 h 285"/>
                  <a:gd name="T22" fmla="*/ 236 w 288"/>
                  <a:gd name="T23" fmla="*/ 103 h 285"/>
                  <a:gd name="T24" fmla="*/ 231 w 288"/>
                  <a:gd name="T25" fmla="*/ 88 h 285"/>
                  <a:gd name="T26" fmla="*/ 252 w 288"/>
                  <a:gd name="T27" fmla="*/ 48 h 285"/>
                  <a:gd name="T28" fmla="*/ 227 w 288"/>
                  <a:gd name="T29" fmla="*/ 29 h 285"/>
                  <a:gd name="T30" fmla="*/ 189 w 288"/>
                  <a:gd name="T31" fmla="*/ 53 h 285"/>
                  <a:gd name="T32" fmla="*/ 175 w 288"/>
                  <a:gd name="T33" fmla="*/ 45 h 285"/>
                  <a:gd name="T34" fmla="*/ 168 w 288"/>
                  <a:gd name="T35" fmla="*/ 2 h 285"/>
                  <a:gd name="T36" fmla="*/ 134 w 288"/>
                  <a:gd name="T37" fmla="*/ 2 h 285"/>
                  <a:gd name="T38" fmla="*/ 120 w 288"/>
                  <a:gd name="T39" fmla="*/ 46 h 285"/>
                  <a:gd name="T40" fmla="*/ 106 w 288"/>
                  <a:gd name="T41" fmla="*/ 48 h 285"/>
                  <a:gd name="T42" fmla="*/ 65 w 288"/>
                  <a:gd name="T43" fmla="*/ 15 h 285"/>
                  <a:gd name="T44" fmla="*/ 42 w 288"/>
                  <a:gd name="T45" fmla="*/ 37 h 285"/>
                  <a:gd name="T46" fmla="*/ 62 w 288"/>
                  <a:gd name="T47" fmla="*/ 85 h 285"/>
                  <a:gd name="T48" fmla="*/ 53 w 288"/>
                  <a:gd name="T49" fmla="*/ 96 h 285"/>
                  <a:gd name="T50" fmla="*/ 7 w 288"/>
                  <a:gd name="T51" fmla="*/ 97 h 285"/>
                  <a:gd name="T52" fmla="*/ 3 w 288"/>
                  <a:gd name="T53" fmla="*/ 128 h 285"/>
                  <a:gd name="T54" fmla="*/ 43 w 288"/>
                  <a:gd name="T55" fmla="*/ 150 h 285"/>
                  <a:gd name="T56" fmla="*/ 42 w 288"/>
                  <a:gd name="T57" fmla="*/ 165 h 285"/>
                  <a:gd name="T58" fmla="*/ 10 w 288"/>
                  <a:gd name="T59" fmla="*/ 196 h 285"/>
                  <a:gd name="T60" fmla="*/ 25 w 288"/>
                  <a:gd name="T61" fmla="*/ 223 h 285"/>
                  <a:gd name="T62" fmla="*/ 70 w 288"/>
                  <a:gd name="T63" fmla="*/ 213 h 285"/>
                  <a:gd name="T64" fmla="*/ 81 w 288"/>
                  <a:gd name="T65" fmla="*/ 225 h 285"/>
                  <a:gd name="T66" fmla="*/ 74 w 288"/>
                  <a:gd name="T67" fmla="*/ 270 h 285"/>
                  <a:gd name="T68" fmla="*/ 103 w 288"/>
                  <a:gd name="T69" fmla="*/ 280 h 285"/>
                  <a:gd name="T70" fmla="*/ 132 w 288"/>
                  <a:gd name="T71" fmla="*/ 243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88" h="285">
                    <a:moveTo>
                      <a:pt x="144" y="244"/>
                    </a:moveTo>
                    <a:cubicBezTo>
                      <a:pt x="145" y="244"/>
                      <a:pt x="147" y="245"/>
                      <a:pt x="148" y="246"/>
                    </a:cubicBezTo>
                    <a:cubicBezTo>
                      <a:pt x="168" y="283"/>
                      <a:pt x="168" y="283"/>
                      <a:pt x="168" y="283"/>
                    </a:cubicBezTo>
                    <a:cubicBezTo>
                      <a:pt x="169" y="285"/>
                      <a:pt x="170" y="285"/>
                      <a:pt x="171" y="285"/>
                    </a:cubicBezTo>
                    <a:cubicBezTo>
                      <a:pt x="198" y="276"/>
                      <a:pt x="198" y="276"/>
                      <a:pt x="198" y="276"/>
                    </a:cubicBezTo>
                    <a:cubicBezTo>
                      <a:pt x="199" y="276"/>
                      <a:pt x="201" y="274"/>
                      <a:pt x="201" y="273"/>
                    </a:cubicBezTo>
                    <a:cubicBezTo>
                      <a:pt x="197" y="231"/>
                      <a:pt x="197" y="231"/>
                      <a:pt x="197" y="231"/>
                    </a:cubicBezTo>
                    <a:cubicBezTo>
                      <a:pt x="197" y="229"/>
                      <a:pt x="198" y="228"/>
                      <a:pt x="199" y="227"/>
                    </a:cubicBezTo>
                    <a:cubicBezTo>
                      <a:pt x="200" y="226"/>
                      <a:pt x="207" y="221"/>
                      <a:pt x="209" y="220"/>
                    </a:cubicBezTo>
                    <a:cubicBezTo>
                      <a:pt x="210" y="219"/>
                      <a:pt x="211" y="219"/>
                      <a:pt x="213" y="219"/>
                    </a:cubicBezTo>
                    <a:cubicBezTo>
                      <a:pt x="253" y="235"/>
                      <a:pt x="253" y="235"/>
                      <a:pt x="253" y="235"/>
                    </a:cubicBezTo>
                    <a:cubicBezTo>
                      <a:pt x="253" y="235"/>
                      <a:pt x="255" y="234"/>
                      <a:pt x="256" y="233"/>
                    </a:cubicBezTo>
                    <a:cubicBezTo>
                      <a:pt x="271" y="210"/>
                      <a:pt x="271" y="210"/>
                      <a:pt x="271" y="210"/>
                    </a:cubicBezTo>
                    <a:cubicBezTo>
                      <a:pt x="272" y="208"/>
                      <a:pt x="272" y="207"/>
                      <a:pt x="271" y="207"/>
                    </a:cubicBezTo>
                    <a:cubicBezTo>
                      <a:pt x="241" y="176"/>
                      <a:pt x="241" y="176"/>
                      <a:pt x="241" y="176"/>
                    </a:cubicBezTo>
                    <a:cubicBezTo>
                      <a:pt x="240" y="175"/>
                      <a:pt x="240" y="174"/>
                      <a:pt x="240" y="172"/>
                    </a:cubicBezTo>
                    <a:cubicBezTo>
                      <a:pt x="241" y="170"/>
                      <a:pt x="242" y="162"/>
                      <a:pt x="243" y="160"/>
                    </a:cubicBezTo>
                    <a:cubicBezTo>
                      <a:pt x="243" y="159"/>
                      <a:pt x="244" y="157"/>
                      <a:pt x="246" y="157"/>
                    </a:cubicBezTo>
                    <a:cubicBezTo>
                      <a:pt x="286" y="143"/>
                      <a:pt x="286" y="143"/>
                      <a:pt x="286" y="143"/>
                    </a:cubicBezTo>
                    <a:cubicBezTo>
                      <a:pt x="287" y="143"/>
                      <a:pt x="288" y="141"/>
                      <a:pt x="288" y="140"/>
                    </a:cubicBezTo>
                    <a:cubicBezTo>
                      <a:pt x="284" y="112"/>
                      <a:pt x="284" y="112"/>
                      <a:pt x="284" y="112"/>
                    </a:cubicBezTo>
                    <a:cubicBezTo>
                      <a:pt x="284" y="111"/>
                      <a:pt x="283" y="110"/>
                      <a:pt x="282" y="110"/>
                    </a:cubicBezTo>
                    <a:cubicBezTo>
                      <a:pt x="240" y="106"/>
                      <a:pt x="240" y="106"/>
                      <a:pt x="240" y="106"/>
                    </a:cubicBezTo>
                    <a:cubicBezTo>
                      <a:pt x="238" y="106"/>
                      <a:pt x="237" y="105"/>
                      <a:pt x="236" y="103"/>
                    </a:cubicBezTo>
                    <a:cubicBezTo>
                      <a:pt x="236" y="101"/>
                      <a:pt x="232" y="94"/>
                      <a:pt x="231" y="92"/>
                    </a:cubicBezTo>
                    <a:cubicBezTo>
                      <a:pt x="230" y="91"/>
                      <a:pt x="230" y="89"/>
                      <a:pt x="231" y="88"/>
                    </a:cubicBezTo>
                    <a:cubicBezTo>
                      <a:pt x="253" y="51"/>
                      <a:pt x="253" y="51"/>
                      <a:pt x="253" y="51"/>
                    </a:cubicBezTo>
                    <a:cubicBezTo>
                      <a:pt x="254" y="50"/>
                      <a:pt x="252" y="49"/>
                      <a:pt x="252" y="48"/>
                    </a:cubicBezTo>
                    <a:cubicBezTo>
                      <a:pt x="232" y="29"/>
                      <a:pt x="232" y="29"/>
                      <a:pt x="232" y="29"/>
                    </a:cubicBezTo>
                    <a:cubicBezTo>
                      <a:pt x="231" y="29"/>
                      <a:pt x="230" y="28"/>
                      <a:pt x="227" y="29"/>
                    </a:cubicBezTo>
                    <a:cubicBezTo>
                      <a:pt x="193" y="52"/>
                      <a:pt x="193" y="52"/>
                      <a:pt x="193" y="52"/>
                    </a:cubicBezTo>
                    <a:cubicBezTo>
                      <a:pt x="192" y="53"/>
                      <a:pt x="191" y="53"/>
                      <a:pt x="189" y="53"/>
                    </a:cubicBezTo>
                    <a:cubicBezTo>
                      <a:pt x="187" y="52"/>
                      <a:pt x="180" y="49"/>
                      <a:pt x="178" y="48"/>
                    </a:cubicBezTo>
                    <a:cubicBezTo>
                      <a:pt x="177" y="48"/>
                      <a:pt x="176" y="47"/>
                      <a:pt x="175" y="45"/>
                    </a:cubicBezTo>
                    <a:cubicBezTo>
                      <a:pt x="168" y="3"/>
                      <a:pt x="168" y="3"/>
                      <a:pt x="168" y="3"/>
                    </a:cubicBezTo>
                    <a:cubicBezTo>
                      <a:pt x="168" y="2"/>
                      <a:pt x="168" y="2"/>
                      <a:pt x="168" y="2"/>
                    </a:cubicBezTo>
                    <a:cubicBezTo>
                      <a:pt x="167" y="1"/>
                      <a:pt x="138" y="0"/>
                      <a:pt x="138" y="0"/>
                    </a:cubicBezTo>
                    <a:cubicBezTo>
                      <a:pt x="138" y="0"/>
                      <a:pt x="135" y="1"/>
                      <a:pt x="134" y="2"/>
                    </a:cubicBezTo>
                    <a:cubicBezTo>
                      <a:pt x="123" y="43"/>
                      <a:pt x="123" y="43"/>
                      <a:pt x="123" y="43"/>
                    </a:cubicBezTo>
                    <a:cubicBezTo>
                      <a:pt x="123" y="44"/>
                      <a:pt x="121" y="45"/>
                      <a:pt x="120" y="46"/>
                    </a:cubicBezTo>
                    <a:cubicBezTo>
                      <a:pt x="117" y="47"/>
                      <a:pt x="114" y="47"/>
                      <a:pt x="110" y="48"/>
                    </a:cubicBezTo>
                    <a:cubicBezTo>
                      <a:pt x="109" y="49"/>
                      <a:pt x="107" y="49"/>
                      <a:pt x="106" y="48"/>
                    </a:cubicBezTo>
                    <a:cubicBezTo>
                      <a:pt x="69" y="16"/>
                      <a:pt x="69" y="16"/>
                      <a:pt x="69" y="16"/>
                    </a:cubicBezTo>
                    <a:cubicBezTo>
                      <a:pt x="68" y="15"/>
                      <a:pt x="66" y="15"/>
                      <a:pt x="65" y="15"/>
                    </a:cubicBezTo>
                    <a:cubicBezTo>
                      <a:pt x="43" y="32"/>
                      <a:pt x="43" y="32"/>
                      <a:pt x="43" y="32"/>
                    </a:cubicBezTo>
                    <a:cubicBezTo>
                      <a:pt x="42" y="33"/>
                      <a:pt x="41" y="35"/>
                      <a:pt x="42" y="37"/>
                    </a:cubicBezTo>
                    <a:cubicBezTo>
                      <a:pt x="62" y="80"/>
                      <a:pt x="62" y="80"/>
                      <a:pt x="62" y="80"/>
                    </a:cubicBezTo>
                    <a:cubicBezTo>
                      <a:pt x="63" y="82"/>
                      <a:pt x="63" y="83"/>
                      <a:pt x="62" y="85"/>
                    </a:cubicBezTo>
                    <a:cubicBezTo>
                      <a:pt x="60" y="88"/>
                      <a:pt x="59" y="90"/>
                      <a:pt x="57" y="93"/>
                    </a:cubicBezTo>
                    <a:cubicBezTo>
                      <a:pt x="56" y="94"/>
                      <a:pt x="54" y="96"/>
                      <a:pt x="53" y="96"/>
                    </a:cubicBezTo>
                    <a:cubicBezTo>
                      <a:pt x="53" y="96"/>
                      <a:pt x="10" y="95"/>
                      <a:pt x="10" y="95"/>
                    </a:cubicBezTo>
                    <a:cubicBezTo>
                      <a:pt x="8" y="95"/>
                      <a:pt x="7" y="96"/>
                      <a:pt x="7" y="97"/>
                    </a:cubicBezTo>
                    <a:cubicBezTo>
                      <a:pt x="1" y="124"/>
                      <a:pt x="1" y="124"/>
                      <a:pt x="1" y="124"/>
                    </a:cubicBezTo>
                    <a:cubicBezTo>
                      <a:pt x="0" y="126"/>
                      <a:pt x="2" y="127"/>
                      <a:pt x="3" y="128"/>
                    </a:cubicBezTo>
                    <a:cubicBezTo>
                      <a:pt x="40" y="146"/>
                      <a:pt x="40" y="146"/>
                      <a:pt x="40" y="146"/>
                    </a:cubicBezTo>
                    <a:cubicBezTo>
                      <a:pt x="42" y="147"/>
                      <a:pt x="43" y="148"/>
                      <a:pt x="43" y="150"/>
                    </a:cubicBezTo>
                    <a:cubicBezTo>
                      <a:pt x="43" y="152"/>
                      <a:pt x="44" y="160"/>
                      <a:pt x="44" y="162"/>
                    </a:cubicBezTo>
                    <a:cubicBezTo>
                      <a:pt x="44" y="163"/>
                      <a:pt x="43" y="164"/>
                      <a:pt x="42" y="165"/>
                    </a:cubicBezTo>
                    <a:cubicBezTo>
                      <a:pt x="10" y="192"/>
                      <a:pt x="10" y="192"/>
                      <a:pt x="10" y="192"/>
                    </a:cubicBezTo>
                    <a:cubicBezTo>
                      <a:pt x="10" y="192"/>
                      <a:pt x="9" y="193"/>
                      <a:pt x="10" y="196"/>
                    </a:cubicBezTo>
                    <a:cubicBezTo>
                      <a:pt x="22" y="221"/>
                      <a:pt x="22" y="221"/>
                      <a:pt x="22" y="221"/>
                    </a:cubicBezTo>
                    <a:cubicBezTo>
                      <a:pt x="23" y="222"/>
                      <a:pt x="24" y="223"/>
                      <a:pt x="25" y="223"/>
                    </a:cubicBezTo>
                    <a:cubicBezTo>
                      <a:pt x="66" y="212"/>
                      <a:pt x="66" y="212"/>
                      <a:pt x="66" y="212"/>
                    </a:cubicBezTo>
                    <a:cubicBezTo>
                      <a:pt x="68" y="211"/>
                      <a:pt x="69" y="212"/>
                      <a:pt x="70" y="213"/>
                    </a:cubicBezTo>
                    <a:cubicBezTo>
                      <a:pt x="72" y="214"/>
                      <a:pt x="78" y="220"/>
                      <a:pt x="79" y="221"/>
                    </a:cubicBezTo>
                    <a:cubicBezTo>
                      <a:pt x="80" y="222"/>
                      <a:pt x="81" y="224"/>
                      <a:pt x="81" y="225"/>
                    </a:cubicBezTo>
                    <a:cubicBezTo>
                      <a:pt x="72" y="267"/>
                      <a:pt x="72" y="267"/>
                      <a:pt x="72" y="267"/>
                    </a:cubicBezTo>
                    <a:cubicBezTo>
                      <a:pt x="72" y="268"/>
                      <a:pt x="73" y="269"/>
                      <a:pt x="74" y="270"/>
                    </a:cubicBezTo>
                    <a:cubicBezTo>
                      <a:pt x="100" y="281"/>
                      <a:pt x="100" y="281"/>
                      <a:pt x="100" y="281"/>
                    </a:cubicBezTo>
                    <a:cubicBezTo>
                      <a:pt x="101" y="281"/>
                      <a:pt x="103" y="281"/>
                      <a:pt x="103" y="280"/>
                    </a:cubicBezTo>
                    <a:cubicBezTo>
                      <a:pt x="128" y="245"/>
                      <a:pt x="128" y="245"/>
                      <a:pt x="128" y="245"/>
                    </a:cubicBezTo>
                    <a:cubicBezTo>
                      <a:pt x="129" y="244"/>
                      <a:pt x="131" y="243"/>
                      <a:pt x="132" y="243"/>
                    </a:cubicBezTo>
                    <a:cubicBezTo>
                      <a:pt x="136" y="244"/>
                      <a:pt x="144" y="244"/>
                      <a:pt x="144" y="244"/>
                    </a:cubicBezTo>
                    <a:close/>
                  </a:path>
                </a:pathLst>
              </a:custGeom>
              <a:noFill/>
              <a:ln w="317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53" name="Freeform 38">
                <a:extLst>
                  <a:ext uri="{FF2B5EF4-FFF2-40B4-BE49-F238E27FC236}">
                    <a16:creationId xmlns:a16="http://schemas.microsoft.com/office/drawing/2014/main" id="{B25160A7-50E5-49AC-BA0A-9442FC28B307}"/>
                  </a:ext>
                </a:extLst>
              </p:cNvPr>
              <p:cNvSpPr>
                <a:spLocks/>
              </p:cNvSpPr>
              <p:nvPr/>
            </p:nvSpPr>
            <p:spPr bwMode="auto">
              <a:xfrm>
                <a:off x="3665538" y="3008313"/>
                <a:ext cx="282575" cy="277812"/>
              </a:xfrm>
              <a:custGeom>
                <a:avLst/>
                <a:gdLst>
                  <a:gd name="T0" fmla="*/ 50 w 100"/>
                  <a:gd name="T1" fmla="*/ 0 h 98"/>
                  <a:gd name="T2" fmla="*/ 21 w 100"/>
                  <a:gd name="T3" fmla="*/ 9 h 98"/>
                  <a:gd name="T4" fmla="*/ 2 w 100"/>
                  <a:gd name="T5" fmla="*/ 42 h 98"/>
                  <a:gd name="T6" fmla="*/ 11 w 100"/>
                  <a:gd name="T7" fmla="*/ 78 h 98"/>
                  <a:gd name="T8" fmla="*/ 44 w 100"/>
                  <a:gd name="T9" fmla="*/ 97 h 98"/>
                  <a:gd name="T10" fmla="*/ 80 w 100"/>
                  <a:gd name="T11" fmla="*/ 87 h 98"/>
                  <a:gd name="T12" fmla="*/ 99 w 100"/>
                  <a:gd name="T13" fmla="*/ 55 h 98"/>
                  <a:gd name="T14" fmla="*/ 89 w 100"/>
                  <a:gd name="T15" fmla="*/ 19 h 98"/>
                  <a:gd name="T16" fmla="*/ 89 w 100"/>
                  <a:gd name="T17" fmla="*/ 19 h 98"/>
                  <a:gd name="T18" fmla="*/ 57 w 100"/>
                  <a:gd name="T19" fmla="*/ 0 h 98"/>
                  <a:gd name="T20" fmla="*/ 50 w 100"/>
                  <a:gd name="T21"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0" h="98">
                    <a:moveTo>
                      <a:pt x="50" y="0"/>
                    </a:moveTo>
                    <a:cubicBezTo>
                      <a:pt x="40" y="0"/>
                      <a:pt x="30" y="3"/>
                      <a:pt x="21" y="9"/>
                    </a:cubicBezTo>
                    <a:cubicBezTo>
                      <a:pt x="10" y="17"/>
                      <a:pt x="4" y="28"/>
                      <a:pt x="2" y="42"/>
                    </a:cubicBezTo>
                    <a:cubicBezTo>
                      <a:pt x="0" y="54"/>
                      <a:pt x="4" y="68"/>
                      <a:pt x="11" y="78"/>
                    </a:cubicBezTo>
                    <a:cubicBezTo>
                      <a:pt x="21" y="90"/>
                      <a:pt x="34" y="95"/>
                      <a:pt x="44" y="97"/>
                    </a:cubicBezTo>
                    <a:cubicBezTo>
                      <a:pt x="53" y="98"/>
                      <a:pt x="67" y="97"/>
                      <a:pt x="80" y="87"/>
                    </a:cubicBezTo>
                    <a:cubicBezTo>
                      <a:pt x="92" y="78"/>
                      <a:pt x="97" y="65"/>
                      <a:pt x="99" y="55"/>
                    </a:cubicBezTo>
                    <a:cubicBezTo>
                      <a:pt x="100" y="46"/>
                      <a:pt x="99" y="31"/>
                      <a:pt x="89" y="19"/>
                    </a:cubicBezTo>
                    <a:cubicBezTo>
                      <a:pt x="89" y="19"/>
                      <a:pt x="89" y="19"/>
                      <a:pt x="89" y="19"/>
                    </a:cubicBezTo>
                    <a:cubicBezTo>
                      <a:pt x="82" y="9"/>
                      <a:pt x="70" y="2"/>
                      <a:pt x="57" y="0"/>
                    </a:cubicBezTo>
                    <a:cubicBezTo>
                      <a:pt x="55" y="0"/>
                      <a:pt x="52" y="0"/>
                      <a:pt x="50" y="0"/>
                    </a:cubicBezTo>
                    <a:close/>
                  </a:path>
                </a:pathLst>
              </a:custGeom>
              <a:noFill/>
              <a:ln w="317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grpSp>
      </p:grpSp>
      <p:sp>
        <p:nvSpPr>
          <p:cNvPr id="45" name="Freeform: Shape 44">
            <a:extLst>
              <a:ext uri="{FF2B5EF4-FFF2-40B4-BE49-F238E27FC236}">
                <a16:creationId xmlns:a16="http://schemas.microsoft.com/office/drawing/2014/main" id="{B927CBF1-328D-49EB-809C-84388FD6AC96}"/>
              </a:ext>
            </a:extLst>
          </p:cNvPr>
          <p:cNvSpPr/>
          <p:nvPr/>
        </p:nvSpPr>
        <p:spPr bwMode="auto">
          <a:xfrm>
            <a:off x="415636" y="3947062"/>
            <a:ext cx="11360728" cy="217960"/>
          </a:xfrm>
          <a:custGeom>
            <a:avLst/>
            <a:gdLst>
              <a:gd name="connsiteX0" fmla="*/ 0 w 7816645"/>
              <a:gd name="connsiteY0" fmla="*/ 1474839 h 1873045"/>
              <a:gd name="connsiteX1" fmla="*/ 0 w 7816645"/>
              <a:gd name="connsiteY1" fmla="*/ 0 h 1873045"/>
              <a:gd name="connsiteX2" fmla="*/ 7816645 w 7816645"/>
              <a:gd name="connsiteY2" fmla="*/ 0 h 1873045"/>
              <a:gd name="connsiteX3" fmla="*/ 7816645 w 7816645"/>
              <a:gd name="connsiteY3" fmla="*/ 1873045 h 1873045"/>
              <a:gd name="connsiteX0" fmla="*/ 3807 w 7816645"/>
              <a:gd name="connsiteY0" fmla="*/ 1699370 h 1873045"/>
              <a:gd name="connsiteX1" fmla="*/ 0 w 7816645"/>
              <a:gd name="connsiteY1" fmla="*/ 0 h 1873045"/>
              <a:gd name="connsiteX2" fmla="*/ 7816645 w 7816645"/>
              <a:gd name="connsiteY2" fmla="*/ 0 h 1873045"/>
              <a:gd name="connsiteX3" fmla="*/ 7816645 w 7816645"/>
              <a:gd name="connsiteY3" fmla="*/ 1873045 h 1873045"/>
              <a:gd name="connsiteX0" fmla="*/ 0 w 7824260"/>
              <a:gd name="connsiteY0" fmla="*/ 1699370 h 1873045"/>
              <a:gd name="connsiteX1" fmla="*/ 7615 w 7824260"/>
              <a:gd name="connsiteY1" fmla="*/ 0 h 1873045"/>
              <a:gd name="connsiteX2" fmla="*/ 7824260 w 7824260"/>
              <a:gd name="connsiteY2" fmla="*/ 0 h 1873045"/>
              <a:gd name="connsiteX3" fmla="*/ 7824260 w 7824260"/>
              <a:gd name="connsiteY3" fmla="*/ 1873045 h 1873045"/>
              <a:gd name="connsiteX0" fmla="*/ 4268 w 7817107"/>
              <a:gd name="connsiteY0" fmla="*/ 1683333 h 1873045"/>
              <a:gd name="connsiteX1" fmla="*/ 462 w 7817107"/>
              <a:gd name="connsiteY1" fmla="*/ 0 h 1873045"/>
              <a:gd name="connsiteX2" fmla="*/ 7817107 w 7817107"/>
              <a:gd name="connsiteY2" fmla="*/ 0 h 1873045"/>
              <a:gd name="connsiteX3" fmla="*/ 7817107 w 7817107"/>
              <a:gd name="connsiteY3" fmla="*/ 1873045 h 1873045"/>
              <a:gd name="connsiteX0" fmla="*/ 4268 w 7817107"/>
              <a:gd name="connsiteY0" fmla="*/ 1683333 h 1683333"/>
              <a:gd name="connsiteX1" fmla="*/ 462 w 7817107"/>
              <a:gd name="connsiteY1" fmla="*/ 0 h 1683333"/>
              <a:gd name="connsiteX2" fmla="*/ 7817107 w 7817107"/>
              <a:gd name="connsiteY2" fmla="*/ 0 h 1683333"/>
              <a:gd name="connsiteX3" fmla="*/ 7809492 w 7817107"/>
              <a:gd name="connsiteY3" fmla="*/ 1664555 h 1683333"/>
              <a:gd name="connsiteX0" fmla="*/ 4268 w 7817838"/>
              <a:gd name="connsiteY0" fmla="*/ 1683333 h 1683333"/>
              <a:gd name="connsiteX1" fmla="*/ 462 w 7817838"/>
              <a:gd name="connsiteY1" fmla="*/ 0 h 1683333"/>
              <a:gd name="connsiteX2" fmla="*/ 7817107 w 7817838"/>
              <a:gd name="connsiteY2" fmla="*/ 0 h 1683333"/>
              <a:gd name="connsiteX3" fmla="*/ 7817106 w 7817838"/>
              <a:gd name="connsiteY3" fmla="*/ 1664555 h 1683333"/>
              <a:gd name="connsiteX0" fmla="*/ 4268 w 7817107"/>
              <a:gd name="connsiteY0" fmla="*/ 1683333 h 1683333"/>
              <a:gd name="connsiteX1" fmla="*/ 462 w 7817107"/>
              <a:gd name="connsiteY1" fmla="*/ 0 h 1683333"/>
              <a:gd name="connsiteX2" fmla="*/ 7817107 w 7817107"/>
              <a:gd name="connsiteY2" fmla="*/ 0 h 1683333"/>
              <a:gd name="connsiteX3" fmla="*/ 7805685 w 7817107"/>
              <a:gd name="connsiteY3" fmla="*/ 1648518 h 1683333"/>
              <a:gd name="connsiteX0" fmla="*/ 4268 w 7817839"/>
              <a:gd name="connsiteY0" fmla="*/ 1683333 h 1683333"/>
              <a:gd name="connsiteX1" fmla="*/ 462 w 7817839"/>
              <a:gd name="connsiteY1" fmla="*/ 0 h 1683333"/>
              <a:gd name="connsiteX2" fmla="*/ 7817107 w 7817839"/>
              <a:gd name="connsiteY2" fmla="*/ 0 h 1683333"/>
              <a:gd name="connsiteX3" fmla="*/ 7817107 w 7817839"/>
              <a:gd name="connsiteY3" fmla="*/ 1616445 h 1683333"/>
              <a:gd name="connsiteX0" fmla="*/ 4268 w 7817107"/>
              <a:gd name="connsiteY0" fmla="*/ 1683333 h 1683333"/>
              <a:gd name="connsiteX1" fmla="*/ 462 w 7817107"/>
              <a:gd name="connsiteY1" fmla="*/ 0 h 1683333"/>
              <a:gd name="connsiteX2" fmla="*/ 7817107 w 7817107"/>
              <a:gd name="connsiteY2" fmla="*/ 0 h 1683333"/>
              <a:gd name="connsiteX3" fmla="*/ 7809494 w 7817107"/>
              <a:gd name="connsiteY3" fmla="*/ 1616445 h 1683333"/>
              <a:gd name="connsiteX0" fmla="*/ 4268 w 7821377"/>
              <a:gd name="connsiteY0" fmla="*/ 1683333 h 1683333"/>
              <a:gd name="connsiteX1" fmla="*/ 462 w 7821377"/>
              <a:gd name="connsiteY1" fmla="*/ 0 h 1683333"/>
              <a:gd name="connsiteX2" fmla="*/ 7817107 w 7821377"/>
              <a:gd name="connsiteY2" fmla="*/ 0 h 1683333"/>
              <a:gd name="connsiteX3" fmla="*/ 7820916 w 7821377"/>
              <a:gd name="connsiteY3" fmla="*/ 1616445 h 1683333"/>
              <a:gd name="connsiteX0" fmla="*/ 4268 w 7817107"/>
              <a:gd name="connsiteY0" fmla="*/ 1683333 h 1683333"/>
              <a:gd name="connsiteX1" fmla="*/ 462 w 7817107"/>
              <a:gd name="connsiteY1" fmla="*/ 0 h 1683333"/>
              <a:gd name="connsiteX2" fmla="*/ 7817107 w 7817107"/>
              <a:gd name="connsiteY2" fmla="*/ 0 h 1683333"/>
              <a:gd name="connsiteX3" fmla="*/ 7813302 w 7817107"/>
              <a:gd name="connsiteY3" fmla="*/ 1616445 h 1683333"/>
              <a:gd name="connsiteX0" fmla="*/ 4268 w 7817841"/>
              <a:gd name="connsiteY0" fmla="*/ 1683333 h 1696637"/>
              <a:gd name="connsiteX1" fmla="*/ 462 w 7817841"/>
              <a:gd name="connsiteY1" fmla="*/ 0 h 1696637"/>
              <a:gd name="connsiteX2" fmla="*/ 7817107 w 7817841"/>
              <a:gd name="connsiteY2" fmla="*/ 0 h 1696637"/>
              <a:gd name="connsiteX3" fmla="*/ 7817109 w 7817841"/>
              <a:gd name="connsiteY3" fmla="*/ 1696637 h 1696637"/>
              <a:gd name="connsiteX0" fmla="*/ 0 w 7823185"/>
              <a:gd name="connsiteY0" fmla="*/ 1683333 h 1696637"/>
              <a:gd name="connsiteX1" fmla="*/ 5806 w 7823185"/>
              <a:gd name="connsiteY1" fmla="*/ 0 h 1696637"/>
              <a:gd name="connsiteX2" fmla="*/ 7822451 w 7823185"/>
              <a:gd name="connsiteY2" fmla="*/ 0 h 1696637"/>
              <a:gd name="connsiteX3" fmla="*/ 7822453 w 7823185"/>
              <a:gd name="connsiteY3" fmla="*/ 1696637 h 1696637"/>
              <a:gd name="connsiteX0" fmla="*/ 4268 w 7817841"/>
              <a:gd name="connsiteY0" fmla="*/ 1683333 h 1696637"/>
              <a:gd name="connsiteX1" fmla="*/ 462 w 7817841"/>
              <a:gd name="connsiteY1" fmla="*/ 0 h 1696637"/>
              <a:gd name="connsiteX2" fmla="*/ 7817107 w 7817841"/>
              <a:gd name="connsiteY2" fmla="*/ 0 h 1696637"/>
              <a:gd name="connsiteX3" fmla="*/ 7817109 w 7817841"/>
              <a:gd name="connsiteY3" fmla="*/ 1696637 h 1696637"/>
              <a:gd name="connsiteX0" fmla="*/ 0 w 7819981"/>
              <a:gd name="connsiteY0" fmla="*/ 1683333 h 1696637"/>
              <a:gd name="connsiteX1" fmla="*/ 2602 w 7819981"/>
              <a:gd name="connsiteY1" fmla="*/ 0 h 1696637"/>
              <a:gd name="connsiteX2" fmla="*/ 7819247 w 7819981"/>
              <a:gd name="connsiteY2" fmla="*/ 0 h 1696637"/>
              <a:gd name="connsiteX3" fmla="*/ 7819249 w 7819981"/>
              <a:gd name="connsiteY3" fmla="*/ 1696637 h 1696637"/>
              <a:gd name="connsiteX0" fmla="*/ 4268 w 7817841"/>
              <a:gd name="connsiteY0" fmla="*/ 1683333 h 1696637"/>
              <a:gd name="connsiteX1" fmla="*/ 462 w 7817841"/>
              <a:gd name="connsiteY1" fmla="*/ 0 h 1696637"/>
              <a:gd name="connsiteX2" fmla="*/ 7817107 w 7817841"/>
              <a:gd name="connsiteY2" fmla="*/ 0 h 1696637"/>
              <a:gd name="connsiteX3" fmla="*/ 7817109 w 7817841"/>
              <a:gd name="connsiteY3" fmla="*/ 1696637 h 1696637"/>
              <a:gd name="connsiteX0" fmla="*/ 1271 w 7818048"/>
              <a:gd name="connsiteY0" fmla="*/ 1662974 h 1696637"/>
              <a:gd name="connsiteX1" fmla="*/ 669 w 7818048"/>
              <a:gd name="connsiteY1" fmla="*/ 0 h 1696637"/>
              <a:gd name="connsiteX2" fmla="*/ 7817314 w 7818048"/>
              <a:gd name="connsiteY2" fmla="*/ 0 h 1696637"/>
              <a:gd name="connsiteX3" fmla="*/ 7817316 w 7818048"/>
              <a:gd name="connsiteY3" fmla="*/ 1696637 h 1696637"/>
            </a:gdLst>
            <a:ahLst/>
            <a:cxnLst>
              <a:cxn ang="0">
                <a:pos x="connsiteX0" y="connsiteY0"/>
              </a:cxn>
              <a:cxn ang="0">
                <a:pos x="connsiteX1" y="connsiteY1"/>
              </a:cxn>
              <a:cxn ang="0">
                <a:pos x="connsiteX2" y="connsiteY2"/>
              </a:cxn>
              <a:cxn ang="0">
                <a:pos x="connsiteX3" y="connsiteY3"/>
              </a:cxn>
            </a:cxnLst>
            <a:rect l="l" t="t" r="r" b="b"/>
            <a:pathLst>
              <a:path w="7818048" h="1696637">
                <a:moveTo>
                  <a:pt x="1271" y="1662974"/>
                </a:moveTo>
                <a:cubicBezTo>
                  <a:pt x="3809" y="1096517"/>
                  <a:pt x="-1869" y="566457"/>
                  <a:pt x="669" y="0"/>
                </a:cubicBezTo>
                <a:lnTo>
                  <a:pt x="7817314" y="0"/>
                </a:lnTo>
                <a:cubicBezTo>
                  <a:pt x="7814776" y="554852"/>
                  <a:pt x="7819854" y="1141785"/>
                  <a:pt x="7817316" y="1696637"/>
                </a:cubicBezTo>
              </a:path>
            </a:pathLst>
          </a:custGeom>
          <a:noFill/>
          <a:ln w="19050">
            <a:solidFill>
              <a:srgbClr val="002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7880" tIns="43940" rIns="87880" bIns="43940" numCol="1" spcCol="0" rtlCol="0" fromWordArt="0" anchor="ctr" anchorCtr="0" forceAA="0" compatLnSpc="1">
            <a:prstTxWarp prst="textNoShape">
              <a:avLst/>
            </a:prstTxWarp>
            <a:noAutofit/>
          </a:bodyPr>
          <a:lstStyle/>
          <a:p>
            <a:pPr algn="ctr"/>
            <a:endParaRPr lang="en-US" sz="1730"/>
          </a:p>
        </p:txBody>
      </p:sp>
      <p:sp>
        <p:nvSpPr>
          <p:cNvPr id="216" name="Rectangle 215">
            <a:extLst>
              <a:ext uri="{FF2B5EF4-FFF2-40B4-BE49-F238E27FC236}">
                <a16:creationId xmlns:a16="http://schemas.microsoft.com/office/drawing/2014/main" id="{F1F46DBC-30CB-4CC4-A233-77995C5E25D1}"/>
              </a:ext>
            </a:extLst>
          </p:cNvPr>
          <p:cNvSpPr/>
          <p:nvPr/>
        </p:nvSpPr>
        <p:spPr bwMode="auto">
          <a:xfrm>
            <a:off x="58144" y="1645677"/>
            <a:ext cx="12192000" cy="189307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17" name="Text Placeholder 21">
            <a:extLst>
              <a:ext uri="{FF2B5EF4-FFF2-40B4-BE49-F238E27FC236}">
                <a16:creationId xmlns:a16="http://schemas.microsoft.com/office/drawing/2014/main" id="{B2B5D285-1A87-41FF-9548-688ECB46412D}"/>
              </a:ext>
            </a:extLst>
          </p:cNvPr>
          <p:cNvSpPr txBox="1">
            <a:spLocks/>
          </p:cNvSpPr>
          <p:nvPr/>
        </p:nvSpPr>
        <p:spPr>
          <a:xfrm>
            <a:off x="465189" y="2585170"/>
            <a:ext cx="1658999" cy="603453"/>
          </a:xfrm>
          <a:prstGeom prst="rect">
            <a:avLst/>
          </a:prstGeom>
        </p:spPr>
        <p:txBody>
          <a:bodyPr wrap="square" lIns="89642" tIns="89642" rIns="89642" bIns="89642" anchor="t">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gn="ctr">
              <a:lnSpc>
                <a:spcPct val="100000"/>
              </a:lnSpc>
              <a:defRPr/>
            </a:pPr>
            <a:r>
              <a:rPr lang="en-US" sz="1372" dirty="0"/>
              <a:t>Programming Models</a:t>
            </a:r>
          </a:p>
        </p:txBody>
      </p:sp>
      <p:sp>
        <p:nvSpPr>
          <p:cNvPr id="218" name="Text Placeholder 21">
            <a:extLst>
              <a:ext uri="{FF2B5EF4-FFF2-40B4-BE49-F238E27FC236}">
                <a16:creationId xmlns:a16="http://schemas.microsoft.com/office/drawing/2014/main" id="{5F9BAF7A-764A-49A1-AD76-1ECE265DF2B3}"/>
              </a:ext>
            </a:extLst>
          </p:cNvPr>
          <p:cNvSpPr txBox="1">
            <a:spLocks/>
          </p:cNvSpPr>
          <p:nvPr/>
        </p:nvSpPr>
        <p:spPr>
          <a:xfrm>
            <a:off x="2084725" y="2585170"/>
            <a:ext cx="1658999" cy="603453"/>
          </a:xfrm>
          <a:prstGeom prst="rect">
            <a:avLst/>
          </a:prstGeom>
        </p:spPr>
        <p:txBody>
          <a:bodyPr wrap="square" lIns="89642" tIns="89642" rIns="89642" bIns="89642" anchor="t">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gn="ctr">
              <a:lnSpc>
                <a:spcPct val="100000"/>
              </a:lnSpc>
              <a:defRPr/>
            </a:pPr>
            <a:r>
              <a:rPr lang="en-US" sz="1372" dirty="0"/>
              <a:t>Dev &amp; Ops </a:t>
            </a:r>
            <a:br>
              <a:rPr lang="en-US" sz="1372" dirty="0"/>
            </a:br>
            <a:r>
              <a:rPr lang="en-US" sz="1372" dirty="0"/>
              <a:t>Tooling</a:t>
            </a:r>
          </a:p>
        </p:txBody>
      </p:sp>
      <p:sp>
        <p:nvSpPr>
          <p:cNvPr id="219" name="Text Placeholder 21">
            <a:extLst>
              <a:ext uri="{FF2B5EF4-FFF2-40B4-BE49-F238E27FC236}">
                <a16:creationId xmlns:a16="http://schemas.microsoft.com/office/drawing/2014/main" id="{691B2474-6CED-439D-A035-4A4D7D81A306}"/>
              </a:ext>
            </a:extLst>
          </p:cNvPr>
          <p:cNvSpPr txBox="1">
            <a:spLocks/>
          </p:cNvSpPr>
          <p:nvPr/>
        </p:nvSpPr>
        <p:spPr>
          <a:xfrm>
            <a:off x="3704261" y="2585169"/>
            <a:ext cx="1658999" cy="392245"/>
          </a:xfrm>
          <a:prstGeom prst="rect">
            <a:avLst/>
          </a:prstGeom>
        </p:spPr>
        <p:txBody>
          <a:bodyPr wrap="square" lIns="89642" tIns="89642" rIns="89642" bIns="89642" anchor="t">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gn="ctr">
              <a:lnSpc>
                <a:spcPct val="100000"/>
              </a:lnSpc>
              <a:defRPr/>
            </a:pPr>
            <a:r>
              <a:rPr lang="en-US" sz="1372" dirty="0"/>
              <a:t>Orchestration</a:t>
            </a:r>
          </a:p>
        </p:txBody>
      </p:sp>
      <p:sp>
        <p:nvSpPr>
          <p:cNvPr id="220" name="Text Placeholder 21">
            <a:extLst>
              <a:ext uri="{FF2B5EF4-FFF2-40B4-BE49-F238E27FC236}">
                <a16:creationId xmlns:a16="http://schemas.microsoft.com/office/drawing/2014/main" id="{0CFB7950-581D-49BF-B412-E8EDAA7F8963}"/>
              </a:ext>
            </a:extLst>
          </p:cNvPr>
          <p:cNvSpPr txBox="1">
            <a:spLocks/>
          </p:cNvSpPr>
          <p:nvPr/>
        </p:nvSpPr>
        <p:spPr>
          <a:xfrm>
            <a:off x="5323797" y="2585170"/>
            <a:ext cx="1658999" cy="603453"/>
          </a:xfrm>
          <a:prstGeom prst="rect">
            <a:avLst/>
          </a:prstGeom>
        </p:spPr>
        <p:txBody>
          <a:bodyPr wrap="square" lIns="89642" tIns="89642" rIns="89642" bIns="89642" anchor="t">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gn="ctr">
              <a:lnSpc>
                <a:spcPct val="100000"/>
              </a:lnSpc>
              <a:defRPr/>
            </a:pPr>
            <a:r>
              <a:rPr lang="en-US" sz="1372" dirty="0"/>
              <a:t>Lifecycle Management</a:t>
            </a:r>
          </a:p>
        </p:txBody>
      </p:sp>
      <p:sp>
        <p:nvSpPr>
          <p:cNvPr id="221" name="Text Placeholder 21">
            <a:extLst>
              <a:ext uri="{FF2B5EF4-FFF2-40B4-BE49-F238E27FC236}">
                <a16:creationId xmlns:a16="http://schemas.microsoft.com/office/drawing/2014/main" id="{0DEA2DC7-3F59-4ED3-BC19-8CDBB8353CE7}"/>
              </a:ext>
            </a:extLst>
          </p:cNvPr>
          <p:cNvSpPr txBox="1">
            <a:spLocks/>
          </p:cNvSpPr>
          <p:nvPr/>
        </p:nvSpPr>
        <p:spPr>
          <a:xfrm>
            <a:off x="6943333" y="2585170"/>
            <a:ext cx="1658999" cy="645694"/>
          </a:xfrm>
          <a:prstGeom prst="rect">
            <a:avLst/>
          </a:prstGeom>
        </p:spPr>
        <p:txBody>
          <a:bodyPr wrap="square" lIns="89642" tIns="89642" rIns="89642" bIns="89642" anchor="t">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gn="ctr">
              <a:lnSpc>
                <a:spcPct val="100000"/>
              </a:lnSpc>
              <a:defRPr/>
            </a:pPr>
            <a:r>
              <a:rPr lang="en-US" sz="1372" dirty="0"/>
              <a:t>Health &amp;</a:t>
            </a:r>
          </a:p>
          <a:p>
            <a:pPr lvl="0" algn="ctr">
              <a:lnSpc>
                <a:spcPct val="100000"/>
              </a:lnSpc>
              <a:defRPr/>
            </a:pPr>
            <a:r>
              <a:rPr lang="en-US" sz="1372" dirty="0"/>
              <a:t>Monitoring</a:t>
            </a:r>
          </a:p>
        </p:txBody>
      </p:sp>
      <p:sp>
        <p:nvSpPr>
          <p:cNvPr id="222" name="Text Placeholder 21">
            <a:extLst>
              <a:ext uri="{FF2B5EF4-FFF2-40B4-BE49-F238E27FC236}">
                <a16:creationId xmlns:a16="http://schemas.microsoft.com/office/drawing/2014/main" id="{710D472B-28E1-4A67-9E09-9662FB4EA1EF}"/>
              </a:ext>
            </a:extLst>
          </p:cNvPr>
          <p:cNvSpPr txBox="1">
            <a:spLocks/>
          </p:cNvSpPr>
          <p:nvPr/>
        </p:nvSpPr>
        <p:spPr>
          <a:xfrm>
            <a:off x="8562868" y="2585170"/>
            <a:ext cx="1658999" cy="856902"/>
          </a:xfrm>
          <a:prstGeom prst="rect">
            <a:avLst/>
          </a:prstGeom>
        </p:spPr>
        <p:txBody>
          <a:bodyPr wrap="square" lIns="89642" tIns="89642" rIns="89642" bIns="89642" anchor="t">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gn="ctr">
              <a:lnSpc>
                <a:spcPct val="100000"/>
              </a:lnSpc>
              <a:defRPr/>
            </a:pPr>
            <a:r>
              <a:rPr lang="en-US" sz="1372" dirty="0"/>
              <a:t>Always On Availability</a:t>
            </a:r>
          </a:p>
          <a:p>
            <a:pPr lvl="0" algn="ctr">
              <a:lnSpc>
                <a:spcPct val="100000"/>
              </a:lnSpc>
              <a:defRPr/>
            </a:pPr>
            <a:endParaRPr lang="en-US" sz="1372" dirty="0"/>
          </a:p>
        </p:txBody>
      </p:sp>
      <p:sp>
        <p:nvSpPr>
          <p:cNvPr id="233" name="Text Placeholder 21">
            <a:extLst>
              <a:ext uri="{FF2B5EF4-FFF2-40B4-BE49-F238E27FC236}">
                <a16:creationId xmlns:a16="http://schemas.microsoft.com/office/drawing/2014/main" id="{FF021D88-B8A1-4F31-A944-401C88153680}"/>
              </a:ext>
            </a:extLst>
          </p:cNvPr>
          <p:cNvSpPr txBox="1">
            <a:spLocks/>
          </p:cNvSpPr>
          <p:nvPr/>
        </p:nvSpPr>
        <p:spPr>
          <a:xfrm>
            <a:off x="10182406" y="2585170"/>
            <a:ext cx="1658999" cy="645694"/>
          </a:xfrm>
          <a:prstGeom prst="rect">
            <a:avLst/>
          </a:prstGeom>
        </p:spPr>
        <p:txBody>
          <a:bodyPr wrap="square" lIns="89642" tIns="89642" rIns="89642" bIns="89642" anchor="t">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gn="ctr">
              <a:lnSpc>
                <a:spcPct val="100000"/>
              </a:lnSpc>
              <a:defRPr/>
            </a:pPr>
            <a:r>
              <a:rPr lang="en-US" sz="1372" dirty="0"/>
              <a:t>Auto</a:t>
            </a:r>
          </a:p>
          <a:p>
            <a:pPr lvl="0" algn="ctr">
              <a:lnSpc>
                <a:spcPct val="100000"/>
              </a:lnSpc>
              <a:defRPr/>
            </a:pPr>
            <a:r>
              <a:rPr lang="en-US" sz="1372" dirty="0"/>
              <a:t>Scaling</a:t>
            </a:r>
          </a:p>
        </p:txBody>
      </p:sp>
      <p:grpSp>
        <p:nvGrpSpPr>
          <p:cNvPr id="234" name="Group 233">
            <a:extLst>
              <a:ext uri="{FF2B5EF4-FFF2-40B4-BE49-F238E27FC236}">
                <a16:creationId xmlns:a16="http://schemas.microsoft.com/office/drawing/2014/main" id="{8AF2B83C-FACA-41B4-9D3C-092B64FF1750}"/>
              </a:ext>
            </a:extLst>
          </p:cNvPr>
          <p:cNvGrpSpPr/>
          <p:nvPr/>
        </p:nvGrpSpPr>
        <p:grpSpPr>
          <a:xfrm>
            <a:off x="10839398" y="2087061"/>
            <a:ext cx="345014" cy="337532"/>
            <a:chOff x="2378075" y="5489575"/>
            <a:chExt cx="585787" cy="573087"/>
          </a:xfrm>
        </p:grpSpPr>
        <p:sp>
          <p:nvSpPr>
            <p:cNvPr id="274" name="Freeform 5">
              <a:extLst>
                <a:ext uri="{FF2B5EF4-FFF2-40B4-BE49-F238E27FC236}">
                  <a16:creationId xmlns:a16="http://schemas.microsoft.com/office/drawing/2014/main" id="{5A56E1C9-8380-416F-84C9-C72C42AA4CD8}"/>
                </a:ext>
              </a:extLst>
            </p:cNvPr>
            <p:cNvSpPr>
              <a:spLocks/>
            </p:cNvSpPr>
            <p:nvPr/>
          </p:nvSpPr>
          <p:spPr bwMode="auto">
            <a:xfrm>
              <a:off x="2524125" y="5648325"/>
              <a:ext cx="269875" cy="266700"/>
            </a:xfrm>
            <a:custGeom>
              <a:avLst/>
              <a:gdLst>
                <a:gd name="T0" fmla="*/ 170 w 170"/>
                <a:gd name="T1" fmla="*/ 168 h 168"/>
                <a:gd name="T2" fmla="*/ 170 w 170"/>
                <a:gd name="T3" fmla="*/ 0 h 168"/>
                <a:gd name="T4" fmla="*/ 0 w 170"/>
                <a:gd name="T5" fmla="*/ 0 h 168"/>
              </a:gdLst>
              <a:ahLst/>
              <a:cxnLst>
                <a:cxn ang="0">
                  <a:pos x="T0" y="T1"/>
                </a:cxn>
                <a:cxn ang="0">
                  <a:pos x="T2" y="T3"/>
                </a:cxn>
                <a:cxn ang="0">
                  <a:pos x="T4" y="T5"/>
                </a:cxn>
              </a:cxnLst>
              <a:rect l="0" t="0" r="r" b="b"/>
              <a:pathLst>
                <a:path w="170" h="168">
                  <a:moveTo>
                    <a:pt x="170" y="168"/>
                  </a:moveTo>
                  <a:lnTo>
                    <a:pt x="170" y="0"/>
                  </a:lnTo>
                  <a:lnTo>
                    <a:pt x="0" y="0"/>
                  </a:ln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75" name="Freeform 6">
              <a:extLst>
                <a:ext uri="{FF2B5EF4-FFF2-40B4-BE49-F238E27FC236}">
                  <a16:creationId xmlns:a16="http://schemas.microsoft.com/office/drawing/2014/main" id="{5EAC541B-D9CE-4032-A42F-045893954C13}"/>
                </a:ext>
              </a:extLst>
            </p:cNvPr>
            <p:cNvSpPr>
              <a:spLocks/>
            </p:cNvSpPr>
            <p:nvPr/>
          </p:nvSpPr>
          <p:spPr bwMode="auto">
            <a:xfrm>
              <a:off x="2400300" y="5489575"/>
              <a:ext cx="563562" cy="558800"/>
            </a:xfrm>
            <a:custGeom>
              <a:avLst/>
              <a:gdLst>
                <a:gd name="T0" fmla="*/ 48 w 199"/>
                <a:gd name="T1" fmla="*/ 197 h 197"/>
                <a:gd name="T2" fmla="*/ 191 w 199"/>
                <a:gd name="T3" fmla="*/ 197 h 197"/>
                <a:gd name="T4" fmla="*/ 199 w 199"/>
                <a:gd name="T5" fmla="*/ 190 h 197"/>
                <a:gd name="T6" fmla="*/ 199 w 199"/>
                <a:gd name="T7" fmla="*/ 8 h 197"/>
                <a:gd name="T8" fmla="*/ 191 w 199"/>
                <a:gd name="T9" fmla="*/ 0 h 197"/>
                <a:gd name="T10" fmla="*/ 8 w 199"/>
                <a:gd name="T11" fmla="*/ 0 h 197"/>
                <a:gd name="T12" fmla="*/ 0 w 199"/>
                <a:gd name="T13" fmla="*/ 8 h 197"/>
                <a:gd name="T14" fmla="*/ 0 w 199"/>
                <a:gd name="T15" fmla="*/ 150 h 19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9" h="197">
                  <a:moveTo>
                    <a:pt x="48" y="197"/>
                  </a:moveTo>
                  <a:cubicBezTo>
                    <a:pt x="191" y="197"/>
                    <a:pt x="191" y="197"/>
                    <a:pt x="191" y="197"/>
                  </a:cubicBezTo>
                  <a:cubicBezTo>
                    <a:pt x="195" y="197"/>
                    <a:pt x="199" y="194"/>
                    <a:pt x="199" y="190"/>
                  </a:cubicBezTo>
                  <a:cubicBezTo>
                    <a:pt x="199" y="8"/>
                    <a:pt x="199" y="8"/>
                    <a:pt x="199" y="8"/>
                  </a:cubicBezTo>
                  <a:cubicBezTo>
                    <a:pt x="199" y="4"/>
                    <a:pt x="195" y="0"/>
                    <a:pt x="191" y="0"/>
                  </a:cubicBezTo>
                  <a:cubicBezTo>
                    <a:pt x="8" y="0"/>
                    <a:pt x="8" y="0"/>
                    <a:pt x="8" y="0"/>
                  </a:cubicBezTo>
                  <a:cubicBezTo>
                    <a:pt x="4" y="0"/>
                    <a:pt x="0" y="4"/>
                    <a:pt x="0" y="8"/>
                  </a:cubicBezTo>
                  <a:cubicBezTo>
                    <a:pt x="0" y="150"/>
                    <a:pt x="0" y="150"/>
                    <a:pt x="0" y="150"/>
                  </a:cubicBez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76" name="Line 7">
              <a:extLst>
                <a:ext uri="{FF2B5EF4-FFF2-40B4-BE49-F238E27FC236}">
                  <a16:creationId xmlns:a16="http://schemas.microsoft.com/office/drawing/2014/main" id="{4B431587-2622-421E-82C0-9C3C187FF46D}"/>
                </a:ext>
              </a:extLst>
            </p:cNvPr>
            <p:cNvSpPr>
              <a:spLocks noChangeShapeType="1"/>
            </p:cNvSpPr>
            <p:nvPr/>
          </p:nvSpPr>
          <p:spPr bwMode="auto">
            <a:xfrm flipH="1">
              <a:off x="2378075" y="5648325"/>
              <a:ext cx="415925" cy="414337"/>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grpSp>
      <p:grpSp>
        <p:nvGrpSpPr>
          <p:cNvPr id="235" name="Group 234">
            <a:extLst>
              <a:ext uri="{FF2B5EF4-FFF2-40B4-BE49-F238E27FC236}">
                <a16:creationId xmlns:a16="http://schemas.microsoft.com/office/drawing/2014/main" id="{778598DB-0C67-4183-B9E1-6006007A44EB}"/>
              </a:ext>
            </a:extLst>
          </p:cNvPr>
          <p:cNvGrpSpPr/>
          <p:nvPr/>
        </p:nvGrpSpPr>
        <p:grpSpPr>
          <a:xfrm>
            <a:off x="4285953" y="2069539"/>
            <a:ext cx="495615" cy="372575"/>
            <a:chOff x="10280651" y="912813"/>
            <a:chExt cx="1138238" cy="855663"/>
          </a:xfrm>
        </p:grpSpPr>
        <p:sp>
          <p:nvSpPr>
            <p:cNvPr id="265" name="Freeform 93">
              <a:extLst>
                <a:ext uri="{FF2B5EF4-FFF2-40B4-BE49-F238E27FC236}">
                  <a16:creationId xmlns:a16="http://schemas.microsoft.com/office/drawing/2014/main" id="{0C70971A-84DA-4FB1-9762-3ECB2E23F38E}"/>
                </a:ext>
              </a:extLst>
            </p:cNvPr>
            <p:cNvSpPr>
              <a:spLocks/>
            </p:cNvSpPr>
            <p:nvPr/>
          </p:nvSpPr>
          <p:spPr bwMode="auto">
            <a:xfrm>
              <a:off x="11350626" y="1282700"/>
              <a:ext cx="68263" cy="115888"/>
            </a:xfrm>
            <a:custGeom>
              <a:avLst/>
              <a:gdLst>
                <a:gd name="T0" fmla="*/ 0 w 43"/>
                <a:gd name="T1" fmla="*/ 73 h 73"/>
                <a:gd name="T2" fmla="*/ 43 w 43"/>
                <a:gd name="T3" fmla="*/ 36 h 73"/>
                <a:gd name="T4" fmla="*/ 0 w 43"/>
                <a:gd name="T5" fmla="*/ 0 h 73"/>
              </a:gdLst>
              <a:ahLst/>
              <a:cxnLst>
                <a:cxn ang="0">
                  <a:pos x="T0" y="T1"/>
                </a:cxn>
                <a:cxn ang="0">
                  <a:pos x="T2" y="T3"/>
                </a:cxn>
                <a:cxn ang="0">
                  <a:pos x="T4" y="T5"/>
                </a:cxn>
              </a:cxnLst>
              <a:rect l="0" t="0" r="r" b="b"/>
              <a:pathLst>
                <a:path w="43" h="73">
                  <a:moveTo>
                    <a:pt x="0" y="73"/>
                  </a:moveTo>
                  <a:lnTo>
                    <a:pt x="43" y="36"/>
                  </a:lnTo>
                  <a:lnTo>
                    <a:pt x="0" y="0"/>
                  </a:ln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66" name="Line 94">
              <a:extLst>
                <a:ext uri="{FF2B5EF4-FFF2-40B4-BE49-F238E27FC236}">
                  <a16:creationId xmlns:a16="http://schemas.microsoft.com/office/drawing/2014/main" id="{B2EAF37E-B1CD-4280-985B-FC6016D2E864}"/>
                </a:ext>
              </a:extLst>
            </p:cNvPr>
            <p:cNvSpPr>
              <a:spLocks noChangeShapeType="1"/>
            </p:cNvSpPr>
            <p:nvPr/>
          </p:nvSpPr>
          <p:spPr bwMode="auto">
            <a:xfrm flipH="1">
              <a:off x="10440988" y="1339850"/>
              <a:ext cx="942975" cy="0"/>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67" name="Oval 95">
              <a:extLst>
                <a:ext uri="{FF2B5EF4-FFF2-40B4-BE49-F238E27FC236}">
                  <a16:creationId xmlns:a16="http://schemas.microsoft.com/office/drawing/2014/main" id="{F0447E71-B832-4729-8640-3D52B5378283}"/>
                </a:ext>
              </a:extLst>
            </p:cNvPr>
            <p:cNvSpPr>
              <a:spLocks noChangeArrowheads="1"/>
            </p:cNvSpPr>
            <p:nvPr/>
          </p:nvSpPr>
          <p:spPr bwMode="auto">
            <a:xfrm>
              <a:off x="10280651" y="912813"/>
              <a:ext cx="160338" cy="160338"/>
            </a:xfrm>
            <a:prstGeom prst="ellipse">
              <a:avLst/>
            </a:pr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68" name="Oval 96">
              <a:extLst>
                <a:ext uri="{FF2B5EF4-FFF2-40B4-BE49-F238E27FC236}">
                  <a16:creationId xmlns:a16="http://schemas.microsoft.com/office/drawing/2014/main" id="{1B284375-6582-4E19-832B-DBF1E5E56ED3}"/>
                </a:ext>
              </a:extLst>
            </p:cNvPr>
            <p:cNvSpPr>
              <a:spLocks noChangeArrowheads="1"/>
            </p:cNvSpPr>
            <p:nvPr/>
          </p:nvSpPr>
          <p:spPr bwMode="auto">
            <a:xfrm>
              <a:off x="10280651" y="1262063"/>
              <a:ext cx="160338" cy="158750"/>
            </a:xfrm>
            <a:prstGeom prst="ellipse">
              <a:avLst/>
            </a:pr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69" name="Oval 97">
              <a:extLst>
                <a:ext uri="{FF2B5EF4-FFF2-40B4-BE49-F238E27FC236}">
                  <a16:creationId xmlns:a16="http://schemas.microsoft.com/office/drawing/2014/main" id="{14D6ED04-C324-4819-8ED3-5026983A3669}"/>
                </a:ext>
              </a:extLst>
            </p:cNvPr>
            <p:cNvSpPr>
              <a:spLocks noChangeArrowheads="1"/>
            </p:cNvSpPr>
            <p:nvPr/>
          </p:nvSpPr>
          <p:spPr bwMode="auto">
            <a:xfrm>
              <a:off x="10280651" y="1611313"/>
              <a:ext cx="160338" cy="157163"/>
            </a:xfrm>
            <a:prstGeom prst="ellipse">
              <a:avLst/>
            </a:pr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70" name="Freeform 98">
              <a:extLst>
                <a:ext uri="{FF2B5EF4-FFF2-40B4-BE49-F238E27FC236}">
                  <a16:creationId xmlns:a16="http://schemas.microsoft.com/office/drawing/2014/main" id="{91C6C9C9-A556-43FC-8BC0-61F21D0EDC66}"/>
                </a:ext>
              </a:extLst>
            </p:cNvPr>
            <p:cNvSpPr>
              <a:spLocks/>
            </p:cNvSpPr>
            <p:nvPr/>
          </p:nvSpPr>
          <p:spPr bwMode="auto">
            <a:xfrm>
              <a:off x="10440988" y="992188"/>
              <a:ext cx="515938" cy="163513"/>
            </a:xfrm>
            <a:custGeom>
              <a:avLst/>
              <a:gdLst>
                <a:gd name="T0" fmla="*/ 0 w 183"/>
                <a:gd name="T1" fmla="*/ 0 h 58"/>
                <a:gd name="T2" fmla="*/ 126 w 183"/>
                <a:gd name="T3" fmla="*/ 0 h 58"/>
                <a:gd name="T4" fmla="*/ 183 w 183"/>
                <a:gd name="T5" fmla="*/ 58 h 58"/>
              </a:gdLst>
              <a:ahLst/>
              <a:cxnLst>
                <a:cxn ang="0">
                  <a:pos x="T0" y="T1"/>
                </a:cxn>
                <a:cxn ang="0">
                  <a:pos x="T2" y="T3"/>
                </a:cxn>
                <a:cxn ang="0">
                  <a:pos x="T4" y="T5"/>
                </a:cxn>
              </a:cxnLst>
              <a:rect l="0" t="0" r="r" b="b"/>
              <a:pathLst>
                <a:path w="183" h="58">
                  <a:moveTo>
                    <a:pt x="0" y="0"/>
                  </a:moveTo>
                  <a:cubicBezTo>
                    <a:pt x="126" y="0"/>
                    <a:pt x="126" y="0"/>
                    <a:pt x="126" y="0"/>
                  </a:cubicBezTo>
                  <a:cubicBezTo>
                    <a:pt x="158" y="0"/>
                    <a:pt x="183" y="26"/>
                    <a:pt x="183" y="58"/>
                  </a:cubicBez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71" name="Freeform 99">
              <a:extLst>
                <a:ext uri="{FF2B5EF4-FFF2-40B4-BE49-F238E27FC236}">
                  <a16:creationId xmlns:a16="http://schemas.microsoft.com/office/drawing/2014/main" id="{C62A074D-B145-436A-BD26-7E1CD13BE891}"/>
                </a:ext>
              </a:extLst>
            </p:cNvPr>
            <p:cNvSpPr>
              <a:spLocks/>
            </p:cNvSpPr>
            <p:nvPr/>
          </p:nvSpPr>
          <p:spPr bwMode="auto">
            <a:xfrm>
              <a:off x="10956926" y="1155700"/>
              <a:ext cx="114300" cy="184150"/>
            </a:xfrm>
            <a:custGeom>
              <a:avLst/>
              <a:gdLst>
                <a:gd name="T0" fmla="*/ 41 w 41"/>
                <a:gd name="T1" fmla="*/ 65 h 65"/>
                <a:gd name="T2" fmla="*/ 0 w 41"/>
                <a:gd name="T3" fmla="*/ 25 h 65"/>
                <a:gd name="T4" fmla="*/ 0 w 41"/>
                <a:gd name="T5" fmla="*/ 0 h 65"/>
              </a:gdLst>
              <a:ahLst/>
              <a:cxnLst>
                <a:cxn ang="0">
                  <a:pos x="T0" y="T1"/>
                </a:cxn>
                <a:cxn ang="0">
                  <a:pos x="T2" y="T3"/>
                </a:cxn>
                <a:cxn ang="0">
                  <a:pos x="T4" y="T5"/>
                </a:cxn>
              </a:cxnLst>
              <a:rect l="0" t="0" r="r" b="b"/>
              <a:pathLst>
                <a:path w="41" h="65">
                  <a:moveTo>
                    <a:pt x="41" y="65"/>
                  </a:moveTo>
                  <a:cubicBezTo>
                    <a:pt x="19" y="65"/>
                    <a:pt x="0" y="47"/>
                    <a:pt x="0" y="25"/>
                  </a:cubicBezTo>
                  <a:cubicBezTo>
                    <a:pt x="0" y="0"/>
                    <a:pt x="0" y="0"/>
                    <a:pt x="0" y="0"/>
                  </a:cubicBez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72" name="Freeform 100">
              <a:extLst>
                <a:ext uri="{FF2B5EF4-FFF2-40B4-BE49-F238E27FC236}">
                  <a16:creationId xmlns:a16="http://schemas.microsoft.com/office/drawing/2014/main" id="{D80319AA-5A05-46F5-94D4-735A2F786F6C}"/>
                </a:ext>
              </a:extLst>
            </p:cNvPr>
            <p:cNvSpPr>
              <a:spLocks/>
            </p:cNvSpPr>
            <p:nvPr/>
          </p:nvSpPr>
          <p:spPr bwMode="auto">
            <a:xfrm>
              <a:off x="10440988" y="1525588"/>
              <a:ext cx="515938" cy="163513"/>
            </a:xfrm>
            <a:custGeom>
              <a:avLst/>
              <a:gdLst>
                <a:gd name="T0" fmla="*/ 0 w 183"/>
                <a:gd name="T1" fmla="*/ 58 h 58"/>
                <a:gd name="T2" fmla="*/ 126 w 183"/>
                <a:gd name="T3" fmla="*/ 58 h 58"/>
                <a:gd name="T4" fmla="*/ 183 w 183"/>
                <a:gd name="T5" fmla="*/ 0 h 58"/>
              </a:gdLst>
              <a:ahLst/>
              <a:cxnLst>
                <a:cxn ang="0">
                  <a:pos x="T0" y="T1"/>
                </a:cxn>
                <a:cxn ang="0">
                  <a:pos x="T2" y="T3"/>
                </a:cxn>
                <a:cxn ang="0">
                  <a:pos x="T4" y="T5"/>
                </a:cxn>
              </a:cxnLst>
              <a:rect l="0" t="0" r="r" b="b"/>
              <a:pathLst>
                <a:path w="183" h="58">
                  <a:moveTo>
                    <a:pt x="0" y="58"/>
                  </a:moveTo>
                  <a:cubicBezTo>
                    <a:pt x="126" y="58"/>
                    <a:pt x="126" y="58"/>
                    <a:pt x="126" y="58"/>
                  </a:cubicBezTo>
                  <a:cubicBezTo>
                    <a:pt x="158" y="58"/>
                    <a:pt x="183" y="32"/>
                    <a:pt x="183" y="0"/>
                  </a:cubicBez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73" name="Freeform 101">
              <a:extLst>
                <a:ext uri="{FF2B5EF4-FFF2-40B4-BE49-F238E27FC236}">
                  <a16:creationId xmlns:a16="http://schemas.microsoft.com/office/drawing/2014/main" id="{7F6D01B2-589F-4BED-BE2F-3F6C39339638}"/>
                </a:ext>
              </a:extLst>
            </p:cNvPr>
            <p:cNvSpPr>
              <a:spLocks/>
            </p:cNvSpPr>
            <p:nvPr/>
          </p:nvSpPr>
          <p:spPr bwMode="auto">
            <a:xfrm>
              <a:off x="10956926" y="1339850"/>
              <a:ext cx="114300" cy="185738"/>
            </a:xfrm>
            <a:custGeom>
              <a:avLst/>
              <a:gdLst>
                <a:gd name="T0" fmla="*/ 41 w 41"/>
                <a:gd name="T1" fmla="*/ 0 h 66"/>
                <a:gd name="T2" fmla="*/ 0 w 41"/>
                <a:gd name="T3" fmla="*/ 41 h 66"/>
                <a:gd name="T4" fmla="*/ 0 w 41"/>
                <a:gd name="T5" fmla="*/ 66 h 66"/>
              </a:gdLst>
              <a:ahLst/>
              <a:cxnLst>
                <a:cxn ang="0">
                  <a:pos x="T0" y="T1"/>
                </a:cxn>
                <a:cxn ang="0">
                  <a:pos x="T2" y="T3"/>
                </a:cxn>
                <a:cxn ang="0">
                  <a:pos x="T4" y="T5"/>
                </a:cxn>
              </a:cxnLst>
              <a:rect l="0" t="0" r="r" b="b"/>
              <a:pathLst>
                <a:path w="41" h="66">
                  <a:moveTo>
                    <a:pt x="41" y="0"/>
                  </a:moveTo>
                  <a:cubicBezTo>
                    <a:pt x="19" y="0"/>
                    <a:pt x="0" y="19"/>
                    <a:pt x="0" y="41"/>
                  </a:cubicBezTo>
                  <a:cubicBezTo>
                    <a:pt x="0" y="66"/>
                    <a:pt x="0" y="66"/>
                    <a:pt x="0" y="66"/>
                  </a:cubicBez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grpSp>
      <p:grpSp>
        <p:nvGrpSpPr>
          <p:cNvPr id="239" name="Group 238">
            <a:extLst>
              <a:ext uri="{FF2B5EF4-FFF2-40B4-BE49-F238E27FC236}">
                <a16:creationId xmlns:a16="http://schemas.microsoft.com/office/drawing/2014/main" id="{FA01C8BC-F29B-4271-95D0-E6C8BDB5DED1}"/>
              </a:ext>
            </a:extLst>
          </p:cNvPr>
          <p:cNvGrpSpPr/>
          <p:nvPr/>
        </p:nvGrpSpPr>
        <p:grpSpPr>
          <a:xfrm>
            <a:off x="9160370" y="2066606"/>
            <a:ext cx="421804" cy="422992"/>
            <a:chOff x="5407025" y="5675313"/>
            <a:chExt cx="563562" cy="565150"/>
          </a:xfrm>
        </p:grpSpPr>
        <p:sp>
          <p:nvSpPr>
            <p:cNvPr id="263" name="Freeform 105">
              <a:extLst>
                <a:ext uri="{FF2B5EF4-FFF2-40B4-BE49-F238E27FC236}">
                  <a16:creationId xmlns:a16="http://schemas.microsoft.com/office/drawing/2014/main" id="{A42C7221-31E0-4515-B346-D087D9DC5C25}"/>
                </a:ext>
              </a:extLst>
            </p:cNvPr>
            <p:cNvSpPr>
              <a:spLocks/>
            </p:cNvSpPr>
            <p:nvPr/>
          </p:nvSpPr>
          <p:spPr bwMode="auto">
            <a:xfrm>
              <a:off x="5522913" y="5821363"/>
              <a:ext cx="333375" cy="273050"/>
            </a:xfrm>
            <a:custGeom>
              <a:avLst/>
              <a:gdLst>
                <a:gd name="T0" fmla="*/ 56 w 157"/>
                <a:gd name="T1" fmla="*/ 129 h 129"/>
                <a:gd name="T2" fmla="*/ 55 w 157"/>
                <a:gd name="T3" fmla="*/ 128 h 129"/>
                <a:gd name="T4" fmla="*/ 1 w 157"/>
                <a:gd name="T5" fmla="*/ 73 h 129"/>
                <a:gd name="T6" fmla="*/ 1 w 157"/>
                <a:gd name="T7" fmla="*/ 70 h 129"/>
                <a:gd name="T8" fmla="*/ 24 w 157"/>
                <a:gd name="T9" fmla="*/ 44 h 129"/>
                <a:gd name="T10" fmla="*/ 26 w 157"/>
                <a:gd name="T11" fmla="*/ 44 h 129"/>
                <a:gd name="T12" fmla="*/ 27 w 157"/>
                <a:gd name="T13" fmla="*/ 44 h 129"/>
                <a:gd name="T14" fmla="*/ 56 w 157"/>
                <a:gd name="T15" fmla="*/ 74 h 129"/>
                <a:gd name="T16" fmla="*/ 130 w 157"/>
                <a:gd name="T17" fmla="*/ 1 h 129"/>
                <a:gd name="T18" fmla="*/ 133 w 157"/>
                <a:gd name="T19" fmla="*/ 1 h 129"/>
                <a:gd name="T20" fmla="*/ 156 w 157"/>
                <a:gd name="T21" fmla="*/ 25 h 129"/>
                <a:gd name="T22" fmla="*/ 157 w 157"/>
                <a:gd name="T23" fmla="*/ 26 h 129"/>
                <a:gd name="T24" fmla="*/ 156 w 157"/>
                <a:gd name="T25" fmla="*/ 28 h 129"/>
                <a:gd name="T26" fmla="*/ 58 w 157"/>
                <a:gd name="T27" fmla="*/ 128 h 129"/>
                <a:gd name="T28" fmla="*/ 56 w 157"/>
                <a:gd name="T29" fmla="*/ 129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7" h="129">
                  <a:moveTo>
                    <a:pt x="56" y="129"/>
                  </a:moveTo>
                  <a:cubicBezTo>
                    <a:pt x="56" y="129"/>
                    <a:pt x="55" y="128"/>
                    <a:pt x="55" y="128"/>
                  </a:cubicBezTo>
                  <a:cubicBezTo>
                    <a:pt x="1" y="73"/>
                    <a:pt x="1" y="73"/>
                    <a:pt x="1" y="73"/>
                  </a:cubicBezTo>
                  <a:cubicBezTo>
                    <a:pt x="0" y="72"/>
                    <a:pt x="0" y="71"/>
                    <a:pt x="1" y="70"/>
                  </a:cubicBezTo>
                  <a:cubicBezTo>
                    <a:pt x="24" y="44"/>
                    <a:pt x="24" y="44"/>
                    <a:pt x="24" y="44"/>
                  </a:cubicBezTo>
                  <a:cubicBezTo>
                    <a:pt x="24" y="44"/>
                    <a:pt x="25" y="44"/>
                    <a:pt x="26" y="44"/>
                  </a:cubicBezTo>
                  <a:cubicBezTo>
                    <a:pt x="26" y="43"/>
                    <a:pt x="27" y="44"/>
                    <a:pt x="27" y="44"/>
                  </a:cubicBezTo>
                  <a:cubicBezTo>
                    <a:pt x="56" y="74"/>
                    <a:pt x="56" y="74"/>
                    <a:pt x="56" y="74"/>
                  </a:cubicBezTo>
                  <a:cubicBezTo>
                    <a:pt x="130" y="1"/>
                    <a:pt x="130" y="1"/>
                    <a:pt x="130" y="1"/>
                  </a:cubicBezTo>
                  <a:cubicBezTo>
                    <a:pt x="131" y="0"/>
                    <a:pt x="132" y="0"/>
                    <a:pt x="133" y="1"/>
                  </a:cubicBezTo>
                  <a:cubicBezTo>
                    <a:pt x="156" y="25"/>
                    <a:pt x="156" y="25"/>
                    <a:pt x="156" y="25"/>
                  </a:cubicBezTo>
                  <a:cubicBezTo>
                    <a:pt x="156" y="25"/>
                    <a:pt x="157" y="26"/>
                    <a:pt x="157" y="26"/>
                  </a:cubicBezTo>
                  <a:cubicBezTo>
                    <a:pt x="157" y="27"/>
                    <a:pt x="156" y="28"/>
                    <a:pt x="156" y="28"/>
                  </a:cubicBezTo>
                  <a:cubicBezTo>
                    <a:pt x="58" y="128"/>
                    <a:pt x="58" y="128"/>
                    <a:pt x="58" y="128"/>
                  </a:cubicBezTo>
                  <a:cubicBezTo>
                    <a:pt x="58" y="128"/>
                    <a:pt x="57" y="129"/>
                    <a:pt x="56" y="129"/>
                  </a:cubicBezTo>
                  <a:close/>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64" name="Oval 106">
              <a:extLst>
                <a:ext uri="{FF2B5EF4-FFF2-40B4-BE49-F238E27FC236}">
                  <a16:creationId xmlns:a16="http://schemas.microsoft.com/office/drawing/2014/main" id="{E259C690-2D48-44F4-AE8D-64F792DBD19D}"/>
                </a:ext>
              </a:extLst>
            </p:cNvPr>
            <p:cNvSpPr>
              <a:spLocks noChangeArrowheads="1"/>
            </p:cNvSpPr>
            <p:nvPr/>
          </p:nvSpPr>
          <p:spPr bwMode="auto">
            <a:xfrm>
              <a:off x="5407025" y="5675313"/>
              <a:ext cx="563562" cy="565150"/>
            </a:xfrm>
            <a:prstGeom prst="ellipse">
              <a:avLst/>
            </a:pr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grpSp>
      <p:grpSp>
        <p:nvGrpSpPr>
          <p:cNvPr id="240" name="Group 239">
            <a:extLst>
              <a:ext uri="{FF2B5EF4-FFF2-40B4-BE49-F238E27FC236}">
                <a16:creationId xmlns:a16="http://schemas.microsoft.com/office/drawing/2014/main" id="{77FC5ECE-4227-43E8-92DB-136CEA89D6A3}"/>
              </a:ext>
            </a:extLst>
          </p:cNvPr>
          <p:cNvGrpSpPr/>
          <p:nvPr/>
        </p:nvGrpSpPr>
        <p:grpSpPr>
          <a:xfrm>
            <a:off x="5881542" y="2029205"/>
            <a:ext cx="561720" cy="454534"/>
            <a:chOff x="4370388" y="5627687"/>
            <a:chExt cx="657225" cy="531814"/>
          </a:xfrm>
        </p:grpSpPr>
        <p:sp>
          <p:nvSpPr>
            <p:cNvPr id="255" name="Line 110">
              <a:extLst>
                <a:ext uri="{FF2B5EF4-FFF2-40B4-BE49-F238E27FC236}">
                  <a16:creationId xmlns:a16="http://schemas.microsoft.com/office/drawing/2014/main" id="{6DFE5D28-31FF-4B2A-935F-66EAB0CB421E}"/>
                </a:ext>
              </a:extLst>
            </p:cNvPr>
            <p:cNvSpPr>
              <a:spLocks noChangeShapeType="1"/>
            </p:cNvSpPr>
            <p:nvPr/>
          </p:nvSpPr>
          <p:spPr bwMode="auto">
            <a:xfrm flipH="1" flipV="1">
              <a:off x="4829175" y="5843588"/>
              <a:ext cx="101600" cy="96838"/>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56" name="Line 111">
              <a:extLst>
                <a:ext uri="{FF2B5EF4-FFF2-40B4-BE49-F238E27FC236}">
                  <a16:creationId xmlns:a16="http://schemas.microsoft.com/office/drawing/2014/main" id="{861E950A-5B69-4FB1-85BC-503CFB9D201B}"/>
                </a:ext>
              </a:extLst>
            </p:cNvPr>
            <p:cNvSpPr>
              <a:spLocks noChangeShapeType="1"/>
            </p:cNvSpPr>
            <p:nvPr/>
          </p:nvSpPr>
          <p:spPr bwMode="auto">
            <a:xfrm flipV="1">
              <a:off x="4933950" y="5838825"/>
              <a:ext cx="93663" cy="101600"/>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57" name="Freeform 112">
              <a:extLst>
                <a:ext uri="{FF2B5EF4-FFF2-40B4-BE49-F238E27FC236}">
                  <a16:creationId xmlns:a16="http://schemas.microsoft.com/office/drawing/2014/main" id="{ED66D442-C526-4F86-AE0D-D694E784E326}"/>
                </a:ext>
              </a:extLst>
            </p:cNvPr>
            <p:cNvSpPr>
              <a:spLocks/>
            </p:cNvSpPr>
            <p:nvPr/>
          </p:nvSpPr>
          <p:spPr bwMode="auto">
            <a:xfrm>
              <a:off x="4505325" y="5627687"/>
              <a:ext cx="441325" cy="303213"/>
            </a:xfrm>
            <a:custGeom>
              <a:avLst/>
              <a:gdLst>
                <a:gd name="T0" fmla="*/ 0 w 211"/>
                <a:gd name="T1" fmla="*/ 60 h 144"/>
                <a:gd name="T2" fmla="*/ 9 w 211"/>
                <a:gd name="T3" fmla="*/ 49 h 144"/>
                <a:gd name="T4" fmla="*/ 170 w 211"/>
                <a:gd name="T5" fmla="*/ 43 h 144"/>
                <a:gd name="T6" fmla="*/ 205 w 211"/>
                <a:gd name="T7" fmla="*/ 144 h 144"/>
              </a:gdLst>
              <a:ahLst/>
              <a:cxnLst>
                <a:cxn ang="0">
                  <a:pos x="T0" y="T1"/>
                </a:cxn>
                <a:cxn ang="0">
                  <a:pos x="T2" y="T3"/>
                </a:cxn>
                <a:cxn ang="0">
                  <a:pos x="T4" y="T5"/>
                </a:cxn>
                <a:cxn ang="0">
                  <a:pos x="T6" y="T7"/>
                </a:cxn>
              </a:cxnLst>
              <a:rect l="0" t="0" r="r" b="b"/>
              <a:pathLst>
                <a:path w="211" h="144">
                  <a:moveTo>
                    <a:pt x="0" y="60"/>
                  </a:moveTo>
                  <a:cubicBezTo>
                    <a:pt x="3" y="56"/>
                    <a:pt x="6" y="53"/>
                    <a:pt x="9" y="49"/>
                  </a:cubicBezTo>
                  <a:cubicBezTo>
                    <a:pt x="52" y="3"/>
                    <a:pt x="124" y="0"/>
                    <a:pt x="170" y="43"/>
                  </a:cubicBezTo>
                  <a:cubicBezTo>
                    <a:pt x="199" y="70"/>
                    <a:pt x="211" y="108"/>
                    <a:pt x="205" y="144"/>
                  </a:cubicBez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58" name="Freeform 113">
              <a:extLst>
                <a:ext uri="{FF2B5EF4-FFF2-40B4-BE49-F238E27FC236}">
                  <a16:creationId xmlns:a16="http://schemas.microsoft.com/office/drawing/2014/main" id="{17758EA6-76EA-4532-A4E6-2BED7167D3C9}"/>
                </a:ext>
              </a:extLst>
            </p:cNvPr>
            <p:cNvSpPr>
              <a:spLocks/>
            </p:cNvSpPr>
            <p:nvPr/>
          </p:nvSpPr>
          <p:spPr bwMode="auto">
            <a:xfrm>
              <a:off x="4452938" y="5862638"/>
              <a:ext cx="246063" cy="271463"/>
            </a:xfrm>
            <a:custGeom>
              <a:avLst/>
              <a:gdLst>
                <a:gd name="T0" fmla="*/ 118 w 118"/>
                <a:gd name="T1" fmla="*/ 129 h 129"/>
                <a:gd name="T2" fmla="*/ 40 w 118"/>
                <a:gd name="T3" fmla="*/ 98 h 129"/>
                <a:gd name="T4" fmla="*/ 5 w 118"/>
                <a:gd name="T5" fmla="*/ 0 h 129"/>
              </a:gdLst>
              <a:ahLst/>
              <a:cxnLst>
                <a:cxn ang="0">
                  <a:pos x="T0" y="T1"/>
                </a:cxn>
                <a:cxn ang="0">
                  <a:pos x="T2" y="T3"/>
                </a:cxn>
                <a:cxn ang="0">
                  <a:pos x="T4" y="T5"/>
                </a:cxn>
              </a:cxnLst>
              <a:rect l="0" t="0" r="r" b="b"/>
              <a:pathLst>
                <a:path w="118" h="129">
                  <a:moveTo>
                    <a:pt x="118" y="129"/>
                  </a:moveTo>
                  <a:cubicBezTo>
                    <a:pt x="90" y="129"/>
                    <a:pt x="62" y="119"/>
                    <a:pt x="40" y="98"/>
                  </a:cubicBezTo>
                  <a:cubicBezTo>
                    <a:pt x="12" y="72"/>
                    <a:pt x="0" y="35"/>
                    <a:pt x="5" y="0"/>
                  </a:cubicBez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59" name="Line 114">
              <a:extLst>
                <a:ext uri="{FF2B5EF4-FFF2-40B4-BE49-F238E27FC236}">
                  <a16:creationId xmlns:a16="http://schemas.microsoft.com/office/drawing/2014/main" id="{BE0EB074-A86E-41F0-A53D-30834D464F45}"/>
                </a:ext>
              </a:extLst>
            </p:cNvPr>
            <p:cNvSpPr>
              <a:spLocks noChangeShapeType="1"/>
            </p:cNvSpPr>
            <p:nvPr/>
          </p:nvSpPr>
          <p:spPr bwMode="auto">
            <a:xfrm>
              <a:off x="4465638" y="5848350"/>
              <a:ext cx="103188" cy="96838"/>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60" name="Line 115">
              <a:extLst>
                <a:ext uri="{FF2B5EF4-FFF2-40B4-BE49-F238E27FC236}">
                  <a16:creationId xmlns:a16="http://schemas.microsoft.com/office/drawing/2014/main" id="{1A4A8346-68E3-4374-800E-A7D07871A518}"/>
                </a:ext>
              </a:extLst>
            </p:cNvPr>
            <p:cNvSpPr>
              <a:spLocks noChangeShapeType="1"/>
            </p:cNvSpPr>
            <p:nvPr/>
          </p:nvSpPr>
          <p:spPr bwMode="auto">
            <a:xfrm flipH="1">
              <a:off x="4370388" y="5848350"/>
              <a:ext cx="93663" cy="103188"/>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61" name="Freeform 116">
              <a:extLst>
                <a:ext uri="{FF2B5EF4-FFF2-40B4-BE49-F238E27FC236}">
                  <a16:creationId xmlns:a16="http://schemas.microsoft.com/office/drawing/2014/main" id="{1720D344-CACC-4E17-A706-8D49FFB550ED}"/>
                </a:ext>
              </a:extLst>
            </p:cNvPr>
            <p:cNvSpPr>
              <a:spLocks/>
            </p:cNvSpPr>
            <p:nvPr/>
          </p:nvSpPr>
          <p:spPr bwMode="auto">
            <a:xfrm>
              <a:off x="4451350" y="5859463"/>
              <a:ext cx="433388" cy="300038"/>
            </a:xfrm>
            <a:custGeom>
              <a:avLst/>
              <a:gdLst>
                <a:gd name="T0" fmla="*/ 208 w 208"/>
                <a:gd name="T1" fmla="*/ 88 h 143"/>
                <a:gd name="T2" fmla="*/ 203 w 208"/>
                <a:gd name="T3" fmla="*/ 94 h 143"/>
                <a:gd name="T4" fmla="*/ 42 w 208"/>
                <a:gd name="T5" fmla="*/ 101 h 143"/>
                <a:gd name="T6" fmla="*/ 6 w 208"/>
                <a:gd name="T7" fmla="*/ 0 h 143"/>
              </a:gdLst>
              <a:ahLst/>
              <a:cxnLst>
                <a:cxn ang="0">
                  <a:pos x="T0" y="T1"/>
                </a:cxn>
                <a:cxn ang="0">
                  <a:pos x="T2" y="T3"/>
                </a:cxn>
                <a:cxn ang="0">
                  <a:pos x="T4" y="T5"/>
                </a:cxn>
                <a:cxn ang="0">
                  <a:pos x="T6" y="T7"/>
                </a:cxn>
              </a:cxnLst>
              <a:rect l="0" t="0" r="r" b="b"/>
              <a:pathLst>
                <a:path w="208" h="143">
                  <a:moveTo>
                    <a:pt x="208" y="88"/>
                  </a:moveTo>
                  <a:cubicBezTo>
                    <a:pt x="206" y="90"/>
                    <a:pt x="204" y="92"/>
                    <a:pt x="203" y="94"/>
                  </a:cubicBezTo>
                  <a:cubicBezTo>
                    <a:pt x="160" y="140"/>
                    <a:pt x="88" y="143"/>
                    <a:pt x="42" y="101"/>
                  </a:cubicBezTo>
                  <a:cubicBezTo>
                    <a:pt x="13" y="74"/>
                    <a:pt x="0" y="36"/>
                    <a:pt x="6" y="0"/>
                  </a:cubicBez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62" name="Freeform 117">
              <a:extLst>
                <a:ext uri="{FF2B5EF4-FFF2-40B4-BE49-F238E27FC236}">
                  <a16:creationId xmlns:a16="http://schemas.microsoft.com/office/drawing/2014/main" id="{52C82171-0939-45F7-A441-9205B9A75111}"/>
                </a:ext>
              </a:extLst>
            </p:cNvPr>
            <p:cNvSpPr>
              <a:spLocks/>
            </p:cNvSpPr>
            <p:nvPr/>
          </p:nvSpPr>
          <p:spPr bwMode="auto">
            <a:xfrm>
              <a:off x="4695825" y="5653088"/>
              <a:ext cx="247650" cy="273050"/>
            </a:xfrm>
            <a:custGeom>
              <a:avLst/>
              <a:gdLst>
                <a:gd name="T0" fmla="*/ 0 w 119"/>
                <a:gd name="T1" fmla="*/ 1 h 130"/>
                <a:gd name="T2" fmla="*/ 79 w 119"/>
                <a:gd name="T3" fmla="*/ 31 h 130"/>
                <a:gd name="T4" fmla="*/ 115 w 119"/>
                <a:gd name="T5" fmla="*/ 130 h 130"/>
              </a:gdLst>
              <a:ahLst/>
              <a:cxnLst>
                <a:cxn ang="0">
                  <a:pos x="T0" y="T1"/>
                </a:cxn>
                <a:cxn ang="0">
                  <a:pos x="T2" y="T3"/>
                </a:cxn>
                <a:cxn ang="0">
                  <a:pos x="T4" y="T5"/>
                </a:cxn>
              </a:cxnLst>
              <a:rect l="0" t="0" r="r" b="b"/>
              <a:pathLst>
                <a:path w="119" h="130">
                  <a:moveTo>
                    <a:pt x="0" y="1"/>
                  </a:moveTo>
                  <a:cubicBezTo>
                    <a:pt x="28" y="0"/>
                    <a:pt x="56" y="10"/>
                    <a:pt x="79" y="31"/>
                  </a:cubicBezTo>
                  <a:cubicBezTo>
                    <a:pt x="107" y="57"/>
                    <a:pt x="119" y="94"/>
                    <a:pt x="115" y="130"/>
                  </a:cubicBez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grpSp>
      <p:sp>
        <p:nvSpPr>
          <p:cNvPr id="241" name="Freeform 5">
            <a:extLst>
              <a:ext uri="{FF2B5EF4-FFF2-40B4-BE49-F238E27FC236}">
                <a16:creationId xmlns:a16="http://schemas.microsoft.com/office/drawing/2014/main" id="{E8FC47B1-BD5C-4C1C-9591-4E9EB2A5A1D6}"/>
              </a:ext>
            </a:extLst>
          </p:cNvPr>
          <p:cNvSpPr>
            <a:spLocks/>
          </p:cNvSpPr>
          <p:nvPr/>
        </p:nvSpPr>
        <p:spPr bwMode="auto">
          <a:xfrm>
            <a:off x="7521326" y="2053002"/>
            <a:ext cx="503010" cy="405651"/>
          </a:xfrm>
          <a:custGeom>
            <a:avLst/>
            <a:gdLst>
              <a:gd name="T0" fmla="*/ 148 w 296"/>
              <a:gd name="T1" fmla="*/ 237 h 238"/>
              <a:gd name="T2" fmla="*/ 8 w 296"/>
              <a:gd name="T3" fmla="*/ 104 h 238"/>
              <a:gd name="T4" fmla="*/ 0 w 296"/>
              <a:gd name="T5" fmla="*/ 70 h 238"/>
              <a:gd name="T6" fmla="*/ 78 w 296"/>
              <a:gd name="T7" fmla="*/ 0 h 238"/>
              <a:gd name="T8" fmla="*/ 148 w 296"/>
              <a:gd name="T9" fmla="*/ 40 h 238"/>
              <a:gd name="T10" fmla="*/ 218 w 296"/>
              <a:gd name="T11" fmla="*/ 0 h 238"/>
              <a:gd name="T12" fmla="*/ 296 w 296"/>
              <a:gd name="T13" fmla="*/ 70 h 238"/>
              <a:gd name="T14" fmla="*/ 288 w 296"/>
              <a:gd name="T15" fmla="*/ 104 h 238"/>
              <a:gd name="T16" fmla="*/ 149 w 296"/>
              <a:gd name="T17" fmla="*/ 237 h 238"/>
              <a:gd name="T18" fmla="*/ 148 w 296"/>
              <a:gd name="T19" fmla="*/ 238 h 238"/>
              <a:gd name="T20" fmla="*/ 148 w 296"/>
              <a:gd name="T21" fmla="*/ 237 h 238"/>
              <a:gd name="T22" fmla="*/ 148 w 296"/>
              <a:gd name="T23" fmla="*/ 237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6" h="238">
                <a:moveTo>
                  <a:pt x="148" y="237"/>
                </a:moveTo>
                <a:cubicBezTo>
                  <a:pt x="137" y="230"/>
                  <a:pt x="30" y="155"/>
                  <a:pt x="8" y="104"/>
                </a:cubicBezTo>
                <a:cubicBezTo>
                  <a:pt x="4" y="94"/>
                  <a:pt x="0" y="81"/>
                  <a:pt x="0" y="70"/>
                </a:cubicBezTo>
                <a:cubicBezTo>
                  <a:pt x="0" y="31"/>
                  <a:pt x="35" y="0"/>
                  <a:pt x="78" y="0"/>
                </a:cubicBezTo>
                <a:cubicBezTo>
                  <a:pt x="109" y="0"/>
                  <a:pt x="136" y="17"/>
                  <a:pt x="148" y="40"/>
                </a:cubicBezTo>
                <a:cubicBezTo>
                  <a:pt x="161" y="17"/>
                  <a:pt x="188" y="0"/>
                  <a:pt x="218" y="0"/>
                </a:cubicBezTo>
                <a:cubicBezTo>
                  <a:pt x="261" y="0"/>
                  <a:pt x="296" y="31"/>
                  <a:pt x="296" y="70"/>
                </a:cubicBezTo>
                <a:cubicBezTo>
                  <a:pt x="296" y="81"/>
                  <a:pt x="292" y="94"/>
                  <a:pt x="288" y="104"/>
                </a:cubicBezTo>
                <a:cubicBezTo>
                  <a:pt x="266" y="155"/>
                  <a:pt x="159" y="230"/>
                  <a:pt x="149" y="237"/>
                </a:cubicBezTo>
                <a:cubicBezTo>
                  <a:pt x="148" y="238"/>
                  <a:pt x="148" y="238"/>
                  <a:pt x="148" y="238"/>
                </a:cubicBezTo>
                <a:cubicBezTo>
                  <a:pt x="148" y="237"/>
                  <a:pt x="148" y="237"/>
                  <a:pt x="148" y="237"/>
                </a:cubicBezTo>
                <a:cubicBezTo>
                  <a:pt x="148" y="237"/>
                  <a:pt x="148" y="237"/>
                  <a:pt x="148" y="237"/>
                </a:cubicBezTo>
                <a:close/>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grpSp>
        <p:nvGrpSpPr>
          <p:cNvPr id="251" name="Group 250">
            <a:extLst>
              <a:ext uri="{FF2B5EF4-FFF2-40B4-BE49-F238E27FC236}">
                <a16:creationId xmlns:a16="http://schemas.microsoft.com/office/drawing/2014/main" id="{028E4B5B-F884-4D45-A01F-85BBC91D3319}"/>
              </a:ext>
            </a:extLst>
          </p:cNvPr>
          <p:cNvGrpSpPr/>
          <p:nvPr/>
        </p:nvGrpSpPr>
        <p:grpSpPr>
          <a:xfrm>
            <a:off x="1032507" y="2059800"/>
            <a:ext cx="459411" cy="455823"/>
            <a:chOff x="3400426" y="2743200"/>
            <a:chExt cx="812800" cy="806450"/>
          </a:xfrm>
        </p:grpSpPr>
        <p:sp>
          <p:nvSpPr>
            <p:cNvPr id="253" name="Freeform 37">
              <a:extLst>
                <a:ext uri="{FF2B5EF4-FFF2-40B4-BE49-F238E27FC236}">
                  <a16:creationId xmlns:a16="http://schemas.microsoft.com/office/drawing/2014/main" id="{3E55DF9C-D527-4522-A1A7-E0C05A686A59}"/>
                </a:ext>
              </a:extLst>
            </p:cNvPr>
            <p:cNvSpPr>
              <a:spLocks/>
            </p:cNvSpPr>
            <p:nvPr/>
          </p:nvSpPr>
          <p:spPr bwMode="auto">
            <a:xfrm>
              <a:off x="3400426" y="2743200"/>
              <a:ext cx="812800" cy="806450"/>
            </a:xfrm>
            <a:custGeom>
              <a:avLst/>
              <a:gdLst>
                <a:gd name="T0" fmla="*/ 148 w 288"/>
                <a:gd name="T1" fmla="*/ 246 h 285"/>
                <a:gd name="T2" fmla="*/ 171 w 288"/>
                <a:gd name="T3" fmla="*/ 285 h 285"/>
                <a:gd name="T4" fmla="*/ 201 w 288"/>
                <a:gd name="T5" fmla="*/ 273 h 285"/>
                <a:gd name="T6" fmla="*/ 199 w 288"/>
                <a:gd name="T7" fmla="*/ 227 h 285"/>
                <a:gd name="T8" fmla="*/ 213 w 288"/>
                <a:gd name="T9" fmla="*/ 219 h 285"/>
                <a:gd name="T10" fmla="*/ 256 w 288"/>
                <a:gd name="T11" fmla="*/ 233 h 285"/>
                <a:gd name="T12" fmla="*/ 271 w 288"/>
                <a:gd name="T13" fmla="*/ 207 h 285"/>
                <a:gd name="T14" fmla="*/ 240 w 288"/>
                <a:gd name="T15" fmla="*/ 172 h 285"/>
                <a:gd name="T16" fmla="*/ 246 w 288"/>
                <a:gd name="T17" fmla="*/ 157 h 285"/>
                <a:gd name="T18" fmla="*/ 288 w 288"/>
                <a:gd name="T19" fmla="*/ 140 h 285"/>
                <a:gd name="T20" fmla="*/ 282 w 288"/>
                <a:gd name="T21" fmla="*/ 110 h 285"/>
                <a:gd name="T22" fmla="*/ 236 w 288"/>
                <a:gd name="T23" fmla="*/ 103 h 285"/>
                <a:gd name="T24" fmla="*/ 231 w 288"/>
                <a:gd name="T25" fmla="*/ 88 h 285"/>
                <a:gd name="T26" fmla="*/ 252 w 288"/>
                <a:gd name="T27" fmla="*/ 48 h 285"/>
                <a:gd name="T28" fmla="*/ 227 w 288"/>
                <a:gd name="T29" fmla="*/ 29 h 285"/>
                <a:gd name="T30" fmla="*/ 189 w 288"/>
                <a:gd name="T31" fmla="*/ 53 h 285"/>
                <a:gd name="T32" fmla="*/ 175 w 288"/>
                <a:gd name="T33" fmla="*/ 45 h 285"/>
                <a:gd name="T34" fmla="*/ 168 w 288"/>
                <a:gd name="T35" fmla="*/ 2 h 285"/>
                <a:gd name="T36" fmla="*/ 134 w 288"/>
                <a:gd name="T37" fmla="*/ 2 h 285"/>
                <a:gd name="T38" fmla="*/ 120 w 288"/>
                <a:gd name="T39" fmla="*/ 46 h 285"/>
                <a:gd name="T40" fmla="*/ 106 w 288"/>
                <a:gd name="T41" fmla="*/ 48 h 285"/>
                <a:gd name="T42" fmla="*/ 65 w 288"/>
                <a:gd name="T43" fmla="*/ 15 h 285"/>
                <a:gd name="T44" fmla="*/ 42 w 288"/>
                <a:gd name="T45" fmla="*/ 37 h 285"/>
                <a:gd name="T46" fmla="*/ 62 w 288"/>
                <a:gd name="T47" fmla="*/ 85 h 285"/>
                <a:gd name="T48" fmla="*/ 53 w 288"/>
                <a:gd name="T49" fmla="*/ 96 h 285"/>
                <a:gd name="T50" fmla="*/ 7 w 288"/>
                <a:gd name="T51" fmla="*/ 97 h 285"/>
                <a:gd name="T52" fmla="*/ 3 w 288"/>
                <a:gd name="T53" fmla="*/ 128 h 285"/>
                <a:gd name="T54" fmla="*/ 43 w 288"/>
                <a:gd name="T55" fmla="*/ 150 h 285"/>
                <a:gd name="T56" fmla="*/ 42 w 288"/>
                <a:gd name="T57" fmla="*/ 165 h 285"/>
                <a:gd name="T58" fmla="*/ 10 w 288"/>
                <a:gd name="T59" fmla="*/ 196 h 285"/>
                <a:gd name="T60" fmla="*/ 25 w 288"/>
                <a:gd name="T61" fmla="*/ 223 h 285"/>
                <a:gd name="T62" fmla="*/ 70 w 288"/>
                <a:gd name="T63" fmla="*/ 213 h 285"/>
                <a:gd name="T64" fmla="*/ 81 w 288"/>
                <a:gd name="T65" fmla="*/ 225 h 285"/>
                <a:gd name="T66" fmla="*/ 74 w 288"/>
                <a:gd name="T67" fmla="*/ 270 h 285"/>
                <a:gd name="T68" fmla="*/ 103 w 288"/>
                <a:gd name="T69" fmla="*/ 280 h 285"/>
                <a:gd name="T70" fmla="*/ 132 w 288"/>
                <a:gd name="T71" fmla="*/ 243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88" h="285">
                  <a:moveTo>
                    <a:pt x="144" y="244"/>
                  </a:moveTo>
                  <a:cubicBezTo>
                    <a:pt x="145" y="244"/>
                    <a:pt x="147" y="245"/>
                    <a:pt x="148" y="246"/>
                  </a:cubicBezTo>
                  <a:cubicBezTo>
                    <a:pt x="168" y="283"/>
                    <a:pt x="168" y="283"/>
                    <a:pt x="168" y="283"/>
                  </a:cubicBezTo>
                  <a:cubicBezTo>
                    <a:pt x="169" y="285"/>
                    <a:pt x="170" y="285"/>
                    <a:pt x="171" y="285"/>
                  </a:cubicBezTo>
                  <a:cubicBezTo>
                    <a:pt x="198" y="276"/>
                    <a:pt x="198" y="276"/>
                    <a:pt x="198" y="276"/>
                  </a:cubicBezTo>
                  <a:cubicBezTo>
                    <a:pt x="199" y="276"/>
                    <a:pt x="201" y="274"/>
                    <a:pt x="201" y="273"/>
                  </a:cubicBezTo>
                  <a:cubicBezTo>
                    <a:pt x="197" y="231"/>
                    <a:pt x="197" y="231"/>
                    <a:pt x="197" y="231"/>
                  </a:cubicBezTo>
                  <a:cubicBezTo>
                    <a:pt x="197" y="229"/>
                    <a:pt x="198" y="228"/>
                    <a:pt x="199" y="227"/>
                  </a:cubicBezTo>
                  <a:cubicBezTo>
                    <a:pt x="200" y="226"/>
                    <a:pt x="207" y="221"/>
                    <a:pt x="209" y="220"/>
                  </a:cubicBezTo>
                  <a:cubicBezTo>
                    <a:pt x="210" y="219"/>
                    <a:pt x="211" y="219"/>
                    <a:pt x="213" y="219"/>
                  </a:cubicBezTo>
                  <a:cubicBezTo>
                    <a:pt x="253" y="235"/>
                    <a:pt x="253" y="235"/>
                    <a:pt x="253" y="235"/>
                  </a:cubicBezTo>
                  <a:cubicBezTo>
                    <a:pt x="253" y="235"/>
                    <a:pt x="255" y="234"/>
                    <a:pt x="256" y="233"/>
                  </a:cubicBezTo>
                  <a:cubicBezTo>
                    <a:pt x="271" y="210"/>
                    <a:pt x="271" y="210"/>
                    <a:pt x="271" y="210"/>
                  </a:cubicBezTo>
                  <a:cubicBezTo>
                    <a:pt x="272" y="208"/>
                    <a:pt x="272" y="207"/>
                    <a:pt x="271" y="207"/>
                  </a:cubicBezTo>
                  <a:cubicBezTo>
                    <a:pt x="241" y="176"/>
                    <a:pt x="241" y="176"/>
                    <a:pt x="241" y="176"/>
                  </a:cubicBezTo>
                  <a:cubicBezTo>
                    <a:pt x="240" y="175"/>
                    <a:pt x="240" y="174"/>
                    <a:pt x="240" y="172"/>
                  </a:cubicBezTo>
                  <a:cubicBezTo>
                    <a:pt x="241" y="170"/>
                    <a:pt x="242" y="162"/>
                    <a:pt x="243" y="160"/>
                  </a:cubicBezTo>
                  <a:cubicBezTo>
                    <a:pt x="243" y="159"/>
                    <a:pt x="244" y="157"/>
                    <a:pt x="246" y="157"/>
                  </a:cubicBezTo>
                  <a:cubicBezTo>
                    <a:pt x="286" y="143"/>
                    <a:pt x="286" y="143"/>
                    <a:pt x="286" y="143"/>
                  </a:cubicBezTo>
                  <a:cubicBezTo>
                    <a:pt x="287" y="143"/>
                    <a:pt x="288" y="141"/>
                    <a:pt x="288" y="140"/>
                  </a:cubicBezTo>
                  <a:cubicBezTo>
                    <a:pt x="284" y="112"/>
                    <a:pt x="284" y="112"/>
                    <a:pt x="284" y="112"/>
                  </a:cubicBezTo>
                  <a:cubicBezTo>
                    <a:pt x="284" y="111"/>
                    <a:pt x="283" y="110"/>
                    <a:pt x="282" y="110"/>
                  </a:cubicBezTo>
                  <a:cubicBezTo>
                    <a:pt x="240" y="106"/>
                    <a:pt x="240" y="106"/>
                    <a:pt x="240" y="106"/>
                  </a:cubicBezTo>
                  <a:cubicBezTo>
                    <a:pt x="238" y="106"/>
                    <a:pt x="237" y="105"/>
                    <a:pt x="236" y="103"/>
                  </a:cubicBezTo>
                  <a:cubicBezTo>
                    <a:pt x="236" y="101"/>
                    <a:pt x="232" y="94"/>
                    <a:pt x="231" y="92"/>
                  </a:cubicBezTo>
                  <a:cubicBezTo>
                    <a:pt x="230" y="91"/>
                    <a:pt x="230" y="89"/>
                    <a:pt x="231" y="88"/>
                  </a:cubicBezTo>
                  <a:cubicBezTo>
                    <a:pt x="253" y="51"/>
                    <a:pt x="253" y="51"/>
                    <a:pt x="253" y="51"/>
                  </a:cubicBezTo>
                  <a:cubicBezTo>
                    <a:pt x="254" y="50"/>
                    <a:pt x="252" y="49"/>
                    <a:pt x="252" y="48"/>
                  </a:cubicBezTo>
                  <a:cubicBezTo>
                    <a:pt x="232" y="29"/>
                    <a:pt x="232" y="29"/>
                    <a:pt x="232" y="29"/>
                  </a:cubicBezTo>
                  <a:cubicBezTo>
                    <a:pt x="231" y="29"/>
                    <a:pt x="230" y="28"/>
                    <a:pt x="227" y="29"/>
                  </a:cubicBezTo>
                  <a:cubicBezTo>
                    <a:pt x="193" y="52"/>
                    <a:pt x="193" y="52"/>
                    <a:pt x="193" y="52"/>
                  </a:cubicBezTo>
                  <a:cubicBezTo>
                    <a:pt x="192" y="53"/>
                    <a:pt x="191" y="53"/>
                    <a:pt x="189" y="53"/>
                  </a:cubicBezTo>
                  <a:cubicBezTo>
                    <a:pt x="187" y="52"/>
                    <a:pt x="180" y="49"/>
                    <a:pt x="178" y="48"/>
                  </a:cubicBezTo>
                  <a:cubicBezTo>
                    <a:pt x="177" y="48"/>
                    <a:pt x="176" y="47"/>
                    <a:pt x="175" y="45"/>
                  </a:cubicBezTo>
                  <a:cubicBezTo>
                    <a:pt x="168" y="3"/>
                    <a:pt x="168" y="3"/>
                    <a:pt x="168" y="3"/>
                  </a:cubicBezTo>
                  <a:cubicBezTo>
                    <a:pt x="168" y="2"/>
                    <a:pt x="168" y="2"/>
                    <a:pt x="168" y="2"/>
                  </a:cubicBezTo>
                  <a:cubicBezTo>
                    <a:pt x="167" y="1"/>
                    <a:pt x="138" y="0"/>
                    <a:pt x="138" y="0"/>
                  </a:cubicBezTo>
                  <a:cubicBezTo>
                    <a:pt x="138" y="0"/>
                    <a:pt x="135" y="1"/>
                    <a:pt x="134" y="2"/>
                  </a:cubicBezTo>
                  <a:cubicBezTo>
                    <a:pt x="123" y="43"/>
                    <a:pt x="123" y="43"/>
                    <a:pt x="123" y="43"/>
                  </a:cubicBezTo>
                  <a:cubicBezTo>
                    <a:pt x="123" y="44"/>
                    <a:pt x="121" y="45"/>
                    <a:pt x="120" y="46"/>
                  </a:cubicBezTo>
                  <a:cubicBezTo>
                    <a:pt x="117" y="47"/>
                    <a:pt x="114" y="47"/>
                    <a:pt x="110" y="48"/>
                  </a:cubicBezTo>
                  <a:cubicBezTo>
                    <a:pt x="109" y="49"/>
                    <a:pt x="107" y="49"/>
                    <a:pt x="106" y="48"/>
                  </a:cubicBezTo>
                  <a:cubicBezTo>
                    <a:pt x="69" y="16"/>
                    <a:pt x="69" y="16"/>
                    <a:pt x="69" y="16"/>
                  </a:cubicBezTo>
                  <a:cubicBezTo>
                    <a:pt x="68" y="15"/>
                    <a:pt x="66" y="15"/>
                    <a:pt x="65" y="15"/>
                  </a:cubicBezTo>
                  <a:cubicBezTo>
                    <a:pt x="43" y="32"/>
                    <a:pt x="43" y="32"/>
                    <a:pt x="43" y="32"/>
                  </a:cubicBezTo>
                  <a:cubicBezTo>
                    <a:pt x="42" y="33"/>
                    <a:pt x="41" y="35"/>
                    <a:pt x="42" y="37"/>
                  </a:cubicBezTo>
                  <a:cubicBezTo>
                    <a:pt x="62" y="80"/>
                    <a:pt x="62" y="80"/>
                    <a:pt x="62" y="80"/>
                  </a:cubicBezTo>
                  <a:cubicBezTo>
                    <a:pt x="63" y="82"/>
                    <a:pt x="63" y="83"/>
                    <a:pt x="62" y="85"/>
                  </a:cubicBezTo>
                  <a:cubicBezTo>
                    <a:pt x="60" y="88"/>
                    <a:pt x="59" y="90"/>
                    <a:pt x="57" y="93"/>
                  </a:cubicBezTo>
                  <a:cubicBezTo>
                    <a:pt x="56" y="94"/>
                    <a:pt x="54" y="96"/>
                    <a:pt x="53" y="96"/>
                  </a:cubicBezTo>
                  <a:cubicBezTo>
                    <a:pt x="53" y="96"/>
                    <a:pt x="10" y="95"/>
                    <a:pt x="10" y="95"/>
                  </a:cubicBezTo>
                  <a:cubicBezTo>
                    <a:pt x="8" y="95"/>
                    <a:pt x="7" y="96"/>
                    <a:pt x="7" y="97"/>
                  </a:cubicBezTo>
                  <a:cubicBezTo>
                    <a:pt x="1" y="124"/>
                    <a:pt x="1" y="124"/>
                    <a:pt x="1" y="124"/>
                  </a:cubicBezTo>
                  <a:cubicBezTo>
                    <a:pt x="0" y="126"/>
                    <a:pt x="2" y="127"/>
                    <a:pt x="3" y="128"/>
                  </a:cubicBezTo>
                  <a:cubicBezTo>
                    <a:pt x="40" y="146"/>
                    <a:pt x="40" y="146"/>
                    <a:pt x="40" y="146"/>
                  </a:cubicBezTo>
                  <a:cubicBezTo>
                    <a:pt x="42" y="147"/>
                    <a:pt x="43" y="148"/>
                    <a:pt x="43" y="150"/>
                  </a:cubicBezTo>
                  <a:cubicBezTo>
                    <a:pt x="43" y="152"/>
                    <a:pt x="44" y="160"/>
                    <a:pt x="44" y="162"/>
                  </a:cubicBezTo>
                  <a:cubicBezTo>
                    <a:pt x="44" y="163"/>
                    <a:pt x="43" y="164"/>
                    <a:pt x="42" y="165"/>
                  </a:cubicBezTo>
                  <a:cubicBezTo>
                    <a:pt x="10" y="192"/>
                    <a:pt x="10" y="192"/>
                    <a:pt x="10" y="192"/>
                  </a:cubicBezTo>
                  <a:cubicBezTo>
                    <a:pt x="10" y="192"/>
                    <a:pt x="9" y="193"/>
                    <a:pt x="10" y="196"/>
                  </a:cubicBezTo>
                  <a:cubicBezTo>
                    <a:pt x="22" y="221"/>
                    <a:pt x="22" y="221"/>
                    <a:pt x="22" y="221"/>
                  </a:cubicBezTo>
                  <a:cubicBezTo>
                    <a:pt x="23" y="222"/>
                    <a:pt x="24" y="223"/>
                    <a:pt x="25" y="223"/>
                  </a:cubicBezTo>
                  <a:cubicBezTo>
                    <a:pt x="66" y="212"/>
                    <a:pt x="66" y="212"/>
                    <a:pt x="66" y="212"/>
                  </a:cubicBezTo>
                  <a:cubicBezTo>
                    <a:pt x="68" y="211"/>
                    <a:pt x="69" y="212"/>
                    <a:pt x="70" y="213"/>
                  </a:cubicBezTo>
                  <a:cubicBezTo>
                    <a:pt x="72" y="214"/>
                    <a:pt x="78" y="220"/>
                    <a:pt x="79" y="221"/>
                  </a:cubicBezTo>
                  <a:cubicBezTo>
                    <a:pt x="80" y="222"/>
                    <a:pt x="81" y="224"/>
                    <a:pt x="81" y="225"/>
                  </a:cubicBezTo>
                  <a:cubicBezTo>
                    <a:pt x="72" y="267"/>
                    <a:pt x="72" y="267"/>
                    <a:pt x="72" y="267"/>
                  </a:cubicBezTo>
                  <a:cubicBezTo>
                    <a:pt x="72" y="268"/>
                    <a:pt x="73" y="269"/>
                    <a:pt x="74" y="270"/>
                  </a:cubicBezTo>
                  <a:cubicBezTo>
                    <a:pt x="100" y="281"/>
                    <a:pt x="100" y="281"/>
                    <a:pt x="100" y="281"/>
                  </a:cubicBezTo>
                  <a:cubicBezTo>
                    <a:pt x="101" y="281"/>
                    <a:pt x="103" y="281"/>
                    <a:pt x="103" y="280"/>
                  </a:cubicBezTo>
                  <a:cubicBezTo>
                    <a:pt x="128" y="245"/>
                    <a:pt x="128" y="245"/>
                    <a:pt x="128" y="245"/>
                  </a:cubicBezTo>
                  <a:cubicBezTo>
                    <a:pt x="129" y="244"/>
                    <a:pt x="131" y="243"/>
                    <a:pt x="132" y="243"/>
                  </a:cubicBezTo>
                  <a:cubicBezTo>
                    <a:pt x="136" y="244"/>
                    <a:pt x="144" y="244"/>
                    <a:pt x="144" y="244"/>
                  </a:cubicBezTo>
                  <a:close/>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54" name="Freeform 38">
              <a:extLst>
                <a:ext uri="{FF2B5EF4-FFF2-40B4-BE49-F238E27FC236}">
                  <a16:creationId xmlns:a16="http://schemas.microsoft.com/office/drawing/2014/main" id="{8CF316DB-B288-4848-B1A5-FD23F3EDE092}"/>
                </a:ext>
              </a:extLst>
            </p:cNvPr>
            <p:cNvSpPr>
              <a:spLocks/>
            </p:cNvSpPr>
            <p:nvPr/>
          </p:nvSpPr>
          <p:spPr bwMode="auto">
            <a:xfrm>
              <a:off x="3665538" y="3008313"/>
              <a:ext cx="282575" cy="277812"/>
            </a:xfrm>
            <a:custGeom>
              <a:avLst/>
              <a:gdLst>
                <a:gd name="T0" fmla="*/ 50 w 100"/>
                <a:gd name="T1" fmla="*/ 0 h 98"/>
                <a:gd name="T2" fmla="*/ 21 w 100"/>
                <a:gd name="T3" fmla="*/ 9 h 98"/>
                <a:gd name="T4" fmla="*/ 2 w 100"/>
                <a:gd name="T5" fmla="*/ 42 h 98"/>
                <a:gd name="T6" fmla="*/ 11 w 100"/>
                <a:gd name="T7" fmla="*/ 78 h 98"/>
                <a:gd name="T8" fmla="*/ 44 w 100"/>
                <a:gd name="T9" fmla="*/ 97 h 98"/>
                <a:gd name="T10" fmla="*/ 80 w 100"/>
                <a:gd name="T11" fmla="*/ 87 h 98"/>
                <a:gd name="T12" fmla="*/ 99 w 100"/>
                <a:gd name="T13" fmla="*/ 55 h 98"/>
                <a:gd name="T14" fmla="*/ 89 w 100"/>
                <a:gd name="T15" fmla="*/ 19 h 98"/>
                <a:gd name="T16" fmla="*/ 89 w 100"/>
                <a:gd name="T17" fmla="*/ 19 h 98"/>
                <a:gd name="T18" fmla="*/ 57 w 100"/>
                <a:gd name="T19" fmla="*/ 0 h 98"/>
                <a:gd name="T20" fmla="*/ 50 w 100"/>
                <a:gd name="T21"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0" h="98">
                  <a:moveTo>
                    <a:pt x="50" y="0"/>
                  </a:moveTo>
                  <a:cubicBezTo>
                    <a:pt x="40" y="0"/>
                    <a:pt x="30" y="3"/>
                    <a:pt x="21" y="9"/>
                  </a:cubicBezTo>
                  <a:cubicBezTo>
                    <a:pt x="10" y="17"/>
                    <a:pt x="4" y="28"/>
                    <a:pt x="2" y="42"/>
                  </a:cubicBezTo>
                  <a:cubicBezTo>
                    <a:pt x="0" y="54"/>
                    <a:pt x="4" y="68"/>
                    <a:pt x="11" y="78"/>
                  </a:cubicBezTo>
                  <a:cubicBezTo>
                    <a:pt x="21" y="90"/>
                    <a:pt x="34" y="95"/>
                    <a:pt x="44" y="97"/>
                  </a:cubicBezTo>
                  <a:cubicBezTo>
                    <a:pt x="53" y="98"/>
                    <a:pt x="67" y="97"/>
                    <a:pt x="80" y="87"/>
                  </a:cubicBezTo>
                  <a:cubicBezTo>
                    <a:pt x="92" y="78"/>
                    <a:pt x="97" y="65"/>
                    <a:pt x="99" y="55"/>
                  </a:cubicBezTo>
                  <a:cubicBezTo>
                    <a:pt x="100" y="46"/>
                    <a:pt x="99" y="31"/>
                    <a:pt x="89" y="19"/>
                  </a:cubicBezTo>
                  <a:cubicBezTo>
                    <a:pt x="89" y="19"/>
                    <a:pt x="89" y="19"/>
                    <a:pt x="89" y="19"/>
                  </a:cubicBezTo>
                  <a:cubicBezTo>
                    <a:pt x="82" y="9"/>
                    <a:pt x="70" y="2"/>
                    <a:pt x="57" y="0"/>
                  </a:cubicBezTo>
                  <a:cubicBezTo>
                    <a:pt x="55" y="0"/>
                    <a:pt x="52" y="0"/>
                    <a:pt x="50" y="0"/>
                  </a:cubicBezTo>
                  <a:close/>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grpSp>
      <p:sp>
        <p:nvSpPr>
          <p:cNvPr id="252" name="Freeform 23">
            <a:extLst>
              <a:ext uri="{FF2B5EF4-FFF2-40B4-BE49-F238E27FC236}">
                <a16:creationId xmlns:a16="http://schemas.microsoft.com/office/drawing/2014/main" id="{C539D2F1-83C2-444F-830D-791FE897E4FE}"/>
              </a:ext>
            </a:extLst>
          </p:cNvPr>
          <p:cNvSpPr>
            <a:spLocks/>
          </p:cNvSpPr>
          <p:nvPr/>
        </p:nvSpPr>
        <p:spPr bwMode="auto">
          <a:xfrm>
            <a:off x="2686143" y="2021465"/>
            <a:ext cx="458569" cy="460308"/>
          </a:xfrm>
          <a:custGeom>
            <a:avLst/>
            <a:gdLst>
              <a:gd name="T0" fmla="*/ 284 w 296"/>
              <a:gd name="T1" fmla="*/ 242 h 297"/>
              <a:gd name="T2" fmla="*/ 154 w 296"/>
              <a:gd name="T3" fmla="*/ 112 h 297"/>
              <a:gd name="T4" fmla="*/ 137 w 296"/>
              <a:gd name="T5" fmla="*/ 29 h 297"/>
              <a:gd name="T6" fmla="*/ 54 w 296"/>
              <a:gd name="T7" fmla="*/ 11 h 297"/>
              <a:gd name="T8" fmla="*/ 88 w 296"/>
              <a:gd name="T9" fmla="*/ 45 h 297"/>
              <a:gd name="T10" fmla="*/ 76 w 296"/>
              <a:gd name="T11" fmla="*/ 77 h 297"/>
              <a:gd name="T12" fmla="*/ 45 w 296"/>
              <a:gd name="T13" fmla="*/ 88 h 297"/>
              <a:gd name="T14" fmla="*/ 11 w 296"/>
              <a:gd name="T15" fmla="*/ 54 h 297"/>
              <a:gd name="T16" fmla="*/ 28 w 296"/>
              <a:gd name="T17" fmla="*/ 137 h 297"/>
              <a:gd name="T18" fmla="*/ 111 w 296"/>
              <a:gd name="T19" fmla="*/ 155 h 297"/>
              <a:gd name="T20" fmla="*/ 241 w 296"/>
              <a:gd name="T21" fmla="*/ 285 h 297"/>
              <a:gd name="T22" fmla="*/ 284 w 296"/>
              <a:gd name="T23" fmla="*/ 285 h 297"/>
              <a:gd name="T24" fmla="*/ 284 w 296"/>
              <a:gd name="T25" fmla="*/ 242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96" h="297">
                <a:moveTo>
                  <a:pt x="284" y="242"/>
                </a:moveTo>
                <a:cubicBezTo>
                  <a:pt x="154" y="112"/>
                  <a:pt x="154" y="112"/>
                  <a:pt x="154" y="112"/>
                </a:cubicBezTo>
                <a:cubicBezTo>
                  <a:pt x="165" y="84"/>
                  <a:pt x="160" y="51"/>
                  <a:pt x="137" y="29"/>
                </a:cubicBezTo>
                <a:cubicBezTo>
                  <a:pt x="115" y="6"/>
                  <a:pt x="82" y="0"/>
                  <a:pt x="54" y="11"/>
                </a:cubicBezTo>
                <a:cubicBezTo>
                  <a:pt x="88" y="45"/>
                  <a:pt x="88" y="45"/>
                  <a:pt x="88" y="45"/>
                </a:cubicBezTo>
                <a:cubicBezTo>
                  <a:pt x="76" y="77"/>
                  <a:pt x="76" y="77"/>
                  <a:pt x="76" y="77"/>
                </a:cubicBezTo>
                <a:cubicBezTo>
                  <a:pt x="45" y="88"/>
                  <a:pt x="45" y="88"/>
                  <a:pt x="45" y="88"/>
                </a:cubicBezTo>
                <a:cubicBezTo>
                  <a:pt x="11" y="54"/>
                  <a:pt x="11" y="54"/>
                  <a:pt x="11" y="54"/>
                </a:cubicBezTo>
                <a:cubicBezTo>
                  <a:pt x="0" y="82"/>
                  <a:pt x="6" y="115"/>
                  <a:pt x="28" y="137"/>
                </a:cubicBezTo>
                <a:cubicBezTo>
                  <a:pt x="51" y="160"/>
                  <a:pt x="84" y="166"/>
                  <a:pt x="111" y="155"/>
                </a:cubicBezTo>
                <a:cubicBezTo>
                  <a:pt x="241" y="285"/>
                  <a:pt x="241" y="285"/>
                  <a:pt x="241" y="285"/>
                </a:cubicBezTo>
                <a:cubicBezTo>
                  <a:pt x="253" y="297"/>
                  <a:pt x="272" y="297"/>
                  <a:pt x="284" y="285"/>
                </a:cubicBezTo>
                <a:cubicBezTo>
                  <a:pt x="296" y="273"/>
                  <a:pt x="296" y="254"/>
                  <a:pt x="284" y="242"/>
                </a:cubicBezTo>
                <a:close/>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78" name="Rectangle 277">
            <a:extLst>
              <a:ext uri="{FF2B5EF4-FFF2-40B4-BE49-F238E27FC236}">
                <a16:creationId xmlns:a16="http://schemas.microsoft.com/office/drawing/2014/main" id="{B724F646-48AE-48BA-8E8B-6C09D10B37C6}"/>
              </a:ext>
            </a:extLst>
          </p:cNvPr>
          <p:cNvSpPr/>
          <p:nvPr/>
        </p:nvSpPr>
        <p:spPr bwMode="auto">
          <a:xfrm>
            <a:off x="23459" y="1717747"/>
            <a:ext cx="2402540" cy="1685706"/>
          </a:xfrm>
          <a:prstGeom prst="rect">
            <a:avLst/>
          </a:prstGeom>
          <a:solidFill>
            <a:srgbClr val="002050">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a:p>
        </p:txBody>
      </p:sp>
      <p:sp>
        <p:nvSpPr>
          <p:cNvPr id="279" name="Rectangle 278">
            <a:extLst>
              <a:ext uri="{FF2B5EF4-FFF2-40B4-BE49-F238E27FC236}">
                <a16:creationId xmlns:a16="http://schemas.microsoft.com/office/drawing/2014/main" id="{6B89F195-155E-4EA3-B943-4CB9415A9270}"/>
              </a:ext>
            </a:extLst>
          </p:cNvPr>
          <p:cNvSpPr/>
          <p:nvPr/>
        </p:nvSpPr>
        <p:spPr bwMode="auto">
          <a:xfrm>
            <a:off x="2453918" y="1725445"/>
            <a:ext cx="4526787" cy="1685706"/>
          </a:xfrm>
          <a:prstGeom prst="rect">
            <a:avLst/>
          </a:prstGeom>
          <a:solidFill>
            <a:srgbClr val="002050">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a:p>
        </p:txBody>
      </p:sp>
      <p:cxnSp>
        <p:nvCxnSpPr>
          <p:cNvPr id="281" name="Straight Connector 280">
            <a:extLst>
              <a:ext uri="{FF2B5EF4-FFF2-40B4-BE49-F238E27FC236}">
                <a16:creationId xmlns:a16="http://schemas.microsoft.com/office/drawing/2014/main" id="{0EFD6A07-48CA-41D9-BD36-C4B35D7DBB2D}"/>
              </a:ext>
            </a:extLst>
          </p:cNvPr>
          <p:cNvCxnSpPr>
            <a:cxnSpLocks/>
          </p:cNvCxnSpPr>
          <p:nvPr/>
        </p:nvCxnSpPr>
        <p:spPr>
          <a:xfrm>
            <a:off x="11011905" y="3370193"/>
            <a:ext cx="0" cy="576868"/>
          </a:xfrm>
          <a:prstGeom prst="line">
            <a:avLst/>
          </a:prstGeom>
          <a:ln w="190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2" name="Straight Connector 281">
            <a:extLst>
              <a:ext uri="{FF2B5EF4-FFF2-40B4-BE49-F238E27FC236}">
                <a16:creationId xmlns:a16="http://schemas.microsoft.com/office/drawing/2014/main" id="{B778B0DF-E2A9-4F4F-BC97-D7B8D1BFC186}"/>
              </a:ext>
            </a:extLst>
          </p:cNvPr>
          <p:cNvCxnSpPr>
            <a:cxnSpLocks/>
          </p:cNvCxnSpPr>
          <p:nvPr/>
        </p:nvCxnSpPr>
        <p:spPr>
          <a:xfrm>
            <a:off x="9392367" y="3370193"/>
            <a:ext cx="0" cy="576868"/>
          </a:xfrm>
          <a:prstGeom prst="line">
            <a:avLst/>
          </a:prstGeom>
          <a:ln w="190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3" name="Straight Connector 282">
            <a:extLst>
              <a:ext uri="{FF2B5EF4-FFF2-40B4-BE49-F238E27FC236}">
                <a16:creationId xmlns:a16="http://schemas.microsoft.com/office/drawing/2014/main" id="{AC1005E9-5688-47FC-BB62-34AD6FFF5909}"/>
              </a:ext>
            </a:extLst>
          </p:cNvPr>
          <p:cNvCxnSpPr>
            <a:cxnSpLocks/>
          </p:cNvCxnSpPr>
          <p:nvPr/>
        </p:nvCxnSpPr>
        <p:spPr>
          <a:xfrm>
            <a:off x="7772831" y="3370193"/>
            <a:ext cx="0" cy="576868"/>
          </a:xfrm>
          <a:prstGeom prst="line">
            <a:avLst/>
          </a:prstGeom>
          <a:ln w="190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03" name="Oval 19">
            <a:extLst>
              <a:ext uri="{FF2B5EF4-FFF2-40B4-BE49-F238E27FC236}">
                <a16:creationId xmlns:a16="http://schemas.microsoft.com/office/drawing/2014/main" id="{6B539E2F-47E1-498F-9A08-74F943F7DD23}"/>
              </a:ext>
            </a:extLst>
          </p:cNvPr>
          <p:cNvSpPr>
            <a:spLocks noChangeArrowheads="1"/>
          </p:cNvSpPr>
          <p:nvPr/>
        </p:nvSpPr>
        <p:spPr bwMode="auto">
          <a:xfrm>
            <a:off x="11084368" y="318794"/>
            <a:ext cx="780876" cy="780651"/>
          </a:xfrm>
          <a:prstGeom prst="ellipse">
            <a:avLst/>
          </a:prstGeom>
          <a:solidFill>
            <a:srgbClr val="0072C6"/>
          </a:solidFill>
          <a:ln w="31750" cap="rnd">
            <a:noFill/>
            <a:prstDash val="solid"/>
            <a:round/>
            <a:headEnd/>
            <a:tailEnd/>
          </a:ln>
          <a:extLst/>
        </p:spPr>
        <p:txBody>
          <a:bodyPr vert="horz" wrap="square" lIns="89642" tIns="44821" rIns="89642" bIns="44821" numCol="1" anchor="t" anchorCtr="0" compatLnSpc="1">
            <a:prstTxWarp prst="textNoShape">
              <a:avLst/>
            </a:prstTxWarp>
          </a:bodyPr>
          <a:lstStyle/>
          <a:p>
            <a:endParaRPr lang="en-US" sz="1765" dirty="0"/>
          </a:p>
        </p:txBody>
      </p:sp>
      <p:grpSp>
        <p:nvGrpSpPr>
          <p:cNvPr id="304" name="Group 303">
            <a:extLst>
              <a:ext uri="{FF2B5EF4-FFF2-40B4-BE49-F238E27FC236}">
                <a16:creationId xmlns:a16="http://schemas.microsoft.com/office/drawing/2014/main" id="{2EC7594A-7349-449A-B754-97C8496C3407}"/>
              </a:ext>
            </a:extLst>
          </p:cNvPr>
          <p:cNvGrpSpPr/>
          <p:nvPr/>
        </p:nvGrpSpPr>
        <p:grpSpPr>
          <a:xfrm>
            <a:off x="11260059" y="484042"/>
            <a:ext cx="450245" cy="450153"/>
            <a:chOff x="5043488" y="2515910"/>
            <a:chExt cx="712788" cy="714375"/>
          </a:xfrm>
        </p:grpSpPr>
        <p:sp>
          <p:nvSpPr>
            <p:cNvPr id="305" name="Oval 51">
              <a:extLst>
                <a:ext uri="{FF2B5EF4-FFF2-40B4-BE49-F238E27FC236}">
                  <a16:creationId xmlns:a16="http://schemas.microsoft.com/office/drawing/2014/main" id="{6B5242E1-8F91-45DB-BD36-A9B128B912D0}"/>
                </a:ext>
              </a:extLst>
            </p:cNvPr>
            <p:cNvSpPr>
              <a:spLocks noChangeArrowheads="1"/>
            </p:cNvSpPr>
            <p:nvPr/>
          </p:nvSpPr>
          <p:spPr bwMode="auto">
            <a:xfrm>
              <a:off x="5043488" y="2515910"/>
              <a:ext cx="712788" cy="714375"/>
            </a:xfrm>
            <a:prstGeom prst="ellipse">
              <a:avLst/>
            </a:pr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309" name="Freeform 52">
              <a:extLst>
                <a:ext uri="{FF2B5EF4-FFF2-40B4-BE49-F238E27FC236}">
                  <a16:creationId xmlns:a16="http://schemas.microsoft.com/office/drawing/2014/main" id="{34885FC6-CBD3-4389-91ED-DB3731667158}"/>
                </a:ext>
              </a:extLst>
            </p:cNvPr>
            <p:cNvSpPr>
              <a:spLocks/>
            </p:cNvSpPr>
            <p:nvPr/>
          </p:nvSpPr>
          <p:spPr bwMode="auto">
            <a:xfrm>
              <a:off x="5043488" y="2527023"/>
              <a:ext cx="560388" cy="674687"/>
            </a:xfrm>
            <a:custGeom>
              <a:avLst/>
              <a:gdLst>
                <a:gd name="T0" fmla="*/ 161 w 198"/>
                <a:gd name="T1" fmla="*/ 6 h 238"/>
                <a:gd name="T2" fmla="*/ 145 w 198"/>
                <a:gd name="T3" fmla="*/ 21 h 238"/>
                <a:gd name="T4" fmla="*/ 130 w 198"/>
                <a:gd name="T5" fmla="*/ 33 h 238"/>
                <a:gd name="T6" fmla="*/ 117 w 198"/>
                <a:gd name="T7" fmla="*/ 43 h 238"/>
                <a:gd name="T8" fmla="*/ 119 w 198"/>
                <a:gd name="T9" fmla="*/ 59 h 238"/>
                <a:gd name="T10" fmla="*/ 116 w 198"/>
                <a:gd name="T11" fmla="*/ 75 h 238"/>
                <a:gd name="T12" fmla="*/ 100 w 198"/>
                <a:gd name="T13" fmla="*/ 101 h 238"/>
                <a:gd name="T14" fmla="*/ 110 w 198"/>
                <a:gd name="T15" fmla="*/ 129 h 238"/>
                <a:gd name="T16" fmla="*/ 130 w 198"/>
                <a:gd name="T17" fmla="*/ 122 h 238"/>
                <a:gd name="T18" fmla="*/ 158 w 198"/>
                <a:gd name="T19" fmla="*/ 129 h 238"/>
                <a:gd name="T20" fmla="*/ 161 w 198"/>
                <a:gd name="T21" fmla="*/ 132 h 238"/>
                <a:gd name="T22" fmla="*/ 180 w 198"/>
                <a:gd name="T23" fmla="*/ 128 h 238"/>
                <a:gd name="T24" fmla="*/ 189 w 198"/>
                <a:gd name="T25" fmla="*/ 136 h 238"/>
                <a:gd name="T26" fmla="*/ 184 w 198"/>
                <a:gd name="T27" fmla="*/ 195 h 238"/>
                <a:gd name="T28" fmla="*/ 198 w 198"/>
                <a:gd name="T29" fmla="*/ 217 h 238"/>
                <a:gd name="T30" fmla="*/ 198 w 198"/>
                <a:gd name="T31" fmla="*/ 224 h 238"/>
                <a:gd name="T32" fmla="*/ 146 w 198"/>
                <a:gd name="T33" fmla="*/ 177 h 238"/>
                <a:gd name="T34" fmla="*/ 131 w 198"/>
                <a:gd name="T35" fmla="*/ 173 h 238"/>
                <a:gd name="T36" fmla="*/ 113 w 198"/>
                <a:gd name="T37" fmla="*/ 161 h 238"/>
                <a:gd name="T38" fmla="*/ 112 w 198"/>
                <a:gd name="T39" fmla="*/ 143 h 238"/>
                <a:gd name="T40" fmla="*/ 68 w 198"/>
                <a:gd name="T41" fmla="*/ 141 h 238"/>
                <a:gd name="T42" fmla="*/ 38 w 198"/>
                <a:gd name="T43" fmla="*/ 124 h 238"/>
                <a:gd name="T44" fmla="*/ 33 w 198"/>
                <a:gd name="T45" fmla="*/ 105 h 238"/>
                <a:gd name="T46" fmla="*/ 15 w 198"/>
                <a:gd name="T47" fmla="*/ 92 h 238"/>
                <a:gd name="T48" fmla="*/ 0 w 198"/>
                <a:gd name="T49" fmla="*/ 107 h 238"/>
                <a:gd name="T50" fmla="*/ 14 w 198"/>
                <a:gd name="T51" fmla="*/ 64 h 238"/>
                <a:gd name="T52" fmla="*/ 52 w 198"/>
                <a:gd name="T53" fmla="*/ 54 h 238"/>
                <a:gd name="T54" fmla="*/ 85 w 198"/>
                <a:gd name="T55" fmla="*/ 34 h 238"/>
                <a:gd name="T56" fmla="*/ 94 w 198"/>
                <a:gd name="T57" fmla="*/ 17 h 238"/>
                <a:gd name="T58" fmla="*/ 127 w 198"/>
                <a:gd name="T59" fmla="*/ 0 h 238"/>
                <a:gd name="T60" fmla="*/ 159 w 198"/>
                <a:gd name="T61" fmla="*/ 6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98" h="238">
                  <a:moveTo>
                    <a:pt x="161" y="6"/>
                  </a:moveTo>
                  <a:cubicBezTo>
                    <a:pt x="145" y="21"/>
                    <a:pt x="145" y="21"/>
                    <a:pt x="145" y="21"/>
                  </a:cubicBezTo>
                  <a:cubicBezTo>
                    <a:pt x="145" y="21"/>
                    <a:pt x="141" y="37"/>
                    <a:pt x="130" y="33"/>
                  </a:cubicBezTo>
                  <a:cubicBezTo>
                    <a:pt x="119" y="30"/>
                    <a:pt x="113" y="37"/>
                    <a:pt x="117" y="43"/>
                  </a:cubicBezTo>
                  <a:cubicBezTo>
                    <a:pt x="121" y="49"/>
                    <a:pt x="121" y="53"/>
                    <a:pt x="119" y="59"/>
                  </a:cubicBezTo>
                  <a:cubicBezTo>
                    <a:pt x="116" y="64"/>
                    <a:pt x="124" y="70"/>
                    <a:pt x="116" y="75"/>
                  </a:cubicBezTo>
                  <a:cubicBezTo>
                    <a:pt x="108" y="80"/>
                    <a:pt x="100" y="101"/>
                    <a:pt x="100" y="101"/>
                  </a:cubicBezTo>
                  <a:cubicBezTo>
                    <a:pt x="100" y="101"/>
                    <a:pt x="107" y="128"/>
                    <a:pt x="110" y="129"/>
                  </a:cubicBezTo>
                  <a:cubicBezTo>
                    <a:pt x="113" y="130"/>
                    <a:pt x="129" y="123"/>
                    <a:pt x="130" y="122"/>
                  </a:cubicBezTo>
                  <a:cubicBezTo>
                    <a:pt x="132" y="121"/>
                    <a:pt x="154" y="122"/>
                    <a:pt x="158" y="129"/>
                  </a:cubicBezTo>
                  <a:cubicBezTo>
                    <a:pt x="161" y="132"/>
                    <a:pt x="161" y="132"/>
                    <a:pt x="161" y="132"/>
                  </a:cubicBezTo>
                  <a:cubicBezTo>
                    <a:pt x="180" y="128"/>
                    <a:pt x="180" y="128"/>
                    <a:pt x="180" y="128"/>
                  </a:cubicBezTo>
                  <a:cubicBezTo>
                    <a:pt x="189" y="136"/>
                    <a:pt x="189" y="136"/>
                    <a:pt x="189" y="136"/>
                  </a:cubicBezTo>
                  <a:cubicBezTo>
                    <a:pt x="189" y="136"/>
                    <a:pt x="190" y="175"/>
                    <a:pt x="184" y="195"/>
                  </a:cubicBezTo>
                  <a:cubicBezTo>
                    <a:pt x="178" y="214"/>
                    <a:pt x="198" y="217"/>
                    <a:pt x="198" y="217"/>
                  </a:cubicBezTo>
                  <a:cubicBezTo>
                    <a:pt x="198" y="224"/>
                    <a:pt x="198" y="224"/>
                    <a:pt x="198" y="224"/>
                  </a:cubicBezTo>
                  <a:cubicBezTo>
                    <a:pt x="198" y="224"/>
                    <a:pt x="182" y="238"/>
                    <a:pt x="146" y="177"/>
                  </a:cubicBezTo>
                  <a:cubicBezTo>
                    <a:pt x="131" y="173"/>
                    <a:pt x="131" y="173"/>
                    <a:pt x="131" y="173"/>
                  </a:cubicBezTo>
                  <a:cubicBezTo>
                    <a:pt x="113" y="161"/>
                    <a:pt x="113" y="161"/>
                    <a:pt x="113" y="161"/>
                  </a:cubicBezTo>
                  <a:cubicBezTo>
                    <a:pt x="112" y="143"/>
                    <a:pt x="112" y="143"/>
                    <a:pt x="112" y="143"/>
                  </a:cubicBezTo>
                  <a:cubicBezTo>
                    <a:pt x="68" y="141"/>
                    <a:pt x="68" y="141"/>
                    <a:pt x="68" y="141"/>
                  </a:cubicBezTo>
                  <a:cubicBezTo>
                    <a:pt x="38" y="124"/>
                    <a:pt x="38" y="124"/>
                    <a:pt x="38" y="124"/>
                  </a:cubicBezTo>
                  <a:cubicBezTo>
                    <a:pt x="38" y="124"/>
                    <a:pt x="33" y="115"/>
                    <a:pt x="33" y="105"/>
                  </a:cubicBezTo>
                  <a:cubicBezTo>
                    <a:pt x="32" y="94"/>
                    <a:pt x="29" y="81"/>
                    <a:pt x="15" y="92"/>
                  </a:cubicBezTo>
                  <a:cubicBezTo>
                    <a:pt x="1" y="104"/>
                    <a:pt x="0" y="107"/>
                    <a:pt x="0" y="107"/>
                  </a:cubicBezTo>
                  <a:cubicBezTo>
                    <a:pt x="14" y="64"/>
                    <a:pt x="14" y="64"/>
                    <a:pt x="14" y="64"/>
                  </a:cubicBezTo>
                  <a:cubicBezTo>
                    <a:pt x="52" y="54"/>
                    <a:pt x="52" y="54"/>
                    <a:pt x="52" y="54"/>
                  </a:cubicBezTo>
                  <a:cubicBezTo>
                    <a:pt x="52" y="54"/>
                    <a:pt x="74" y="34"/>
                    <a:pt x="85" y="34"/>
                  </a:cubicBezTo>
                  <a:cubicBezTo>
                    <a:pt x="94" y="17"/>
                    <a:pt x="94" y="17"/>
                    <a:pt x="94" y="17"/>
                  </a:cubicBezTo>
                  <a:cubicBezTo>
                    <a:pt x="127" y="0"/>
                    <a:pt x="127" y="0"/>
                    <a:pt x="127" y="0"/>
                  </a:cubicBezTo>
                  <a:cubicBezTo>
                    <a:pt x="159" y="6"/>
                    <a:pt x="159" y="6"/>
                    <a:pt x="159" y="6"/>
                  </a:cubicBez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grpSp>
      <p:sp>
        <p:nvSpPr>
          <p:cNvPr id="210" name="Rectangle 209">
            <a:extLst>
              <a:ext uri="{FF2B5EF4-FFF2-40B4-BE49-F238E27FC236}">
                <a16:creationId xmlns:a16="http://schemas.microsoft.com/office/drawing/2014/main" id="{D0D06BC6-06BC-40CE-A56D-D356097141B6}"/>
              </a:ext>
            </a:extLst>
          </p:cNvPr>
          <p:cNvSpPr/>
          <p:nvPr/>
        </p:nvSpPr>
        <p:spPr bwMode="auto">
          <a:xfrm>
            <a:off x="1" y="6284798"/>
            <a:ext cx="12192000" cy="57271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11" name="Oval 210">
            <a:extLst>
              <a:ext uri="{FF2B5EF4-FFF2-40B4-BE49-F238E27FC236}">
                <a16:creationId xmlns:a16="http://schemas.microsoft.com/office/drawing/2014/main" id="{5146CBBB-4328-4005-8A2D-59014B602865}"/>
              </a:ext>
            </a:extLst>
          </p:cNvPr>
          <p:cNvSpPr/>
          <p:nvPr/>
        </p:nvSpPr>
        <p:spPr bwMode="auto">
          <a:xfrm>
            <a:off x="3520822" y="4303312"/>
            <a:ext cx="648226" cy="648226"/>
          </a:xfrm>
          <a:prstGeom prst="ellipse">
            <a:avLst/>
          </a:prstGeom>
          <a:solidFill>
            <a:schemeClr val="bg1"/>
          </a:solid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212" name="Group 211">
            <a:extLst>
              <a:ext uri="{FF2B5EF4-FFF2-40B4-BE49-F238E27FC236}">
                <a16:creationId xmlns:a16="http://schemas.microsoft.com/office/drawing/2014/main" id="{03E2A6B4-4AA0-48F8-B839-43F31D66FCA3}"/>
              </a:ext>
            </a:extLst>
          </p:cNvPr>
          <p:cNvGrpSpPr/>
          <p:nvPr/>
        </p:nvGrpSpPr>
        <p:grpSpPr>
          <a:xfrm>
            <a:off x="9311137" y="5022508"/>
            <a:ext cx="2624545" cy="942760"/>
            <a:chOff x="9244928" y="5122723"/>
            <a:chExt cx="2677173" cy="961664"/>
          </a:xfrm>
        </p:grpSpPr>
        <p:sp>
          <p:nvSpPr>
            <p:cNvPr id="213" name="Text Placeholder 21">
              <a:extLst>
                <a:ext uri="{FF2B5EF4-FFF2-40B4-BE49-F238E27FC236}">
                  <a16:creationId xmlns:a16="http://schemas.microsoft.com/office/drawing/2014/main" id="{731BFA13-1353-4A4C-BC68-87FCFE1D3BB4}"/>
                </a:ext>
              </a:extLst>
            </p:cNvPr>
            <p:cNvSpPr txBox="1">
              <a:spLocks/>
            </p:cNvSpPr>
            <p:nvPr/>
          </p:nvSpPr>
          <p:spPr>
            <a:xfrm>
              <a:off x="9244928" y="5122723"/>
              <a:ext cx="2677173" cy="378565"/>
            </a:xfrm>
            <a:prstGeom prst="rect">
              <a:avLst/>
            </a:prstGeom>
          </p:spPr>
          <p:txBody>
            <a:bodyPr lIns="89642" tIns="89642" rIns="89642" bIns="89642">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gn="ctr">
                <a:defRPr/>
              </a:pPr>
              <a:r>
                <a:rPr lang="en-US" sz="1372" dirty="0">
                  <a:solidFill>
                    <a:srgbClr val="505050"/>
                  </a:solidFill>
                </a:rPr>
                <a:t>Automated Platform Upgrades</a:t>
              </a:r>
            </a:p>
          </p:txBody>
        </p:sp>
        <p:sp>
          <p:nvSpPr>
            <p:cNvPr id="214" name="Text Placeholder 21">
              <a:extLst>
                <a:ext uri="{FF2B5EF4-FFF2-40B4-BE49-F238E27FC236}">
                  <a16:creationId xmlns:a16="http://schemas.microsoft.com/office/drawing/2014/main" id="{42BFD36D-B750-4627-B9F5-3A8021E4D1D7}"/>
                </a:ext>
              </a:extLst>
            </p:cNvPr>
            <p:cNvSpPr txBox="1">
              <a:spLocks/>
            </p:cNvSpPr>
            <p:nvPr/>
          </p:nvSpPr>
          <p:spPr>
            <a:xfrm>
              <a:off x="9459023" y="5442673"/>
              <a:ext cx="2248982" cy="641714"/>
            </a:xfrm>
            <a:prstGeom prst="rect">
              <a:avLst/>
            </a:prstGeom>
          </p:spPr>
          <p:txBody>
            <a:bodyPr wrap="square" lIns="89642" tIns="89642" rIns="89642" bIns="89642">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gn="ctr">
                <a:defRPr/>
              </a:pPr>
              <a:r>
                <a:rPr lang="en-US" sz="1078" dirty="0">
                  <a:solidFill>
                    <a:srgbClr val="505050"/>
                  </a:solidFill>
                  <a:latin typeface="+mn-lt"/>
                </a:rPr>
                <a:t>Service Fabric runtime and OS upgrades are automated for you or can choose to schedule them</a:t>
              </a:r>
            </a:p>
          </p:txBody>
        </p:sp>
      </p:grpSp>
      <p:grpSp>
        <p:nvGrpSpPr>
          <p:cNvPr id="277" name="Group 276">
            <a:extLst>
              <a:ext uri="{FF2B5EF4-FFF2-40B4-BE49-F238E27FC236}">
                <a16:creationId xmlns:a16="http://schemas.microsoft.com/office/drawing/2014/main" id="{6B7DDCF0-5BF5-45CC-BBF3-67C8967DDE67}"/>
              </a:ext>
            </a:extLst>
          </p:cNvPr>
          <p:cNvGrpSpPr/>
          <p:nvPr/>
        </p:nvGrpSpPr>
        <p:grpSpPr>
          <a:xfrm>
            <a:off x="2532663" y="5022506"/>
            <a:ext cx="2624545" cy="793238"/>
            <a:chOff x="2357835" y="5122723"/>
            <a:chExt cx="2677173" cy="809144"/>
          </a:xfrm>
        </p:grpSpPr>
        <p:sp>
          <p:nvSpPr>
            <p:cNvPr id="280" name="Text Placeholder 21">
              <a:extLst>
                <a:ext uri="{FF2B5EF4-FFF2-40B4-BE49-F238E27FC236}">
                  <a16:creationId xmlns:a16="http://schemas.microsoft.com/office/drawing/2014/main" id="{E24D39AD-8FD2-4368-BC2F-4571D8462065}"/>
                </a:ext>
              </a:extLst>
            </p:cNvPr>
            <p:cNvSpPr txBox="1">
              <a:spLocks/>
            </p:cNvSpPr>
            <p:nvPr/>
          </p:nvSpPr>
          <p:spPr>
            <a:xfrm>
              <a:off x="2357835" y="5122723"/>
              <a:ext cx="2677173" cy="378565"/>
            </a:xfrm>
            <a:prstGeom prst="rect">
              <a:avLst/>
            </a:prstGeom>
          </p:spPr>
          <p:txBody>
            <a:bodyPr lIns="89642" tIns="89642" rIns="89642" bIns="89642">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gn="ctr">
                <a:defRPr/>
              </a:pPr>
              <a:r>
                <a:rPr lang="en-US" sz="1372" dirty="0">
                  <a:solidFill>
                    <a:srgbClr val="505050"/>
                  </a:solidFill>
                </a:rPr>
                <a:t>Use controlled chaos</a:t>
              </a:r>
            </a:p>
          </p:txBody>
        </p:sp>
        <p:sp>
          <p:nvSpPr>
            <p:cNvPr id="291" name="Text Placeholder 21">
              <a:extLst>
                <a:ext uri="{FF2B5EF4-FFF2-40B4-BE49-F238E27FC236}">
                  <a16:creationId xmlns:a16="http://schemas.microsoft.com/office/drawing/2014/main" id="{301EEB86-760B-4F18-86EE-7390AF02E335}"/>
                </a:ext>
              </a:extLst>
            </p:cNvPr>
            <p:cNvSpPr txBox="1">
              <a:spLocks/>
            </p:cNvSpPr>
            <p:nvPr/>
          </p:nvSpPr>
          <p:spPr>
            <a:xfrm>
              <a:off x="2760780" y="5442673"/>
              <a:ext cx="1871283" cy="489194"/>
            </a:xfrm>
            <a:prstGeom prst="rect">
              <a:avLst/>
            </a:prstGeom>
          </p:spPr>
          <p:txBody>
            <a:bodyPr wrap="square" lIns="89642" tIns="89642" rIns="89642" bIns="89642">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gn="ctr">
                <a:defRPr/>
              </a:pPr>
              <a:r>
                <a:rPr lang="en-US" sz="1078" dirty="0">
                  <a:solidFill>
                    <a:srgbClr val="505050"/>
                  </a:solidFill>
                  <a:latin typeface="+mn-lt"/>
                </a:rPr>
                <a:t>Test graceful and ungraceful failure scenarios </a:t>
              </a:r>
            </a:p>
          </p:txBody>
        </p:sp>
      </p:grpSp>
      <p:grpSp>
        <p:nvGrpSpPr>
          <p:cNvPr id="292" name="Group 291">
            <a:extLst>
              <a:ext uri="{FF2B5EF4-FFF2-40B4-BE49-F238E27FC236}">
                <a16:creationId xmlns:a16="http://schemas.microsoft.com/office/drawing/2014/main" id="{B946D81C-663E-4E4C-939B-7FF0841F2C17}"/>
              </a:ext>
            </a:extLst>
          </p:cNvPr>
          <p:cNvGrpSpPr/>
          <p:nvPr/>
        </p:nvGrpSpPr>
        <p:grpSpPr>
          <a:xfrm>
            <a:off x="4792154" y="5022508"/>
            <a:ext cx="2624545" cy="942760"/>
            <a:chOff x="4683662" y="5122723"/>
            <a:chExt cx="2677173" cy="961664"/>
          </a:xfrm>
        </p:grpSpPr>
        <p:sp>
          <p:nvSpPr>
            <p:cNvPr id="293" name="Text Placeholder 21">
              <a:extLst>
                <a:ext uri="{FF2B5EF4-FFF2-40B4-BE49-F238E27FC236}">
                  <a16:creationId xmlns:a16="http://schemas.microsoft.com/office/drawing/2014/main" id="{F856CBAC-835C-443F-A6FC-ED0213398072}"/>
                </a:ext>
              </a:extLst>
            </p:cNvPr>
            <p:cNvSpPr txBox="1">
              <a:spLocks/>
            </p:cNvSpPr>
            <p:nvPr/>
          </p:nvSpPr>
          <p:spPr>
            <a:xfrm>
              <a:off x="4683662" y="5122723"/>
              <a:ext cx="2677173" cy="378565"/>
            </a:xfrm>
            <a:prstGeom prst="rect">
              <a:avLst/>
            </a:prstGeom>
          </p:spPr>
          <p:txBody>
            <a:bodyPr lIns="89642" tIns="89642" rIns="89642" bIns="89642">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algn="ctr">
                <a:defRPr/>
              </a:pPr>
              <a:r>
                <a:rPr lang="en-US" sz="1372" dirty="0">
                  <a:solidFill>
                    <a:srgbClr val="505050"/>
                  </a:solidFill>
                </a:rPr>
                <a:t>Recover gracefully</a:t>
              </a:r>
            </a:p>
          </p:txBody>
        </p:sp>
        <p:sp>
          <p:nvSpPr>
            <p:cNvPr id="294" name="Text Placeholder 21">
              <a:extLst>
                <a:ext uri="{FF2B5EF4-FFF2-40B4-BE49-F238E27FC236}">
                  <a16:creationId xmlns:a16="http://schemas.microsoft.com/office/drawing/2014/main" id="{8DC2BE05-BEB6-4A11-AD87-E50FC012220C}"/>
                </a:ext>
              </a:extLst>
            </p:cNvPr>
            <p:cNvSpPr txBox="1">
              <a:spLocks/>
            </p:cNvSpPr>
            <p:nvPr/>
          </p:nvSpPr>
          <p:spPr>
            <a:xfrm>
              <a:off x="4968882" y="5442673"/>
              <a:ext cx="2106733" cy="641714"/>
            </a:xfrm>
            <a:prstGeom prst="rect">
              <a:avLst/>
            </a:prstGeom>
          </p:spPr>
          <p:txBody>
            <a:bodyPr wrap="square" lIns="89642" tIns="89642" rIns="89642" bIns="89642">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gn="ctr">
                <a:defRPr/>
              </a:pPr>
              <a:r>
                <a:rPr lang="en-US" sz="1078" dirty="0">
                  <a:solidFill>
                    <a:srgbClr val="505050"/>
                  </a:solidFill>
                  <a:latin typeface="+mn-lt"/>
                </a:rPr>
                <a:t>Recover from machine or service failure gracefully; replicate data automatically</a:t>
              </a:r>
            </a:p>
          </p:txBody>
        </p:sp>
      </p:grpSp>
      <p:sp>
        <p:nvSpPr>
          <p:cNvPr id="295" name="Oval 294">
            <a:extLst>
              <a:ext uri="{FF2B5EF4-FFF2-40B4-BE49-F238E27FC236}">
                <a16:creationId xmlns:a16="http://schemas.microsoft.com/office/drawing/2014/main" id="{56E5419B-033B-4A80-8818-44F3F033DDF8}"/>
              </a:ext>
            </a:extLst>
          </p:cNvPr>
          <p:cNvSpPr/>
          <p:nvPr/>
        </p:nvSpPr>
        <p:spPr bwMode="auto">
          <a:xfrm>
            <a:off x="5780312" y="4290526"/>
            <a:ext cx="648226" cy="648226"/>
          </a:xfrm>
          <a:prstGeom prst="ellipse">
            <a:avLst/>
          </a:prstGeom>
          <a:solidFill>
            <a:schemeClr val="bg1"/>
          </a:solid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296" name="Group 295">
            <a:extLst>
              <a:ext uri="{FF2B5EF4-FFF2-40B4-BE49-F238E27FC236}">
                <a16:creationId xmlns:a16="http://schemas.microsoft.com/office/drawing/2014/main" id="{0F37BFC2-B407-4D9A-B441-3FB48BF18108}"/>
              </a:ext>
            </a:extLst>
          </p:cNvPr>
          <p:cNvGrpSpPr/>
          <p:nvPr/>
        </p:nvGrpSpPr>
        <p:grpSpPr>
          <a:xfrm>
            <a:off x="273173" y="5022508"/>
            <a:ext cx="2624545" cy="942760"/>
            <a:chOff x="25734" y="5122723"/>
            <a:chExt cx="2677173" cy="961664"/>
          </a:xfrm>
        </p:grpSpPr>
        <p:sp>
          <p:nvSpPr>
            <p:cNvPr id="297" name="Text Placeholder 21">
              <a:extLst>
                <a:ext uri="{FF2B5EF4-FFF2-40B4-BE49-F238E27FC236}">
                  <a16:creationId xmlns:a16="http://schemas.microsoft.com/office/drawing/2014/main" id="{FF8175D5-2DFA-48BB-B577-261B41661FE2}"/>
                </a:ext>
              </a:extLst>
            </p:cNvPr>
            <p:cNvSpPr txBox="1">
              <a:spLocks/>
            </p:cNvSpPr>
            <p:nvPr/>
          </p:nvSpPr>
          <p:spPr>
            <a:xfrm>
              <a:off x="25734" y="5122723"/>
              <a:ext cx="2677173" cy="378565"/>
            </a:xfrm>
            <a:prstGeom prst="rect">
              <a:avLst/>
            </a:prstGeom>
          </p:spPr>
          <p:txBody>
            <a:bodyPr lIns="89642" tIns="89642" rIns="89642" bIns="89642">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gn="ctr">
                <a:defRPr/>
              </a:pPr>
              <a:r>
                <a:rPr lang="en-US" sz="1372" dirty="0">
                  <a:solidFill>
                    <a:srgbClr val="505050"/>
                  </a:solidFill>
                </a:rPr>
                <a:t>Use familiar tools</a:t>
              </a:r>
            </a:p>
          </p:txBody>
        </p:sp>
        <p:sp>
          <p:nvSpPr>
            <p:cNvPr id="298" name="Text Placeholder 21">
              <a:extLst>
                <a:ext uri="{FF2B5EF4-FFF2-40B4-BE49-F238E27FC236}">
                  <a16:creationId xmlns:a16="http://schemas.microsoft.com/office/drawing/2014/main" id="{065B1012-D287-4FC5-94AB-015A0091B741}"/>
                </a:ext>
              </a:extLst>
            </p:cNvPr>
            <p:cNvSpPr txBox="1">
              <a:spLocks/>
            </p:cNvSpPr>
            <p:nvPr/>
          </p:nvSpPr>
          <p:spPr>
            <a:xfrm>
              <a:off x="205617" y="5442673"/>
              <a:ext cx="2317406" cy="641714"/>
            </a:xfrm>
            <a:prstGeom prst="rect">
              <a:avLst/>
            </a:prstGeom>
          </p:spPr>
          <p:txBody>
            <a:bodyPr wrap="square" lIns="89642" tIns="89642" rIns="89642" bIns="89642">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gn="ctr">
                <a:defRPr/>
              </a:pPr>
              <a:r>
                <a:rPr lang="en-US" sz="1078" dirty="0">
                  <a:solidFill>
                    <a:srgbClr val="505050"/>
                  </a:solidFill>
                  <a:latin typeface="+mn-lt"/>
                </a:rPr>
                <a:t>Such as Splunk, OMS, ELK, or </a:t>
              </a:r>
              <a:r>
                <a:rPr lang="en-US" sz="1078" dirty="0" err="1">
                  <a:solidFill>
                    <a:srgbClr val="505050"/>
                  </a:solidFill>
                  <a:latin typeface="+mn-lt"/>
                </a:rPr>
                <a:t>AppInsights</a:t>
              </a:r>
              <a:r>
                <a:rPr lang="en-US" sz="1078" dirty="0">
                  <a:solidFill>
                    <a:srgbClr val="505050"/>
                  </a:solidFill>
                  <a:latin typeface="+mn-lt"/>
                </a:rPr>
                <a:t> to gain deep insights or monitor application health</a:t>
              </a:r>
            </a:p>
          </p:txBody>
        </p:sp>
      </p:grpSp>
      <p:sp>
        <p:nvSpPr>
          <p:cNvPr id="299" name="Oval 298">
            <a:extLst>
              <a:ext uri="{FF2B5EF4-FFF2-40B4-BE49-F238E27FC236}">
                <a16:creationId xmlns:a16="http://schemas.microsoft.com/office/drawing/2014/main" id="{8991B7B4-CDD6-4D2D-B3BE-74CCA368AE0D}"/>
              </a:ext>
            </a:extLst>
          </p:cNvPr>
          <p:cNvSpPr/>
          <p:nvPr/>
        </p:nvSpPr>
        <p:spPr bwMode="auto">
          <a:xfrm>
            <a:off x="1261331" y="4323926"/>
            <a:ext cx="648226" cy="648226"/>
          </a:xfrm>
          <a:prstGeom prst="ellipse">
            <a:avLst/>
          </a:prstGeom>
          <a:solidFill>
            <a:schemeClr val="bg1"/>
          </a:solid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06" name="Group 305">
            <a:extLst>
              <a:ext uri="{FF2B5EF4-FFF2-40B4-BE49-F238E27FC236}">
                <a16:creationId xmlns:a16="http://schemas.microsoft.com/office/drawing/2014/main" id="{7ED53FD4-26D8-41AB-B9DF-2E6EEA89A28E}"/>
              </a:ext>
            </a:extLst>
          </p:cNvPr>
          <p:cNvGrpSpPr/>
          <p:nvPr/>
        </p:nvGrpSpPr>
        <p:grpSpPr>
          <a:xfrm>
            <a:off x="7051644" y="5022508"/>
            <a:ext cx="2624545" cy="942760"/>
            <a:chOff x="6945594" y="5122723"/>
            <a:chExt cx="2677173" cy="961664"/>
          </a:xfrm>
        </p:grpSpPr>
        <p:sp>
          <p:nvSpPr>
            <p:cNvPr id="307" name="Text Placeholder 21">
              <a:extLst>
                <a:ext uri="{FF2B5EF4-FFF2-40B4-BE49-F238E27FC236}">
                  <a16:creationId xmlns:a16="http://schemas.microsoft.com/office/drawing/2014/main" id="{3B860CB6-1615-4BE2-8033-DB9A163640CB}"/>
                </a:ext>
              </a:extLst>
            </p:cNvPr>
            <p:cNvSpPr txBox="1">
              <a:spLocks/>
            </p:cNvSpPr>
            <p:nvPr/>
          </p:nvSpPr>
          <p:spPr>
            <a:xfrm>
              <a:off x="6945594" y="5122723"/>
              <a:ext cx="2677173" cy="378565"/>
            </a:xfrm>
            <a:prstGeom prst="rect">
              <a:avLst/>
            </a:prstGeom>
          </p:spPr>
          <p:txBody>
            <a:bodyPr lIns="89642" tIns="89642" rIns="89642" bIns="89642">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gn="ctr">
                <a:defRPr/>
              </a:pPr>
              <a:r>
                <a:rPr lang="en-US" sz="1372" dirty="0">
                  <a:solidFill>
                    <a:srgbClr val="505050"/>
                  </a:solidFill>
                </a:rPr>
                <a:t>Secure at scale</a:t>
              </a:r>
            </a:p>
          </p:txBody>
        </p:sp>
        <p:sp>
          <p:nvSpPr>
            <p:cNvPr id="308" name="Text Placeholder 21">
              <a:extLst>
                <a:ext uri="{FF2B5EF4-FFF2-40B4-BE49-F238E27FC236}">
                  <a16:creationId xmlns:a16="http://schemas.microsoft.com/office/drawing/2014/main" id="{F9948614-9E06-4556-88F5-54D5BEEDC3AF}"/>
                </a:ext>
              </a:extLst>
            </p:cNvPr>
            <p:cNvSpPr txBox="1">
              <a:spLocks/>
            </p:cNvSpPr>
            <p:nvPr/>
          </p:nvSpPr>
          <p:spPr>
            <a:xfrm>
              <a:off x="7193411" y="5442673"/>
              <a:ext cx="2181539" cy="641714"/>
            </a:xfrm>
            <a:prstGeom prst="rect">
              <a:avLst/>
            </a:prstGeom>
          </p:spPr>
          <p:txBody>
            <a:bodyPr wrap="square" lIns="89642" tIns="89642" rIns="89642" bIns="89642">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gn="ctr">
                <a:defRPr/>
              </a:pPr>
              <a:r>
                <a:rPr lang="en-US" sz="1078" dirty="0">
                  <a:solidFill>
                    <a:srgbClr val="505050"/>
                  </a:solidFill>
                  <a:latin typeface="+mn-lt"/>
                </a:rPr>
                <a:t>Secure node-to-node communication and management access</a:t>
              </a:r>
            </a:p>
          </p:txBody>
        </p:sp>
      </p:grpSp>
      <p:sp>
        <p:nvSpPr>
          <p:cNvPr id="312" name="Oval 311">
            <a:extLst>
              <a:ext uri="{FF2B5EF4-FFF2-40B4-BE49-F238E27FC236}">
                <a16:creationId xmlns:a16="http://schemas.microsoft.com/office/drawing/2014/main" id="{A508325F-66D4-495F-87F8-0B4AC6A649BD}"/>
              </a:ext>
            </a:extLst>
          </p:cNvPr>
          <p:cNvSpPr/>
          <p:nvPr/>
        </p:nvSpPr>
        <p:spPr bwMode="auto">
          <a:xfrm>
            <a:off x="8039803" y="4272266"/>
            <a:ext cx="648226" cy="648226"/>
          </a:xfrm>
          <a:prstGeom prst="ellipse">
            <a:avLst/>
          </a:prstGeom>
          <a:solidFill>
            <a:schemeClr val="bg1"/>
          </a:solid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313" name="Oval 312">
            <a:extLst>
              <a:ext uri="{FF2B5EF4-FFF2-40B4-BE49-F238E27FC236}">
                <a16:creationId xmlns:a16="http://schemas.microsoft.com/office/drawing/2014/main" id="{BD149A96-5E4D-4AC9-82E7-1B796D39E2A3}"/>
              </a:ext>
            </a:extLst>
          </p:cNvPr>
          <p:cNvSpPr/>
          <p:nvPr/>
        </p:nvSpPr>
        <p:spPr bwMode="auto">
          <a:xfrm>
            <a:off x="10299295" y="4272266"/>
            <a:ext cx="648226" cy="648226"/>
          </a:xfrm>
          <a:prstGeom prst="ellipse">
            <a:avLst/>
          </a:prstGeom>
          <a:solidFill>
            <a:schemeClr val="bg1"/>
          </a:solid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9" name="Group 18">
            <a:extLst>
              <a:ext uri="{FF2B5EF4-FFF2-40B4-BE49-F238E27FC236}">
                <a16:creationId xmlns:a16="http://schemas.microsoft.com/office/drawing/2014/main" id="{DC8E8210-3F7F-49DC-BF63-FC2FAC281EE8}"/>
              </a:ext>
            </a:extLst>
          </p:cNvPr>
          <p:cNvGrpSpPr/>
          <p:nvPr/>
        </p:nvGrpSpPr>
        <p:grpSpPr>
          <a:xfrm>
            <a:off x="1399650" y="4497696"/>
            <a:ext cx="371589" cy="300685"/>
            <a:chOff x="-514350" y="3843338"/>
            <a:chExt cx="449263" cy="363538"/>
          </a:xfrm>
        </p:grpSpPr>
        <p:sp>
          <p:nvSpPr>
            <p:cNvPr id="7" name="Freeform 5">
              <a:extLst>
                <a:ext uri="{FF2B5EF4-FFF2-40B4-BE49-F238E27FC236}">
                  <a16:creationId xmlns:a16="http://schemas.microsoft.com/office/drawing/2014/main" id="{043ACB41-E47E-48B5-AD7B-6514633E4D08}"/>
                </a:ext>
              </a:extLst>
            </p:cNvPr>
            <p:cNvSpPr>
              <a:spLocks/>
            </p:cNvSpPr>
            <p:nvPr/>
          </p:nvSpPr>
          <p:spPr bwMode="auto">
            <a:xfrm>
              <a:off x="-514350" y="3900488"/>
              <a:ext cx="449263" cy="306388"/>
            </a:xfrm>
            <a:custGeom>
              <a:avLst/>
              <a:gdLst>
                <a:gd name="T0" fmla="*/ 154 w 157"/>
                <a:gd name="T1" fmla="*/ 107 h 107"/>
                <a:gd name="T2" fmla="*/ 3 w 157"/>
                <a:gd name="T3" fmla="*/ 107 h 107"/>
                <a:gd name="T4" fmla="*/ 0 w 157"/>
                <a:gd name="T5" fmla="*/ 104 h 107"/>
                <a:gd name="T6" fmla="*/ 0 w 157"/>
                <a:gd name="T7" fmla="*/ 26 h 107"/>
                <a:gd name="T8" fmla="*/ 25 w 157"/>
                <a:gd name="T9" fmla="*/ 0 h 107"/>
                <a:gd name="T10" fmla="*/ 131 w 157"/>
                <a:gd name="T11" fmla="*/ 0 h 107"/>
                <a:gd name="T12" fmla="*/ 157 w 157"/>
                <a:gd name="T13" fmla="*/ 26 h 107"/>
                <a:gd name="T14" fmla="*/ 157 w 157"/>
                <a:gd name="T15" fmla="*/ 104 h 107"/>
                <a:gd name="T16" fmla="*/ 154 w 157"/>
                <a:gd name="T17" fmla="*/ 107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7" h="107">
                  <a:moveTo>
                    <a:pt x="154" y="107"/>
                  </a:moveTo>
                  <a:cubicBezTo>
                    <a:pt x="3" y="107"/>
                    <a:pt x="3" y="107"/>
                    <a:pt x="3" y="107"/>
                  </a:cubicBezTo>
                  <a:cubicBezTo>
                    <a:pt x="1" y="107"/>
                    <a:pt x="0" y="106"/>
                    <a:pt x="0" y="104"/>
                  </a:cubicBezTo>
                  <a:cubicBezTo>
                    <a:pt x="0" y="26"/>
                    <a:pt x="0" y="26"/>
                    <a:pt x="0" y="26"/>
                  </a:cubicBezTo>
                  <a:cubicBezTo>
                    <a:pt x="0" y="12"/>
                    <a:pt x="11" y="0"/>
                    <a:pt x="25" y="0"/>
                  </a:cubicBezTo>
                  <a:cubicBezTo>
                    <a:pt x="131" y="0"/>
                    <a:pt x="131" y="0"/>
                    <a:pt x="131" y="0"/>
                  </a:cubicBezTo>
                  <a:cubicBezTo>
                    <a:pt x="145" y="0"/>
                    <a:pt x="157" y="12"/>
                    <a:pt x="157" y="26"/>
                  </a:cubicBezTo>
                  <a:cubicBezTo>
                    <a:pt x="157" y="104"/>
                    <a:pt x="157" y="104"/>
                    <a:pt x="157" y="104"/>
                  </a:cubicBezTo>
                  <a:cubicBezTo>
                    <a:pt x="157" y="106"/>
                    <a:pt x="155" y="107"/>
                    <a:pt x="154" y="107"/>
                  </a:cubicBez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8" name="Line 6">
              <a:extLst>
                <a:ext uri="{FF2B5EF4-FFF2-40B4-BE49-F238E27FC236}">
                  <a16:creationId xmlns:a16="http://schemas.microsoft.com/office/drawing/2014/main" id="{4DB2307A-85E4-45A2-9530-95211A4179CF}"/>
                </a:ext>
              </a:extLst>
            </p:cNvPr>
            <p:cNvSpPr>
              <a:spLocks noChangeShapeType="1"/>
            </p:cNvSpPr>
            <p:nvPr/>
          </p:nvSpPr>
          <p:spPr bwMode="auto">
            <a:xfrm>
              <a:off x="-504825" y="4043363"/>
              <a:ext cx="439738"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4" name="Line 7">
              <a:extLst>
                <a:ext uri="{FF2B5EF4-FFF2-40B4-BE49-F238E27FC236}">
                  <a16:creationId xmlns:a16="http://schemas.microsoft.com/office/drawing/2014/main" id="{DFC59A86-15F6-4EAB-820F-D91E1B2D4BD6}"/>
                </a:ext>
              </a:extLst>
            </p:cNvPr>
            <p:cNvSpPr>
              <a:spLocks noChangeShapeType="1"/>
            </p:cNvSpPr>
            <p:nvPr/>
          </p:nvSpPr>
          <p:spPr bwMode="auto">
            <a:xfrm>
              <a:off x="-390525" y="4003676"/>
              <a:ext cx="0" cy="73025"/>
            </a:xfrm>
            <a:prstGeom prst="line">
              <a:avLst/>
            </a:prstGeom>
            <a:noFill/>
            <a:ln w="19050" cap="rnd">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5" name="Line 8">
              <a:extLst>
                <a:ext uri="{FF2B5EF4-FFF2-40B4-BE49-F238E27FC236}">
                  <a16:creationId xmlns:a16="http://schemas.microsoft.com/office/drawing/2014/main" id="{FA5AEFB7-E7D7-48A1-84C9-8C74336B671F}"/>
                </a:ext>
              </a:extLst>
            </p:cNvPr>
            <p:cNvSpPr>
              <a:spLocks noChangeShapeType="1"/>
            </p:cNvSpPr>
            <p:nvPr/>
          </p:nvSpPr>
          <p:spPr bwMode="auto">
            <a:xfrm>
              <a:off x="-188913" y="4003676"/>
              <a:ext cx="0" cy="73025"/>
            </a:xfrm>
            <a:prstGeom prst="line">
              <a:avLst/>
            </a:prstGeom>
            <a:noFill/>
            <a:ln w="19050" cap="rnd">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8" name="Freeform 9">
              <a:extLst>
                <a:ext uri="{FF2B5EF4-FFF2-40B4-BE49-F238E27FC236}">
                  <a16:creationId xmlns:a16="http://schemas.microsoft.com/office/drawing/2014/main" id="{78E757B8-C198-43CA-A8F1-0B766ABEEF12}"/>
                </a:ext>
              </a:extLst>
            </p:cNvPr>
            <p:cNvSpPr>
              <a:spLocks/>
            </p:cNvSpPr>
            <p:nvPr/>
          </p:nvSpPr>
          <p:spPr bwMode="auto">
            <a:xfrm>
              <a:off x="-382588" y="3843338"/>
              <a:ext cx="188913" cy="57150"/>
            </a:xfrm>
            <a:custGeom>
              <a:avLst/>
              <a:gdLst>
                <a:gd name="T0" fmla="*/ 0 w 66"/>
                <a:gd name="T1" fmla="*/ 20 h 20"/>
                <a:gd name="T2" fmla="*/ 0 w 66"/>
                <a:gd name="T3" fmla="*/ 20 h 20"/>
                <a:gd name="T4" fmla="*/ 17 w 66"/>
                <a:gd name="T5" fmla="*/ 0 h 20"/>
                <a:gd name="T6" fmla="*/ 49 w 66"/>
                <a:gd name="T7" fmla="*/ 0 h 20"/>
                <a:gd name="T8" fmla="*/ 66 w 66"/>
                <a:gd name="T9" fmla="*/ 20 h 20"/>
              </a:gdLst>
              <a:ahLst/>
              <a:cxnLst>
                <a:cxn ang="0">
                  <a:pos x="T0" y="T1"/>
                </a:cxn>
                <a:cxn ang="0">
                  <a:pos x="T2" y="T3"/>
                </a:cxn>
                <a:cxn ang="0">
                  <a:pos x="T4" y="T5"/>
                </a:cxn>
                <a:cxn ang="0">
                  <a:pos x="T6" y="T7"/>
                </a:cxn>
                <a:cxn ang="0">
                  <a:pos x="T8" y="T9"/>
                </a:cxn>
              </a:cxnLst>
              <a:rect l="0" t="0" r="r" b="b"/>
              <a:pathLst>
                <a:path w="66" h="20">
                  <a:moveTo>
                    <a:pt x="0" y="20"/>
                  </a:moveTo>
                  <a:cubicBezTo>
                    <a:pt x="0" y="20"/>
                    <a:pt x="0" y="20"/>
                    <a:pt x="0" y="20"/>
                  </a:cubicBezTo>
                  <a:cubicBezTo>
                    <a:pt x="0" y="9"/>
                    <a:pt x="7" y="0"/>
                    <a:pt x="17" y="0"/>
                  </a:cubicBezTo>
                  <a:cubicBezTo>
                    <a:pt x="49" y="0"/>
                    <a:pt x="49" y="0"/>
                    <a:pt x="49" y="0"/>
                  </a:cubicBezTo>
                  <a:cubicBezTo>
                    <a:pt x="58" y="0"/>
                    <a:pt x="66" y="9"/>
                    <a:pt x="66" y="20"/>
                  </a:cubicBez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grpSp>
      <p:sp>
        <p:nvSpPr>
          <p:cNvPr id="22" name="Freeform 13">
            <a:extLst>
              <a:ext uri="{FF2B5EF4-FFF2-40B4-BE49-F238E27FC236}">
                <a16:creationId xmlns:a16="http://schemas.microsoft.com/office/drawing/2014/main" id="{FE47D80B-D09A-4E3E-95BB-3BB42A670EB5}"/>
              </a:ext>
            </a:extLst>
          </p:cNvPr>
          <p:cNvSpPr>
            <a:spLocks/>
          </p:cNvSpPr>
          <p:nvPr/>
        </p:nvSpPr>
        <p:spPr bwMode="auto">
          <a:xfrm>
            <a:off x="3672964" y="4447674"/>
            <a:ext cx="343941" cy="359504"/>
          </a:xfrm>
          <a:custGeom>
            <a:avLst/>
            <a:gdLst>
              <a:gd name="T0" fmla="*/ 61 w 122"/>
              <a:gd name="T1" fmla="*/ 128 h 128"/>
              <a:gd name="T2" fmla="*/ 57 w 122"/>
              <a:gd name="T3" fmla="*/ 126 h 128"/>
              <a:gd name="T4" fmla="*/ 46 w 122"/>
              <a:gd name="T5" fmla="*/ 111 h 128"/>
              <a:gd name="T6" fmla="*/ 45 w 122"/>
              <a:gd name="T7" fmla="*/ 110 h 128"/>
              <a:gd name="T8" fmla="*/ 28 w 122"/>
              <a:gd name="T9" fmla="*/ 116 h 128"/>
              <a:gd name="T10" fmla="*/ 23 w 122"/>
              <a:gd name="T11" fmla="*/ 116 h 128"/>
              <a:gd name="T12" fmla="*/ 21 w 122"/>
              <a:gd name="T13" fmla="*/ 112 h 128"/>
              <a:gd name="T14" fmla="*/ 22 w 122"/>
              <a:gd name="T15" fmla="*/ 94 h 128"/>
              <a:gd name="T16" fmla="*/ 21 w 122"/>
              <a:gd name="T17" fmla="*/ 92 h 128"/>
              <a:gd name="T18" fmla="*/ 3 w 122"/>
              <a:gd name="T19" fmla="*/ 87 h 128"/>
              <a:gd name="T20" fmla="*/ 0 w 122"/>
              <a:gd name="T21" fmla="*/ 84 h 128"/>
              <a:gd name="T22" fmla="*/ 1 w 122"/>
              <a:gd name="T23" fmla="*/ 79 h 128"/>
              <a:gd name="T24" fmla="*/ 12 w 122"/>
              <a:gd name="T25" fmla="*/ 65 h 128"/>
              <a:gd name="T26" fmla="*/ 12 w 122"/>
              <a:gd name="T27" fmla="*/ 63 h 128"/>
              <a:gd name="T28" fmla="*/ 1 w 122"/>
              <a:gd name="T29" fmla="*/ 49 h 128"/>
              <a:gd name="T30" fmla="*/ 0 w 122"/>
              <a:gd name="T31" fmla="*/ 44 h 128"/>
              <a:gd name="T32" fmla="*/ 3 w 122"/>
              <a:gd name="T33" fmla="*/ 41 h 128"/>
              <a:gd name="T34" fmla="*/ 21 w 122"/>
              <a:gd name="T35" fmla="*/ 36 h 128"/>
              <a:gd name="T36" fmla="*/ 22 w 122"/>
              <a:gd name="T37" fmla="*/ 35 h 128"/>
              <a:gd name="T38" fmla="*/ 21 w 122"/>
              <a:gd name="T39" fmla="*/ 17 h 128"/>
              <a:gd name="T40" fmla="*/ 23 w 122"/>
              <a:gd name="T41" fmla="*/ 13 h 128"/>
              <a:gd name="T42" fmla="*/ 28 w 122"/>
              <a:gd name="T43" fmla="*/ 12 h 128"/>
              <a:gd name="T44" fmla="*/ 45 w 122"/>
              <a:gd name="T45" fmla="*/ 18 h 128"/>
              <a:gd name="T46" fmla="*/ 46 w 122"/>
              <a:gd name="T47" fmla="*/ 17 h 128"/>
              <a:gd name="T48" fmla="*/ 57 w 122"/>
              <a:gd name="T49" fmla="*/ 3 h 128"/>
              <a:gd name="T50" fmla="*/ 65 w 122"/>
              <a:gd name="T51" fmla="*/ 3 h 128"/>
              <a:gd name="T52" fmla="*/ 65 w 122"/>
              <a:gd name="T53" fmla="*/ 3 h 128"/>
              <a:gd name="T54" fmla="*/ 75 w 122"/>
              <a:gd name="T55" fmla="*/ 17 h 128"/>
              <a:gd name="T56" fmla="*/ 77 w 122"/>
              <a:gd name="T57" fmla="*/ 18 h 128"/>
              <a:gd name="T58" fmla="*/ 94 w 122"/>
              <a:gd name="T59" fmla="*/ 12 h 128"/>
              <a:gd name="T60" fmla="*/ 98 w 122"/>
              <a:gd name="T61" fmla="*/ 13 h 128"/>
              <a:gd name="T62" fmla="*/ 100 w 122"/>
              <a:gd name="T63" fmla="*/ 17 h 128"/>
              <a:gd name="T64" fmla="*/ 100 w 122"/>
              <a:gd name="T65" fmla="*/ 35 h 128"/>
              <a:gd name="T66" fmla="*/ 101 w 122"/>
              <a:gd name="T67" fmla="*/ 36 h 128"/>
              <a:gd name="T68" fmla="*/ 118 w 122"/>
              <a:gd name="T69" fmla="*/ 41 h 128"/>
              <a:gd name="T70" fmla="*/ 121 w 122"/>
              <a:gd name="T71" fmla="*/ 44 h 128"/>
              <a:gd name="T72" fmla="*/ 120 w 122"/>
              <a:gd name="T73" fmla="*/ 49 h 128"/>
              <a:gd name="T74" fmla="*/ 110 w 122"/>
              <a:gd name="T75" fmla="*/ 63 h 128"/>
              <a:gd name="T76" fmla="*/ 110 w 122"/>
              <a:gd name="T77" fmla="*/ 65 h 128"/>
              <a:gd name="T78" fmla="*/ 120 w 122"/>
              <a:gd name="T79" fmla="*/ 79 h 128"/>
              <a:gd name="T80" fmla="*/ 121 w 122"/>
              <a:gd name="T81" fmla="*/ 84 h 128"/>
              <a:gd name="T82" fmla="*/ 118 w 122"/>
              <a:gd name="T83" fmla="*/ 87 h 128"/>
              <a:gd name="T84" fmla="*/ 101 w 122"/>
              <a:gd name="T85" fmla="*/ 92 h 128"/>
              <a:gd name="T86" fmla="*/ 100 w 122"/>
              <a:gd name="T87" fmla="*/ 94 h 128"/>
              <a:gd name="T88" fmla="*/ 100 w 122"/>
              <a:gd name="T89" fmla="*/ 112 h 128"/>
              <a:gd name="T90" fmla="*/ 98 w 122"/>
              <a:gd name="T91" fmla="*/ 116 h 128"/>
              <a:gd name="T92" fmla="*/ 94 w 122"/>
              <a:gd name="T93" fmla="*/ 116 h 128"/>
              <a:gd name="T94" fmla="*/ 77 w 122"/>
              <a:gd name="T95" fmla="*/ 110 h 128"/>
              <a:gd name="T96" fmla="*/ 75 w 122"/>
              <a:gd name="T97" fmla="*/ 111 h 128"/>
              <a:gd name="T98" fmla="*/ 65 w 122"/>
              <a:gd name="T99" fmla="*/ 126 h 128"/>
              <a:gd name="T100" fmla="*/ 61 w 122"/>
              <a:gd name="T101"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22" h="128">
                <a:moveTo>
                  <a:pt x="61" y="128"/>
                </a:moveTo>
                <a:cubicBezTo>
                  <a:pt x="59" y="128"/>
                  <a:pt x="58" y="127"/>
                  <a:pt x="57" y="126"/>
                </a:cubicBezTo>
                <a:cubicBezTo>
                  <a:pt x="46" y="111"/>
                  <a:pt x="46" y="111"/>
                  <a:pt x="46" y="111"/>
                </a:cubicBezTo>
                <a:cubicBezTo>
                  <a:pt x="46" y="110"/>
                  <a:pt x="45" y="110"/>
                  <a:pt x="45" y="110"/>
                </a:cubicBezTo>
                <a:cubicBezTo>
                  <a:pt x="28" y="116"/>
                  <a:pt x="28" y="116"/>
                  <a:pt x="28" y="116"/>
                </a:cubicBezTo>
                <a:cubicBezTo>
                  <a:pt x="26" y="117"/>
                  <a:pt x="25" y="116"/>
                  <a:pt x="23" y="116"/>
                </a:cubicBezTo>
                <a:cubicBezTo>
                  <a:pt x="22" y="115"/>
                  <a:pt x="21" y="113"/>
                  <a:pt x="21" y="112"/>
                </a:cubicBezTo>
                <a:cubicBezTo>
                  <a:pt x="22" y="94"/>
                  <a:pt x="22" y="94"/>
                  <a:pt x="22" y="94"/>
                </a:cubicBezTo>
                <a:cubicBezTo>
                  <a:pt x="22" y="93"/>
                  <a:pt x="21" y="92"/>
                  <a:pt x="21" y="92"/>
                </a:cubicBezTo>
                <a:cubicBezTo>
                  <a:pt x="3" y="87"/>
                  <a:pt x="3" y="87"/>
                  <a:pt x="3" y="87"/>
                </a:cubicBezTo>
                <a:cubicBezTo>
                  <a:pt x="2" y="86"/>
                  <a:pt x="1" y="85"/>
                  <a:pt x="0" y="84"/>
                </a:cubicBezTo>
                <a:cubicBezTo>
                  <a:pt x="0" y="82"/>
                  <a:pt x="0" y="81"/>
                  <a:pt x="1" y="79"/>
                </a:cubicBezTo>
                <a:cubicBezTo>
                  <a:pt x="12" y="65"/>
                  <a:pt x="12" y="65"/>
                  <a:pt x="12" y="65"/>
                </a:cubicBezTo>
                <a:cubicBezTo>
                  <a:pt x="12" y="64"/>
                  <a:pt x="12" y="64"/>
                  <a:pt x="12" y="63"/>
                </a:cubicBezTo>
                <a:cubicBezTo>
                  <a:pt x="1" y="49"/>
                  <a:pt x="1" y="49"/>
                  <a:pt x="1" y="49"/>
                </a:cubicBezTo>
                <a:cubicBezTo>
                  <a:pt x="0" y="48"/>
                  <a:pt x="0" y="46"/>
                  <a:pt x="0" y="44"/>
                </a:cubicBezTo>
                <a:cubicBezTo>
                  <a:pt x="1" y="43"/>
                  <a:pt x="2" y="42"/>
                  <a:pt x="3" y="41"/>
                </a:cubicBezTo>
                <a:cubicBezTo>
                  <a:pt x="21" y="36"/>
                  <a:pt x="21" y="36"/>
                  <a:pt x="21" y="36"/>
                </a:cubicBezTo>
                <a:cubicBezTo>
                  <a:pt x="21" y="36"/>
                  <a:pt x="22" y="35"/>
                  <a:pt x="22" y="35"/>
                </a:cubicBezTo>
                <a:cubicBezTo>
                  <a:pt x="21" y="17"/>
                  <a:pt x="21" y="17"/>
                  <a:pt x="21" y="17"/>
                </a:cubicBezTo>
                <a:cubicBezTo>
                  <a:pt x="21" y="15"/>
                  <a:pt x="22" y="14"/>
                  <a:pt x="23" y="13"/>
                </a:cubicBezTo>
                <a:cubicBezTo>
                  <a:pt x="25" y="12"/>
                  <a:pt x="26" y="11"/>
                  <a:pt x="28" y="12"/>
                </a:cubicBezTo>
                <a:cubicBezTo>
                  <a:pt x="45" y="18"/>
                  <a:pt x="45" y="18"/>
                  <a:pt x="45" y="18"/>
                </a:cubicBezTo>
                <a:cubicBezTo>
                  <a:pt x="45" y="18"/>
                  <a:pt x="46" y="18"/>
                  <a:pt x="46" y="17"/>
                </a:cubicBezTo>
                <a:cubicBezTo>
                  <a:pt x="57" y="3"/>
                  <a:pt x="57" y="3"/>
                  <a:pt x="57" y="3"/>
                </a:cubicBezTo>
                <a:cubicBezTo>
                  <a:pt x="58" y="0"/>
                  <a:pt x="63" y="0"/>
                  <a:pt x="65" y="3"/>
                </a:cubicBezTo>
                <a:cubicBezTo>
                  <a:pt x="65" y="3"/>
                  <a:pt x="65" y="3"/>
                  <a:pt x="65" y="3"/>
                </a:cubicBezTo>
                <a:cubicBezTo>
                  <a:pt x="75" y="17"/>
                  <a:pt x="75" y="17"/>
                  <a:pt x="75" y="17"/>
                </a:cubicBezTo>
                <a:cubicBezTo>
                  <a:pt x="75" y="18"/>
                  <a:pt x="76" y="18"/>
                  <a:pt x="77" y="18"/>
                </a:cubicBezTo>
                <a:cubicBezTo>
                  <a:pt x="94" y="12"/>
                  <a:pt x="94" y="12"/>
                  <a:pt x="94" y="12"/>
                </a:cubicBezTo>
                <a:cubicBezTo>
                  <a:pt x="95" y="12"/>
                  <a:pt x="97" y="12"/>
                  <a:pt x="98" y="13"/>
                </a:cubicBezTo>
                <a:cubicBezTo>
                  <a:pt x="99" y="14"/>
                  <a:pt x="100" y="15"/>
                  <a:pt x="100" y="17"/>
                </a:cubicBezTo>
                <a:cubicBezTo>
                  <a:pt x="100" y="35"/>
                  <a:pt x="100" y="35"/>
                  <a:pt x="100" y="35"/>
                </a:cubicBezTo>
                <a:cubicBezTo>
                  <a:pt x="100" y="35"/>
                  <a:pt x="100" y="36"/>
                  <a:pt x="101" y="36"/>
                </a:cubicBezTo>
                <a:cubicBezTo>
                  <a:pt x="118" y="41"/>
                  <a:pt x="118" y="41"/>
                  <a:pt x="118" y="41"/>
                </a:cubicBezTo>
                <a:cubicBezTo>
                  <a:pt x="119" y="42"/>
                  <a:pt x="121" y="43"/>
                  <a:pt x="121" y="44"/>
                </a:cubicBezTo>
                <a:cubicBezTo>
                  <a:pt x="122" y="46"/>
                  <a:pt x="121" y="48"/>
                  <a:pt x="120" y="49"/>
                </a:cubicBezTo>
                <a:cubicBezTo>
                  <a:pt x="110" y="63"/>
                  <a:pt x="110" y="63"/>
                  <a:pt x="110" y="63"/>
                </a:cubicBezTo>
                <a:cubicBezTo>
                  <a:pt x="109" y="64"/>
                  <a:pt x="109" y="64"/>
                  <a:pt x="110" y="65"/>
                </a:cubicBezTo>
                <a:cubicBezTo>
                  <a:pt x="120" y="79"/>
                  <a:pt x="120" y="79"/>
                  <a:pt x="120" y="79"/>
                </a:cubicBezTo>
                <a:cubicBezTo>
                  <a:pt x="121" y="81"/>
                  <a:pt x="122" y="82"/>
                  <a:pt x="121" y="84"/>
                </a:cubicBezTo>
                <a:cubicBezTo>
                  <a:pt x="121" y="85"/>
                  <a:pt x="119" y="86"/>
                  <a:pt x="118" y="87"/>
                </a:cubicBezTo>
                <a:cubicBezTo>
                  <a:pt x="101" y="92"/>
                  <a:pt x="101" y="92"/>
                  <a:pt x="101" y="92"/>
                </a:cubicBezTo>
                <a:cubicBezTo>
                  <a:pt x="100" y="92"/>
                  <a:pt x="100" y="93"/>
                  <a:pt x="100" y="94"/>
                </a:cubicBezTo>
                <a:cubicBezTo>
                  <a:pt x="100" y="112"/>
                  <a:pt x="100" y="112"/>
                  <a:pt x="100" y="112"/>
                </a:cubicBezTo>
                <a:cubicBezTo>
                  <a:pt x="100" y="113"/>
                  <a:pt x="99" y="115"/>
                  <a:pt x="98" y="116"/>
                </a:cubicBezTo>
                <a:cubicBezTo>
                  <a:pt x="97" y="116"/>
                  <a:pt x="95" y="117"/>
                  <a:pt x="94" y="116"/>
                </a:cubicBezTo>
                <a:cubicBezTo>
                  <a:pt x="77" y="110"/>
                  <a:pt x="77" y="110"/>
                  <a:pt x="77" y="110"/>
                </a:cubicBezTo>
                <a:cubicBezTo>
                  <a:pt x="76" y="110"/>
                  <a:pt x="75" y="110"/>
                  <a:pt x="75" y="111"/>
                </a:cubicBezTo>
                <a:cubicBezTo>
                  <a:pt x="65" y="126"/>
                  <a:pt x="65" y="126"/>
                  <a:pt x="65" y="126"/>
                </a:cubicBezTo>
                <a:cubicBezTo>
                  <a:pt x="64" y="127"/>
                  <a:pt x="62" y="128"/>
                  <a:pt x="61" y="128"/>
                </a:cubicBez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6" name="Freeform 18">
            <a:extLst>
              <a:ext uri="{FF2B5EF4-FFF2-40B4-BE49-F238E27FC236}">
                <a16:creationId xmlns:a16="http://schemas.microsoft.com/office/drawing/2014/main" id="{576BE5F3-D6D5-4083-9906-46B0E4DF77FE}"/>
              </a:ext>
            </a:extLst>
          </p:cNvPr>
          <p:cNvSpPr>
            <a:spLocks/>
          </p:cNvSpPr>
          <p:nvPr/>
        </p:nvSpPr>
        <p:spPr bwMode="auto">
          <a:xfrm>
            <a:off x="5969920" y="4415271"/>
            <a:ext cx="269010" cy="398737"/>
          </a:xfrm>
          <a:custGeom>
            <a:avLst/>
            <a:gdLst>
              <a:gd name="T0" fmla="*/ 98 w 197"/>
              <a:gd name="T1" fmla="*/ 178 h 292"/>
              <a:gd name="T2" fmla="*/ 87 w 197"/>
              <a:gd name="T3" fmla="*/ 292 h 292"/>
              <a:gd name="T4" fmla="*/ 197 w 197"/>
              <a:gd name="T5" fmla="*/ 114 h 292"/>
              <a:gd name="T6" fmla="*/ 98 w 197"/>
              <a:gd name="T7" fmla="*/ 114 h 292"/>
              <a:gd name="T8" fmla="*/ 98 w 197"/>
              <a:gd name="T9" fmla="*/ 114 h 292"/>
              <a:gd name="T10" fmla="*/ 110 w 197"/>
              <a:gd name="T11" fmla="*/ 0 h 292"/>
              <a:gd name="T12" fmla="*/ 0 w 197"/>
              <a:gd name="T13" fmla="*/ 178 h 292"/>
              <a:gd name="T14" fmla="*/ 98 w 197"/>
              <a:gd name="T15" fmla="*/ 178 h 292"/>
              <a:gd name="T16" fmla="*/ 98 w 197"/>
              <a:gd name="T17" fmla="*/ 178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7" h="292">
                <a:moveTo>
                  <a:pt x="98" y="178"/>
                </a:moveTo>
                <a:lnTo>
                  <a:pt x="87" y="292"/>
                </a:lnTo>
                <a:lnTo>
                  <a:pt x="197" y="114"/>
                </a:lnTo>
                <a:lnTo>
                  <a:pt x="98" y="114"/>
                </a:lnTo>
                <a:lnTo>
                  <a:pt x="98" y="114"/>
                </a:lnTo>
                <a:lnTo>
                  <a:pt x="110" y="0"/>
                </a:lnTo>
                <a:lnTo>
                  <a:pt x="0" y="178"/>
                </a:lnTo>
                <a:lnTo>
                  <a:pt x="98" y="178"/>
                </a:lnTo>
                <a:lnTo>
                  <a:pt x="98" y="178"/>
                </a:lnTo>
                <a:close/>
              </a:path>
            </a:pathLst>
          </a:custGeom>
          <a:noFill/>
          <a:ln w="1905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grpSp>
        <p:nvGrpSpPr>
          <p:cNvPr id="32" name="Group 31">
            <a:extLst>
              <a:ext uri="{FF2B5EF4-FFF2-40B4-BE49-F238E27FC236}">
                <a16:creationId xmlns:a16="http://schemas.microsoft.com/office/drawing/2014/main" id="{C21FD0CA-A67D-41F9-B5FA-E88E653E99D2}"/>
              </a:ext>
            </a:extLst>
          </p:cNvPr>
          <p:cNvGrpSpPr/>
          <p:nvPr/>
        </p:nvGrpSpPr>
        <p:grpSpPr>
          <a:xfrm>
            <a:off x="8200862" y="4411564"/>
            <a:ext cx="326107" cy="377928"/>
            <a:chOff x="7296151" y="4316413"/>
            <a:chExt cx="409575" cy="474662"/>
          </a:xfrm>
        </p:grpSpPr>
        <p:sp>
          <p:nvSpPr>
            <p:cNvPr id="29" name="Freeform 22">
              <a:extLst>
                <a:ext uri="{FF2B5EF4-FFF2-40B4-BE49-F238E27FC236}">
                  <a16:creationId xmlns:a16="http://schemas.microsoft.com/office/drawing/2014/main" id="{FA318469-C0D0-4B49-80AA-2F99C245A9EF}"/>
                </a:ext>
              </a:extLst>
            </p:cNvPr>
            <p:cNvSpPr>
              <a:spLocks/>
            </p:cNvSpPr>
            <p:nvPr/>
          </p:nvSpPr>
          <p:spPr bwMode="auto">
            <a:xfrm>
              <a:off x="7296151" y="4316413"/>
              <a:ext cx="203200" cy="93662"/>
            </a:xfrm>
            <a:custGeom>
              <a:avLst/>
              <a:gdLst>
                <a:gd name="T0" fmla="*/ 0 w 71"/>
                <a:gd name="T1" fmla="*/ 18 h 33"/>
                <a:gd name="T2" fmla="*/ 71 w 71"/>
                <a:gd name="T3" fmla="*/ 0 h 33"/>
              </a:gdLst>
              <a:ahLst/>
              <a:cxnLst>
                <a:cxn ang="0">
                  <a:pos x="T0" y="T1"/>
                </a:cxn>
                <a:cxn ang="0">
                  <a:pos x="T2" y="T3"/>
                </a:cxn>
              </a:cxnLst>
              <a:rect l="0" t="0" r="r" b="b"/>
              <a:pathLst>
                <a:path w="71" h="33">
                  <a:moveTo>
                    <a:pt x="0" y="18"/>
                  </a:moveTo>
                  <a:cubicBezTo>
                    <a:pt x="0" y="18"/>
                    <a:pt x="46" y="33"/>
                    <a:pt x="71" y="0"/>
                  </a:cubicBezTo>
                </a:path>
              </a:pathLst>
            </a:custGeom>
            <a:noFill/>
            <a:ln w="1905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30" name="Freeform 23">
              <a:extLst>
                <a:ext uri="{FF2B5EF4-FFF2-40B4-BE49-F238E27FC236}">
                  <a16:creationId xmlns:a16="http://schemas.microsoft.com/office/drawing/2014/main" id="{B04B1E2B-5F3B-474C-8C18-4648905421E0}"/>
                </a:ext>
              </a:extLst>
            </p:cNvPr>
            <p:cNvSpPr>
              <a:spLocks/>
            </p:cNvSpPr>
            <p:nvPr/>
          </p:nvSpPr>
          <p:spPr bwMode="auto">
            <a:xfrm>
              <a:off x="7296151" y="4367213"/>
              <a:ext cx="409575" cy="423862"/>
            </a:xfrm>
            <a:custGeom>
              <a:avLst/>
              <a:gdLst>
                <a:gd name="T0" fmla="*/ 143 w 143"/>
                <a:gd name="T1" fmla="*/ 0 h 149"/>
                <a:gd name="T2" fmla="*/ 143 w 143"/>
                <a:gd name="T3" fmla="*/ 33 h 149"/>
                <a:gd name="T4" fmla="*/ 71 w 143"/>
                <a:gd name="T5" fmla="*/ 149 h 149"/>
                <a:gd name="T6" fmla="*/ 0 w 143"/>
                <a:gd name="T7" fmla="*/ 33 h 149"/>
                <a:gd name="T8" fmla="*/ 0 w 143"/>
                <a:gd name="T9" fmla="*/ 0 h 149"/>
              </a:gdLst>
              <a:ahLst/>
              <a:cxnLst>
                <a:cxn ang="0">
                  <a:pos x="T0" y="T1"/>
                </a:cxn>
                <a:cxn ang="0">
                  <a:pos x="T2" y="T3"/>
                </a:cxn>
                <a:cxn ang="0">
                  <a:pos x="T4" y="T5"/>
                </a:cxn>
                <a:cxn ang="0">
                  <a:pos x="T6" y="T7"/>
                </a:cxn>
                <a:cxn ang="0">
                  <a:pos x="T8" y="T9"/>
                </a:cxn>
              </a:cxnLst>
              <a:rect l="0" t="0" r="r" b="b"/>
              <a:pathLst>
                <a:path w="143" h="149">
                  <a:moveTo>
                    <a:pt x="143" y="0"/>
                  </a:moveTo>
                  <a:cubicBezTo>
                    <a:pt x="143" y="33"/>
                    <a:pt x="143" y="33"/>
                    <a:pt x="143" y="33"/>
                  </a:cubicBezTo>
                  <a:cubicBezTo>
                    <a:pt x="142" y="123"/>
                    <a:pt x="71" y="149"/>
                    <a:pt x="71" y="149"/>
                  </a:cubicBezTo>
                  <a:cubicBezTo>
                    <a:pt x="71" y="149"/>
                    <a:pt x="1" y="123"/>
                    <a:pt x="0" y="33"/>
                  </a:cubicBezTo>
                  <a:cubicBezTo>
                    <a:pt x="0" y="0"/>
                    <a:pt x="0" y="0"/>
                    <a:pt x="0" y="0"/>
                  </a:cubicBezTo>
                </a:path>
              </a:pathLst>
            </a:custGeom>
            <a:noFill/>
            <a:ln w="1905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31" name="Freeform 24">
              <a:extLst>
                <a:ext uri="{FF2B5EF4-FFF2-40B4-BE49-F238E27FC236}">
                  <a16:creationId xmlns:a16="http://schemas.microsoft.com/office/drawing/2014/main" id="{FF646A63-E834-4619-AFB6-0E1DF45995A9}"/>
                </a:ext>
              </a:extLst>
            </p:cNvPr>
            <p:cNvSpPr>
              <a:spLocks/>
            </p:cNvSpPr>
            <p:nvPr/>
          </p:nvSpPr>
          <p:spPr bwMode="auto">
            <a:xfrm>
              <a:off x="7499351" y="4316413"/>
              <a:ext cx="206375" cy="93662"/>
            </a:xfrm>
            <a:custGeom>
              <a:avLst/>
              <a:gdLst>
                <a:gd name="T0" fmla="*/ 72 w 72"/>
                <a:gd name="T1" fmla="*/ 18 h 33"/>
                <a:gd name="T2" fmla="*/ 0 w 72"/>
                <a:gd name="T3" fmla="*/ 0 h 33"/>
              </a:gdLst>
              <a:ahLst/>
              <a:cxnLst>
                <a:cxn ang="0">
                  <a:pos x="T0" y="T1"/>
                </a:cxn>
                <a:cxn ang="0">
                  <a:pos x="T2" y="T3"/>
                </a:cxn>
              </a:cxnLst>
              <a:rect l="0" t="0" r="r" b="b"/>
              <a:pathLst>
                <a:path w="72" h="33">
                  <a:moveTo>
                    <a:pt x="72" y="18"/>
                  </a:moveTo>
                  <a:cubicBezTo>
                    <a:pt x="72" y="18"/>
                    <a:pt x="26" y="33"/>
                    <a:pt x="0" y="0"/>
                  </a:cubicBezTo>
                </a:path>
              </a:pathLst>
            </a:custGeom>
            <a:noFill/>
            <a:ln w="1905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grpSp>
      <p:grpSp>
        <p:nvGrpSpPr>
          <p:cNvPr id="40" name="Group 39">
            <a:extLst>
              <a:ext uri="{FF2B5EF4-FFF2-40B4-BE49-F238E27FC236}">
                <a16:creationId xmlns:a16="http://schemas.microsoft.com/office/drawing/2014/main" id="{12C73401-4321-4D8C-A6A4-33F8CB3297C2}"/>
              </a:ext>
            </a:extLst>
          </p:cNvPr>
          <p:cNvGrpSpPr/>
          <p:nvPr/>
        </p:nvGrpSpPr>
        <p:grpSpPr>
          <a:xfrm>
            <a:off x="10451937" y="4424565"/>
            <a:ext cx="342944" cy="343630"/>
            <a:chOff x="-2282825" y="4802188"/>
            <a:chExt cx="793750" cy="795338"/>
          </a:xfrm>
        </p:grpSpPr>
        <p:sp>
          <p:nvSpPr>
            <p:cNvPr id="36" name="Line 28">
              <a:extLst>
                <a:ext uri="{FF2B5EF4-FFF2-40B4-BE49-F238E27FC236}">
                  <a16:creationId xmlns:a16="http://schemas.microsoft.com/office/drawing/2014/main" id="{D108DD50-EF0A-4FA9-AE2F-C864BFF13AFE}"/>
                </a:ext>
              </a:extLst>
            </p:cNvPr>
            <p:cNvSpPr>
              <a:spLocks noChangeShapeType="1"/>
            </p:cNvSpPr>
            <p:nvPr/>
          </p:nvSpPr>
          <p:spPr bwMode="auto">
            <a:xfrm flipV="1">
              <a:off x="-2220913" y="5143500"/>
              <a:ext cx="384175" cy="388938"/>
            </a:xfrm>
            <a:prstGeom prst="line">
              <a:avLst/>
            </a:prstGeom>
            <a:noFill/>
            <a:ln w="19050" cap="rnd">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37" name="Freeform 29">
              <a:extLst>
                <a:ext uri="{FF2B5EF4-FFF2-40B4-BE49-F238E27FC236}">
                  <a16:creationId xmlns:a16="http://schemas.microsoft.com/office/drawing/2014/main" id="{138CDEAC-9698-4DEF-B9E0-F660C7F334AB}"/>
                </a:ext>
              </a:extLst>
            </p:cNvPr>
            <p:cNvSpPr>
              <a:spLocks/>
            </p:cNvSpPr>
            <p:nvPr/>
          </p:nvSpPr>
          <p:spPr bwMode="auto">
            <a:xfrm>
              <a:off x="-1989138" y="5095875"/>
              <a:ext cx="200025" cy="203200"/>
            </a:xfrm>
            <a:custGeom>
              <a:avLst/>
              <a:gdLst>
                <a:gd name="T0" fmla="*/ 89 w 126"/>
                <a:gd name="T1" fmla="*/ 128 h 128"/>
                <a:gd name="T2" fmla="*/ 89 w 126"/>
                <a:gd name="T3" fmla="*/ 39 h 128"/>
                <a:gd name="T4" fmla="*/ 0 w 126"/>
                <a:gd name="T5" fmla="*/ 39 h 128"/>
                <a:gd name="T6" fmla="*/ 37 w 126"/>
                <a:gd name="T7" fmla="*/ 0 h 128"/>
                <a:gd name="T8" fmla="*/ 126 w 126"/>
                <a:gd name="T9" fmla="*/ 0 h 128"/>
                <a:gd name="T10" fmla="*/ 126 w 126"/>
                <a:gd name="T11" fmla="*/ 91 h 128"/>
                <a:gd name="T12" fmla="*/ 89 w 126"/>
                <a:gd name="T13" fmla="*/ 128 h 128"/>
              </a:gdLst>
              <a:ahLst/>
              <a:cxnLst>
                <a:cxn ang="0">
                  <a:pos x="T0" y="T1"/>
                </a:cxn>
                <a:cxn ang="0">
                  <a:pos x="T2" y="T3"/>
                </a:cxn>
                <a:cxn ang="0">
                  <a:pos x="T4" y="T5"/>
                </a:cxn>
                <a:cxn ang="0">
                  <a:pos x="T6" y="T7"/>
                </a:cxn>
                <a:cxn ang="0">
                  <a:pos x="T8" y="T9"/>
                </a:cxn>
                <a:cxn ang="0">
                  <a:pos x="T10" y="T11"/>
                </a:cxn>
                <a:cxn ang="0">
                  <a:pos x="T12" y="T13"/>
                </a:cxn>
              </a:cxnLst>
              <a:rect l="0" t="0" r="r" b="b"/>
              <a:pathLst>
                <a:path w="126" h="128">
                  <a:moveTo>
                    <a:pt x="89" y="128"/>
                  </a:moveTo>
                  <a:lnTo>
                    <a:pt x="89" y="39"/>
                  </a:lnTo>
                  <a:lnTo>
                    <a:pt x="0" y="39"/>
                  </a:lnTo>
                  <a:lnTo>
                    <a:pt x="37" y="0"/>
                  </a:lnTo>
                  <a:lnTo>
                    <a:pt x="126" y="0"/>
                  </a:lnTo>
                  <a:lnTo>
                    <a:pt x="126" y="91"/>
                  </a:lnTo>
                  <a:lnTo>
                    <a:pt x="89" y="128"/>
                  </a:lnTo>
                  <a:close/>
                </a:path>
              </a:pathLst>
            </a:custGeom>
            <a:solidFill>
              <a:schemeClr val="accent1"/>
            </a:solidFill>
            <a:ln w="19050">
              <a:noFill/>
              <a:round/>
              <a:headEnd/>
              <a:tailEnd/>
            </a:ln>
          </p:spPr>
          <p:txBody>
            <a:bodyPr vert="horz" wrap="square" lIns="89642" tIns="44821" rIns="89642" bIns="44821" numCol="1" anchor="t" anchorCtr="0" compatLnSpc="1">
              <a:prstTxWarp prst="textNoShape">
                <a:avLst/>
              </a:prstTxWarp>
            </a:bodyPr>
            <a:lstStyle/>
            <a:p>
              <a:endParaRPr lang="en-US" sz="1765"/>
            </a:p>
          </p:txBody>
        </p:sp>
        <p:sp>
          <p:nvSpPr>
            <p:cNvPr id="38" name="Freeform 30">
              <a:extLst>
                <a:ext uri="{FF2B5EF4-FFF2-40B4-BE49-F238E27FC236}">
                  <a16:creationId xmlns:a16="http://schemas.microsoft.com/office/drawing/2014/main" id="{BC4A48BA-3F7E-4C18-B9FA-5E12BB4DB53C}"/>
                </a:ext>
              </a:extLst>
            </p:cNvPr>
            <p:cNvSpPr>
              <a:spLocks/>
            </p:cNvSpPr>
            <p:nvPr/>
          </p:nvSpPr>
          <p:spPr bwMode="auto">
            <a:xfrm>
              <a:off x="-2282825" y="4802188"/>
              <a:ext cx="793750" cy="795338"/>
            </a:xfrm>
            <a:custGeom>
              <a:avLst/>
              <a:gdLst>
                <a:gd name="T0" fmla="*/ 56 w 281"/>
                <a:gd name="T1" fmla="*/ 281 h 281"/>
                <a:gd name="T2" fmla="*/ 266 w 281"/>
                <a:gd name="T3" fmla="*/ 281 h 281"/>
                <a:gd name="T4" fmla="*/ 281 w 281"/>
                <a:gd name="T5" fmla="*/ 266 h 281"/>
                <a:gd name="T6" fmla="*/ 281 w 281"/>
                <a:gd name="T7" fmla="*/ 15 h 281"/>
                <a:gd name="T8" fmla="*/ 266 w 281"/>
                <a:gd name="T9" fmla="*/ 0 h 281"/>
                <a:gd name="T10" fmla="*/ 15 w 281"/>
                <a:gd name="T11" fmla="*/ 0 h 281"/>
                <a:gd name="T12" fmla="*/ 0 w 281"/>
                <a:gd name="T13" fmla="*/ 15 h 281"/>
                <a:gd name="T14" fmla="*/ 0 w 281"/>
                <a:gd name="T15" fmla="*/ 225 h 2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1" h="281">
                  <a:moveTo>
                    <a:pt x="56" y="281"/>
                  </a:moveTo>
                  <a:cubicBezTo>
                    <a:pt x="266" y="281"/>
                    <a:pt x="266" y="281"/>
                    <a:pt x="266" y="281"/>
                  </a:cubicBezTo>
                  <a:cubicBezTo>
                    <a:pt x="274" y="281"/>
                    <a:pt x="281" y="274"/>
                    <a:pt x="281" y="266"/>
                  </a:cubicBezTo>
                  <a:cubicBezTo>
                    <a:pt x="281" y="15"/>
                    <a:pt x="281" y="15"/>
                    <a:pt x="281" y="15"/>
                  </a:cubicBezTo>
                  <a:cubicBezTo>
                    <a:pt x="281" y="6"/>
                    <a:pt x="274" y="0"/>
                    <a:pt x="266" y="0"/>
                  </a:cubicBezTo>
                  <a:cubicBezTo>
                    <a:pt x="15" y="0"/>
                    <a:pt x="15" y="0"/>
                    <a:pt x="15" y="0"/>
                  </a:cubicBezTo>
                  <a:cubicBezTo>
                    <a:pt x="6" y="0"/>
                    <a:pt x="0" y="6"/>
                    <a:pt x="0" y="15"/>
                  </a:cubicBezTo>
                  <a:cubicBezTo>
                    <a:pt x="0" y="225"/>
                    <a:pt x="0" y="225"/>
                    <a:pt x="0" y="225"/>
                  </a:cubicBezTo>
                </a:path>
              </a:pathLst>
            </a:custGeom>
            <a:noFill/>
            <a:ln w="19050" cap="rnd">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39" name="Freeform 31">
              <a:extLst>
                <a:ext uri="{FF2B5EF4-FFF2-40B4-BE49-F238E27FC236}">
                  <a16:creationId xmlns:a16="http://schemas.microsoft.com/office/drawing/2014/main" id="{CAEA9208-BD54-4454-906A-1AA844830F4F}"/>
                </a:ext>
              </a:extLst>
            </p:cNvPr>
            <p:cNvSpPr>
              <a:spLocks/>
            </p:cNvSpPr>
            <p:nvPr/>
          </p:nvSpPr>
          <p:spPr bwMode="auto">
            <a:xfrm>
              <a:off x="-2159000" y="4926013"/>
              <a:ext cx="542925" cy="542925"/>
            </a:xfrm>
            <a:custGeom>
              <a:avLst/>
              <a:gdLst>
                <a:gd name="T0" fmla="*/ 48 w 192"/>
                <a:gd name="T1" fmla="*/ 192 h 192"/>
                <a:gd name="T2" fmla="*/ 182 w 192"/>
                <a:gd name="T3" fmla="*/ 192 h 192"/>
                <a:gd name="T4" fmla="*/ 192 w 192"/>
                <a:gd name="T5" fmla="*/ 182 h 192"/>
                <a:gd name="T6" fmla="*/ 192 w 192"/>
                <a:gd name="T7" fmla="*/ 11 h 192"/>
                <a:gd name="T8" fmla="*/ 182 w 192"/>
                <a:gd name="T9" fmla="*/ 0 h 192"/>
                <a:gd name="T10" fmla="*/ 11 w 192"/>
                <a:gd name="T11" fmla="*/ 0 h 192"/>
                <a:gd name="T12" fmla="*/ 0 w 192"/>
                <a:gd name="T13" fmla="*/ 11 h 192"/>
                <a:gd name="T14" fmla="*/ 0 w 192"/>
                <a:gd name="T15" fmla="*/ 144 h 19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2" h="192">
                  <a:moveTo>
                    <a:pt x="48" y="192"/>
                  </a:moveTo>
                  <a:cubicBezTo>
                    <a:pt x="182" y="192"/>
                    <a:pt x="182" y="192"/>
                    <a:pt x="182" y="192"/>
                  </a:cubicBezTo>
                  <a:cubicBezTo>
                    <a:pt x="188" y="192"/>
                    <a:pt x="192" y="188"/>
                    <a:pt x="192" y="182"/>
                  </a:cubicBezTo>
                  <a:cubicBezTo>
                    <a:pt x="192" y="11"/>
                    <a:pt x="192" y="11"/>
                    <a:pt x="192" y="11"/>
                  </a:cubicBezTo>
                  <a:cubicBezTo>
                    <a:pt x="192" y="5"/>
                    <a:pt x="188" y="0"/>
                    <a:pt x="182" y="0"/>
                  </a:cubicBezTo>
                  <a:cubicBezTo>
                    <a:pt x="11" y="0"/>
                    <a:pt x="11" y="0"/>
                    <a:pt x="11" y="0"/>
                  </a:cubicBezTo>
                  <a:cubicBezTo>
                    <a:pt x="5" y="0"/>
                    <a:pt x="0" y="5"/>
                    <a:pt x="0" y="11"/>
                  </a:cubicBezTo>
                  <a:cubicBezTo>
                    <a:pt x="0" y="144"/>
                    <a:pt x="0" y="144"/>
                    <a:pt x="0" y="144"/>
                  </a:cubicBezTo>
                </a:path>
              </a:pathLst>
            </a:custGeom>
            <a:noFill/>
            <a:ln w="19050" cap="rnd">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495094439"/>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18E61-143B-6644-BC24-20CC21E48576}"/>
              </a:ext>
            </a:extLst>
          </p:cNvPr>
          <p:cNvSpPr>
            <a:spLocks noGrp="1"/>
          </p:cNvSpPr>
          <p:nvPr>
            <p:ph type="title"/>
          </p:nvPr>
        </p:nvSpPr>
        <p:spPr>
          <a:xfrm>
            <a:off x="198783" y="1298713"/>
            <a:ext cx="5022574" cy="1689076"/>
          </a:xfrm>
        </p:spPr>
        <p:txBody>
          <a:bodyPr/>
          <a:lstStyle/>
          <a:p>
            <a:r>
              <a:rPr lang="en-US" dirty="0"/>
              <a:t>When and Why would you use Azure Service Fabric?</a:t>
            </a:r>
          </a:p>
        </p:txBody>
      </p:sp>
      <p:pic>
        <p:nvPicPr>
          <p:cNvPr id="5" name="Picture Placeholder 4">
            <a:extLst>
              <a:ext uri="{FF2B5EF4-FFF2-40B4-BE49-F238E27FC236}">
                <a16:creationId xmlns:a16="http://schemas.microsoft.com/office/drawing/2014/main" id="{A448D9F8-564A-B843-A6B6-B12262AA3675}"/>
              </a:ext>
            </a:extLst>
          </p:cNvPr>
          <p:cNvPicPr>
            <a:picLocks noGrp="1" noChangeAspect="1"/>
          </p:cNvPicPr>
          <p:nvPr>
            <p:ph type="pic" sz="quarter" idx="11"/>
          </p:nvPr>
        </p:nvPicPr>
        <p:blipFill>
          <a:blip r:embed="rId2" cstate="print">
            <a:extLst>
              <a:ext uri="{28A0092B-C50C-407E-A947-70E740481C1C}">
                <a14:useLocalDpi xmlns:a14="http://schemas.microsoft.com/office/drawing/2010/main"/>
              </a:ext>
            </a:extLst>
          </a:blip>
          <a:srcRect l="30" r="30"/>
          <a:stretch>
            <a:fillRect/>
          </a:stretch>
        </p:blipFill>
        <p:spPr/>
      </p:pic>
      <p:pic>
        <p:nvPicPr>
          <p:cNvPr id="8" name="Picture 7">
            <a:extLst>
              <a:ext uri="{FF2B5EF4-FFF2-40B4-BE49-F238E27FC236}">
                <a16:creationId xmlns:a16="http://schemas.microsoft.com/office/drawing/2014/main" id="{6872417F-B581-6341-93EB-579B2A3017D7}"/>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405283" y="2987789"/>
            <a:ext cx="2040282" cy="2040282"/>
          </a:xfrm>
          <a:prstGeom prst="rect">
            <a:avLst/>
          </a:prstGeom>
        </p:spPr>
      </p:pic>
    </p:spTree>
    <p:extLst>
      <p:ext uri="{BB962C8B-B14F-4D97-AF65-F5344CB8AC3E}">
        <p14:creationId xmlns:p14="http://schemas.microsoft.com/office/powerpoint/2010/main" val="2686403618"/>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771112F-F64F-486F-8595-77242B58DF83}"/>
              </a:ext>
            </a:extLst>
          </p:cNvPr>
          <p:cNvSpPr>
            <a:spLocks noGrp="1"/>
          </p:cNvSpPr>
          <p:nvPr>
            <p:ph type="title"/>
          </p:nvPr>
        </p:nvSpPr>
        <p:spPr>
          <a:xfrm>
            <a:off x="648929" y="629266"/>
            <a:ext cx="3667039" cy="1676603"/>
          </a:xfrm>
        </p:spPr>
        <p:txBody>
          <a:bodyPr vert="horz" lIns="91440" tIns="45720" rIns="91440" bIns="45720" rtlCol="0" anchor="ctr">
            <a:normAutofit/>
          </a:bodyPr>
          <a:lstStyle/>
          <a:p>
            <a:r>
              <a:rPr lang="en-US">
                <a:latin typeface="+mj-lt"/>
                <a:ea typeface="+mj-ea"/>
                <a:cs typeface="+mj-cs"/>
              </a:rPr>
              <a:t>Compute Decision Tree </a:t>
            </a:r>
          </a:p>
        </p:txBody>
      </p:sp>
      <p:pic>
        <p:nvPicPr>
          <p:cNvPr id="6" name="Content Placeholder 5">
            <a:extLst>
              <a:ext uri="{FF2B5EF4-FFF2-40B4-BE49-F238E27FC236}">
                <a16:creationId xmlns:a16="http://schemas.microsoft.com/office/drawing/2014/main" id="{33991467-044D-4D6B-AF38-49D54E3BD158}"/>
              </a:ext>
            </a:extLst>
          </p:cNvPr>
          <p:cNvPicPr>
            <a:picLocks noGrp="1" noChangeAspect="1"/>
          </p:cNvPicPr>
          <p:nvPr>
            <p:ph idx="32"/>
          </p:nvPr>
        </p:nvPicPr>
        <p:blipFill rotWithShape="1">
          <a:blip r:embed="rId2" cstate="print">
            <a:extLst>
              <a:ext uri="{28A0092B-C50C-407E-A947-70E740481C1C}">
                <a14:useLocalDpi xmlns:a14="http://schemas.microsoft.com/office/drawing/2010/main"/>
              </a:ext>
            </a:extLst>
          </a:blip>
          <a:srcRect l="2043" r="-2" b="-2"/>
          <a:stretch/>
        </p:blipFill>
        <p:spPr>
          <a:xfrm>
            <a:off x="4636008" y="640082"/>
            <a:ext cx="6916329" cy="5577837"/>
          </a:xfrm>
          <a:prstGeom prst="rect">
            <a:avLst/>
          </a:prstGeom>
          <a:effectLst/>
        </p:spPr>
      </p:pic>
      <p:sp>
        <p:nvSpPr>
          <p:cNvPr id="7" name="TextBox 6">
            <a:extLst>
              <a:ext uri="{FF2B5EF4-FFF2-40B4-BE49-F238E27FC236}">
                <a16:creationId xmlns:a16="http://schemas.microsoft.com/office/drawing/2014/main" id="{9194160E-C0DF-4F6B-8CF8-4392DA5BBA3C}"/>
              </a:ext>
            </a:extLst>
          </p:cNvPr>
          <p:cNvSpPr txBox="1"/>
          <p:nvPr/>
        </p:nvSpPr>
        <p:spPr>
          <a:xfrm>
            <a:off x="648930" y="2438400"/>
            <a:ext cx="3667037" cy="3785419"/>
          </a:xfrm>
          <a:prstGeom prst="rect">
            <a:avLst/>
          </a:prstGeom>
        </p:spPr>
        <p:txBody>
          <a:bodyPr vert="horz" lIns="91440" tIns="45720" rIns="91440" bIns="45720" rtlCol="0" anchorCtr="0">
            <a:normAutofit/>
          </a:bodyPr>
          <a:lstStyle/>
          <a:p>
            <a:pPr>
              <a:lnSpc>
                <a:spcPct val="90000"/>
              </a:lnSpc>
              <a:spcAft>
                <a:spcPts val="600"/>
              </a:spcAft>
            </a:pPr>
            <a:r>
              <a:rPr lang="en-US" dirty="0"/>
              <a:t>Compute Services covered:</a:t>
            </a:r>
          </a:p>
          <a:p>
            <a:pPr marL="285750" indent="-228600">
              <a:lnSpc>
                <a:spcPct val="90000"/>
              </a:lnSpc>
              <a:spcAft>
                <a:spcPts val="600"/>
              </a:spcAft>
              <a:buFont typeface="Arial" panose="020B0604020202020204" pitchFamily="34" charset="0"/>
              <a:buChar char="•"/>
            </a:pPr>
            <a:r>
              <a:rPr lang="en-US" dirty="0"/>
              <a:t>VM</a:t>
            </a:r>
          </a:p>
          <a:p>
            <a:pPr marL="285750" indent="-228600">
              <a:lnSpc>
                <a:spcPct val="90000"/>
              </a:lnSpc>
              <a:spcAft>
                <a:spcPts val="600"/>
              </a:spcAft>
              <a:buFont typeface="Arial" panose="020B0604020202020204" pitchFamily="34" charset="0"/>
              <a:buChar char="•"/>
            </a:pPr>
            <a:r>
              <a:rPr lang="en-US" dirty="0"/>
              <a:t>VMSS</a:t>
            </a:r>
          </a:p>
          <a:p>
            <a:pPr marL="285750" indent="-228600">
              <a:lnSpc>
                <a:spcPct val="90000"/>
              </a:lnSpc>
              <a:spcAft>
                <a:spcPts val="600"/>
              </a:spcAft>
              <a:buFont typeface="Arial" panose="020B0604020202020204" pitchFamily="34" charset="0"/>
              <a:buChar char="•"/>
            </a:pPr>
            <a:r>
              <a:rPr lang="en-US" dirty="0"/>
              <a:t>Azure Batch </a:t>
            </a:r>
          </a:p>
          <a:p>
            <a:pPr marL="285750" indent="-228600">
              <a:lnSpc>
                <a:spcPct val="90000"/>
              </a:lnSpc>
              <a:spcAft>
                <a:spcPts val="600"/>
              </a:spcAft>
              <a:buFont typeface="Arial" panose="020B0604020202020204" pitchFamily="34" charset="0"/>
              <a:buChar char="•"/>
            </a:pPr>
            <a:r>
              <a:rPr lang="en-US" dirty="0"/>
              <a:t>App Service </a:t>
            </a:r>
          </a:p>
          <a:p>
            <a:pPr marL="285750" indent="-228600">
              <a:lnSpc>
                <a:spcPct val="90000"/>
              </a:lnSpc>
              <a:spcAft>
                <a:spcPts val="600"/>
              </a:spcAft>
              <a:buFont typeface="Arial" panose="020B0604020202020204" pitchFamily="34" charset="0"/>
              <a:buChar char="•"/>
            </a:pPr>
            <a:r>
              <a:rPr lang="en-US" dirty="0"/>
              <a:t>App Service Environment </a:t>
            </a:r>
          </a:p>
          <a:p>
            <a:pPr marL="285750" indent="-228600">
              <a:lnSpc>
                <a:spcPct val="90000"/>
              </a:lnSpc>
              <a:spcAft>
                <a:spcPts val="600"/>
              </a:spcAft>
              <a:buFont typeface="Arial" panose="020B0604020202020204" pitchFamily="34" charset="0"/>
              <a:buChar char="•"/>
            </a:pPr>
            <a:r>
              <a:rPr lang="en-US" dirty="0"/>
              <a:t>Azure Functions </a:t>
            </a:r>
          </a:p>
          <a:p>
            <a:pPr marL="285750" indent="-228600">
              <a:lnSpc>
                <a:spcPct val="90000"/>
              </a:lnSpc>
              <a:spcAft>
                <a:spcPts val="600"/>
              </a:spcAft>
              <a:buFont typeface="Arial" panose="020B0604020202020204" pitchFamily="34" charset="0"/>
              <a:buChar char="•"/>
            </a:pPr>
            <a:r>
              <a:rPr lang="en-US" dirty="0"/>
              <a:t>Container Instances </a:t>
            </a:r>
          </a:p>
          <a:p>
            <a:pPr marL="285750" indent="-228600">
              <a:lnSpc>
                <a:spcPct val="90000"/>
              </a:lnSpc>
              <a:spcAft>
                <a:spcPts val="600"/>
              </a:spcAft>
              <a:buFont typeface="Arial" panose="020B0604020202020204" pitchFamily="34" charset="0"/>
              <a:buChar char="•"/>
            </a:pPr>
            <a:r>
              <a:rPr lang="en-US" dirty="0"/>
              <a:t>Service Fabric </a:t>
            </a:r>
          </a:p>
          <a:p>
            <a:pPr marL="285750" indent="-228600">
              <a:lnSpc>
                <a:spcPct val="90000"/>
              </a:lnSpc>
              <a:spcAft>
                <a:spcPts val="600"/>
              </a:spcAft>
              <a:buFont typeface="Arial" panose="020B0604020202020204" pitchFamily="34" charset="0"/>
              <a:buChar char="•"/>
            </a:pPr>
            <a:r>
              <a:rPr lang="en-US" dirty="0"/>
              <a:t>Azure Kubernetes Service  </a:t>
            </a:r>
          </a:p>
        </p:txBody>
      </p:sp>
    </p:spTree>
    <p:extLst>
      <p:ext uri="{BB962C8B-B14F-4D97-AF65-F5344CB8AC3E}">
        <p14:creationId xmlns:p14="http://schemas.microsoft.com/office/powerpoint/2010/main" val="1611009430"/>
      </p:ext>
    </p:extLst>
  </p:cSld>
  <p:clrMapOvr>
    <a:masterClrMapping/>
  </p:clrMapOvr>
</p:sld>
</file>

<file path=ppt/theme/theme1.xml><?xml version="1.0" encoding="utf-8"?>
<a:theme xmlns:a="http://schemas.openxmlformats.org/drawingml/2006/main" name="Azure Dev Dark - 2018H2">
  <a:themeElements>
    <a:clrScheme name="Azure 2018 Q1">
      <a:dk1>
        <a:srgbClr val="FFFFFF"/>
      </a:dk1>
      <a:lt1>
        <a:srgbClr val="414241"/>
      </a:lt1>
      <a:dk2>
        <a:srgbClr val="000000"/>
      </a:dk2>
      <a:lt2>
        <a:srgbClr val="E9E9E9"/>
      </a:lt2>
      <a:accent1>
        <a:srgbClr val="0078D7"/>
      </a:accent1>
      <a:accent2>
        <a:srgbClr val="4DB0FF"/>
      </a:accent2>
      <a:accent3>
        <a:srgbClr val="B1D6F2"/>
      </a:accent3>
      <a:accent4>
        <a:srgbClr val="0359A0"/>
      </a:accent4>
      <a:accent5>
        <a:srgbClr val="8CCAFD"/>
      </a:accent5>
      <a:accent6>
        <a:srgbClr val="797979"/>
      </a:accent6>
      <a:hlink>
        <a:srgbClr val="4CAFFF"/>
      </a:hlink>
      <a:folHlink>
        <a:srgbClr val="0478D6"/>
      </a:folHlink>
    </a:clrScheme>
    <a:fontScheme name="Windows Fonts">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txDef>
      <a:spPr/>
      <a:bodyPr lIns="0" tIns="0" rIns="0" bIns="0" anchor="t" anchorCtr="0"/>
      <a:lstStyle>
        <a:defPPr>
          <a:defRPr smtClean="0"/>
        </a:defPPr>
      </a:lstStyle>
    </a:txDef>
  </a:objectDefaults>
  <a:extraClrSchemeLst/>
  <a:extLst>
    <a:ext uri="{05A4C25C-085E-4340-85A3-A5531E510DB2}">
      <thm15:themeFamily xmlns:thm15="http://schemas.microsoft.com/office/thememl/2012/main" name="Azure18_AzureDevPowerPoint_16x9.potx" id="{C0620CD2-E38F-4DEB-AE88-F41338761AAF}" vid="{C4259148-82E2-436D-A6F8-92D9483AB291}"/>
    </a:ext>
  </a:extLst>
</a:theme>
</file>

<file path=ppt/theme/theme2.xml><?xml version="1.0" encoding="utf-8"?>
<a:theme xmlns:a="http://schemas.openxmlformats.org/drawingml/2006/main" name="Azure Dev Light - 2018H2">
  <a:themeElements>
    <a:clrScheme name="Azure 2018Q1 Light">
      <a:dk1>
        <a:srgbClr val="E9E9E9"/>
      </a:dk1>
      <a:lt1>
        <a:srgbClr val="000000"/>
      </a:lt1>
      <a:dk2>
        <a:srgbClr val="FFFFFF"/>
      </a:dk2>
      <a:lt2>
        <a:srgbClr val="404140"/>
      </a:lt2>
      <a:accent1>
        <a:srgbClr val="0078D7"/>
      </a:accent1>
      <a:accent2>
        <a:srgbClr val="4DB0FF"/>
      </a:accent2>
      <a:accent3>
        <a:srgbClr val="B1D6F2"/>
      </a:accent3>
      <a:accent4>
        <a:srgbClr val="0359A0"/>
      </a:accent4>
      <a:accent5>
        <a:srgbClr val="8CCAFD"/>
      </a:accent5>
      <a:accent6>
        <a:srgbClr val="797979"/>
      </a:accent6>
      <a:hlink>
        <a:srgbClr val="4CAFFF"/>
      </a:hlink>
      <a:folHlink>
        <a:srgbClr val="0478D6"/>
      </a:folHlink>
    </a:clrScheme>
    <a:fontScheme name="Windows Fonts">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txDef>
      <a:spPr/>
      <a:bodyPr lIns="0" tIns="0" rIns="0" bIns="0" anchor="t" anchorCtr="0"/>
      <a:lstStyle>
        <a:defPPr>
          <a:defRPr smtClean="0"/>
        </a:defPPr>
      </a:lstStyle>
    </a:txDef>
  </a:objectDefaults>
  <a:extraClrSchemeLst/>
  <a:extLst>
    <a:ext uri="{05A4C25C-085E-4340-85A3-A5531E510DB2}">
      <thm15:themeFamily xmlns:thm15="http://schemas.microsoft.com/office/thememl/2012/main" name="Azure18_AzureDevPowerPoint_16x9.potx" id="{C0620CD2-E38F-4DEB-AE88-F41338761AAF}" vid="{83AD2FEF-2B3B-4D2A-9462-A5589672CBCB}"/>
    </a:ext>
  </a:extLst>
</a:theme>
</file>

<file path=ppt/theme/theme3.xml><?xml version="1.0" encoding="utf-8"?>
<a:theme xmlns:a="http://schemas.openxmlformats.org/drawingml/2006/main" name="Azure Dev Titles and Headers - 2018H2">
  <a:themeElements>
    <a:clrScheme name="Azure 2018 Q1">
      <a:dk1>
        <a:srgbClr val="FFFFFF"/>
      </a:dk1>
      <a:lt1>
        <a:srgbClr val="414241"/>
      </a:lt1>
      <a:dk2>
        <a:srgbClr val="000000"/>
      </a:dk2>
      <a:lt2>
        <a:srgbClr val="E9E9E9"/>
      </a:lt2>
      <a:accent1>
        <a:srgbClr val="0078D7"/>
      </a:accent1>
      <a:accent2>
        <a:srgbClr val="4DB0FF"/>
      </a:accent2>
      <a:accent3>
        <a:srgbClr val="B1D6F2"/>
      </a:accent3>
      <a:accent4>
        <a:srgbClr val="0359A0"/>
      </a:accent4>
      <a:accent5>
        <a:srgbClr val="8CCAFD"/>
      </a:accent5>
      <a:accent6>
        <a:srgbClr val="797979"/>
      </a:accent6>
      <a:hlink>
        <a:srgbClr val="4CAFFF"/>
      </a:hlink>
      <a:folHlink>
        <a:srgbClr val="0478D6"/>
      </a:folHlink>
    </a:clrScheme>
    <a:fontScheme name="Windows Fonts">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txDef>
      <a:spPr/>
      <a:bodyPr lIns="0" tIns="0" rIns="0" bIns="0" anchor="t" anchorCtr="0"/>
      <a:lstStyle>
        <a:defPPr>
          <a:defRPr smtClean="0"/>
        </a:defPPr>
      </a:lstStyle>
    </a:txDef>
  </a:objectDefaults>
  <a:extraClrSchemeLst/>
  <a:extLst>
    <a:ext uri="{05A4C25C-085E-4340-85A3-A5531E510DB2}">
      <thm15:themeFamily xmlns:thm15="http://schemas.microsoft.com/office/thememl/2012/main" name="Azure18_AzureDevPowerPoint_16x9.potx" id="{C0620CD2-E38F-4DEB-AE88-F41338761AAF}" vid="{CA091631-B8AB-4E7E-A47B-F9865E4771C5}"/>
    </a:ext>
  </a:extLst>
</a:theme>
</file>

<file path=ppt/theme/theme4.xml><?xml version="1.0" encoding="utf-8"?>
<a:theme xmlns:a="http://schemas.openxmlformats.org/drawingml/2006/main" name="SOFT BLACK TEMPLATE">
  <a:themeElements>
    <a:clrScheme name="TT for Dark - NEW 2018">
      <a:dk1>
        <a:srgbClr val="1A1A1A"/>
      </a:dk1>
      <a:lt1>
        <a:srgbClr val="FFFFFF"/>
      </a:lt1>
      <a:dk2>
        <a:srgbClr val="0D0D0D"/>
      </a:dk2>
      <a:lt2>
        <a:srgbClr val="E6E6E6"/>
      </a:lt2>
      <a:accent1>
        <a:srgbClr val="0078D4"/>
      </a:accent1>
      <a:accent2>
        <a:srgbClr val="00BCF2"/>
      </a:accent2>
      <a:accent3>
        <a:srgbClr val="107C10"/>
      </a:accent3>
      <a:accent4>
        <a:srgbClr val="D73B01"/>
      </a:accent4>
      <a:accent5>
        <a:srgbClr val="FFB900"/>
      </a:accent5>
      <a:accent6>
        <a:srgbClr val="E6E6E6"/>
      </a:accent6>
      <a:hlink>
        <a:srgbClr val="00BCF2"/>
      </a:hlink>
      <a:folHlink>
        <a:srgbClr val="00BCF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1E0337D1-CAD6-4E93-A362-DB6D21FC6046}"/>
    </a:ext>
  </a:extLst>
</a:theme>
</file>

<file path=ppt/theme/theme5.xml><?xml version="1.0" encoding="utf-8"?>
<a:theme xmlns:a="http://schemas.openxmlformats.org/drawingml/2006/main" name="WHITE TEMPLATE">
  <a:themeElements>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6.xml><?xml version="1.0" encoding="utf-8"?>
<a:theme xmlns:a="http://schemas.openxmlformats.org/drawingml/2006/main" name="1_WHITE TEMPLATE">
  <a:themeElements>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M_White_SoftBlack_Apr_2018.potx" id="{E250E98E-6B3B-423A-A259-800D79FC61E8}" vid="{CA2CCF15-D327-4BFE-ACB7-5C3A0E24413B}"/>
    </a:ext>
  </a:extLst>
</a:theme>
</file>

<file path=ppt/theme/theme7.xml><?xml version="1.0" encoding="utf-8"?>
<a:theme xmlns:a="http://schemas.openxmlformats.org/drawingml/2006/main" name="1_SOFT BLACK TEMPLATE">
  <a:themeElements>
    <a:clrScheme name="TT for Dark - NEW 2018">
      <a:dk1>
        <a:srgbClr val="1A1A1A"/>
      </a:dk1>
      <a:lt1>
        <a:srgbClr val="FFFFFF"/>
      </a:lt1>
      <a:dk2>
        <a:srgbClr val="0D0D0D"/>
      </a:dk2>
      <a:lt2>
        <a:srgbClr val="E6E6E6"/>
      </a:lt2>
      <a:accent1>
        <a:srgbClr val="0078D4"/>
      </a:accent1>
      <a:accent2>
        <a:srgbClr val="00BCF2"/>
      </a:accent2>
      <a:accent3>
        <a:srgbClr val="107C10"/>
      </a:accent3>
      <a:accent4>
        <a:srgbClr val="D73B01"/>
      </a:accent4>
      <a:accent5>
        <a:srgbClr val="FFB900"/>
      </a:accent5>
      <a:accent6>
        <a:srgbClr val="E6E6E6"/>
      </a:accent6>
      <a:hlink>
        <a:srgbClr val="00BCF2"/>
      </a:hlink>
      <a:folHlink>
        <a:srgbClr val="00BCF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M_White_SoftBlack_Apr_2018.potx" id="{E250E98E-6B3B-423A-A259-800D79FC61E8}" vid="{B4DE02F5-9C30-4E21-A7F7-36AF17152AF3}"/>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0699016182692E40B89DC825CF82D21E" ma:contentTypeVersion="10" ma:contentTypeDescription="Create a new document." ma:contentTypeScope="" ma:versionID="9d556b24af6c06bc7a832754466359fb">
  <xsd:schema xmlns:xsd="http://www.w3.org/2001/XMLSchema" xmlns:xs="http://www.w3.org/2001/XMLSchema" xmlns:p="http://schemas.microsoft.com/office/2006/metadata/properties" xmlns:ns2="23058e70-624d-40f2-8af8-7f5fed12a2db" xmlns:ns3="ea9b559a-f907-4a8e-95a2-1be55769f8d5" targetNamespace="http://schemas.microsoft.com/office/2006/metadata/properties" ma:root="true" ma:fieldsID="951f83d0b6cdd9827b805c46fa28d2aa" ns2:_="" ns3:_="">
    <xsd:import namespace="23058e70-624d-40f2-8af8-7f5fed12a2db"/>
    <xsd:import namespace="ea9b559a-f907-4a8e-95a2-1be55769f8d5"/>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Location" minOccurs="0"/>
                <xsd:element ref="ns2:MediaServiceOCR" minOccurs="0"/>
                <xsd:element ref="ns3:SharedWithUsers" minOccurs="0"/>
                <xsd:element ref="ns3:SharedWithDetails" minOccurs="0"/>
                <xsd:element ref="ns3:LastSharedByUser" minOccurs="0"/>
                <xsd:element ref="ns3:LastSharedBy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3058e70-624d-40f2-8af8-7f5fed12a2db"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DateTaken" ma:index="10" nillable="true" ma:displayName="MediaServiceDateTaken" ma:description="" ma:hidden="true" ma:internalName="MediaServiceDateTaken" ma:readOnly="true">
      <xsd:simpleType>
        <xsd:restriction base="dms:Text"/>
      </xsd:simpleType>
    </xsd:element>
    <xsd:element name="MediaServiceAutoTags" ma:index="11" nillable="true" ma:displayName="MediaServiceAutoTags" ma:description="" ma:internalName="MediaServiceAutoTags" ma:readOnly="true">
      <xsd:simpleType>
        <xsd:restriction base="dms:Text"/>
      </xsd:simpleType>
    </xsd:element>
    <xsd:element name="MediaServiceLocation" ma:index="12" nillable="true" ma:displayName="MediaServiceLocation" ma:description="" ma:internalName="MediaServiceLocation" ma:readOnly="true">
      <xsd:simpleType>
        <xsd:restriction base="dms:Text"/>
      </xsd:simpleType>
    </xsd:element>
    <xsd:element name="MediaServiceOCR" ma:index="13" nillable="true" ma:displayName="MediaServiceOCR" ma:description=""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ea9b559a-f907-4a8e-95a2-1be55769f8d5"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element name="LastSharedByUser" ma:index="16" nillable="true" ma:displayName="Last Shared By User" ma:hidden="true" ma:internalName="LastSharedByUser" ma:readOnly="true">
      <xsd:simpleType>
        <xsd:restriction base="dms:Note"/>
      </xsd:simpleType>
    </xsd:element>
    <xsd:element name="LastSharedByTime" ma:index="17" nillable="true" ma:displayName="Last Shared By Time"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B70D356-E601-4D10-90F6-536FDCA3FCED}">
  <ds:schemaRefs>
    <ds:schemaRef ds:uri="http://schemas.openxmlformats.org/package/2006/metadata/core-properties"/>
    <ds:schemaRef ds:uri="http://purl.org/dc/elements/1.1/"/>
    <ds:schemaRef ds:uri="http://schemas.microsoft.com/office/2006/documentManagement/types"/>
    <ds:schemaRef ds:uri="http://purl.org/dc/terms/"/>
    <ds:schemaRef ds:uri="http://purl.org/dc/dcmitype/"/>
    <ds:schemaRef ds:uri="http://schemas.microsoft.com/office/2006/metadata/properties"/>
    <ds:schemaRef ds:uri="http://schemas.microsoft.com/office/infopath/2007/PartnerControls"/>
    <ds:schemaRef ds:uri="23058e70-624d-40f2-8af8-7f5fed12a2db"/>
    <ds:schemaRef ds:uri="ea9b559a-f907-4a8e-95a2-1be55769f8d5"/>
    <ds:schemaRef ds:uri="http://www.w3.org/XML/1998/namespace"/>
  </ds:schemaRefs>
</ds:datastoreItem>
</file>

<file path=customXml/itemProps2.xml><?xml version="1.0" encoding="utf-8"?>
<ds:datastoreItem xmlns:ds="http://schemas.openxmlformats.org/officeDocument/2006/customXml" ds:itemID="{FD672E17-4248-4851-AB75-CA318A3D52A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3058e70-624d-40f2-8af8-7f5fed12a2db"/>
    <ds:schemaRef ds:uri="ea9b559a-f907-4a8e-95a2-1be55769f8d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285C8949-12A8-4D3A-8B80-D82110DA804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Azure18_AzureDevPowerPoint_16x9</Template>
  <TotalTime>0</TotalTime>
  <Words>6483</Words>
  <Application>Microsoft Office PowerPoint</Application>
  <PresentationFormat>Widescreen</PresentationFormat>
  <Paragraphs>968</Paragraphs>
  <Slides>62</Slides>
  <Notes>53</Notes>
  <HiddenSlides>6</HiddenSlides>
  <MMClips>0</MMClips>
  <ScaleCrop>false</ScaleCrop>
  <HeadingPairs>
    <vt:vector size="8" baseType="variant">
      <vt:variant>
        <vt:lpstr>Fonts Used</vt:lpstr>
      </vt:variant>
      <vt:variant>
        <vt:i4>15</vt:i4>
      </vt:variant>
      <vt:variant>
        <vt:lpstr>Theme</vt:lpstr>
      </vt:variant>
      <vt:variant>
        <vt:i4>7</vt:i4>
      </vt:variant>
      <vt:variant>
        <vt:lpstr>Embedded OLE Servers</vt:lpstr>
      </vt:variant>
      <vt:variant>
        <vt:i4>1</vt:i4>
      </vt:variant>
      <vt:variant>
        <vt:lpstr>Slide Titles</vt:lpstr>
      </vt:variant>
      <vt:variant>
        <vt:i4>62</vt:i4>
      </vt:variant>
    </vt:vector>
  </HeadingPairs>
  <TitlesOfParts>
    <vt:vector size="85" baseType="lpstr">
      <vt:lpstr>ＭＳ Ｐゴシック</vt:lpstr>
      <vt:lpstr>&amp;quot</vt:lpstr>
      <vt:lpstr>Arial</vt:lpstr>
      <vt:lpstr>Calibri</vt:lpstr>
      <vt:lpstr>Consolas</vt:lpstr>
      <vt:lpstr>Segoe Pro</vt:lpstr>
      <vt:lpstr>Segoe Pro Semibold</vt:lpstr>
      <vt:lpstr>Segoe Semibold</vt:lpstr>
      <vt:lpstr>Segoe UI</vt:lpstr>
      <vt:lpstr>Segoe UI Light</vt:lpstr>
      <vt:lpstr>Segoe UI Semibold</vt:lpstr>
      <vt:lpstr>Segoe UI Semilight</vt:lpstr>
      <vt:lpstr>Showcard Gothic</vt:lpstr>
      <vt:lpstr>Shruti</vt:lpstr>
      <vt:lpstr>Wingdings</vt:lpstr>
      <vt:lpstr>Azure Dev Dark - 2018H2</vt:lpstr>
      <vt:lpstr>Azure Dev Light - 2018H2</vt:lpstr>
      <vt:lpstr>Azure Dev Titles and Headers - 2018H2</vt:lpstr>
      <vt:lpstr>SOFT BLACK TEMPLATE</vt:lpstr>
      <vt:lpstr>WHITE TEMPLATE</vt:lpstr>
      <vt:lpstr>1_WHITE TEMPLATE</vt:lpstr>
      <vt:lpstr>1_SOFT BLACK TEMPLATE</vt:lpstr>
      <vt:lpstr>Image</vt:lpstr>
      <vt:lpstr>Service Fabric</vt:lpstr>
      <vt:lpstr>What is Service Fabric?</vt:lpstr>
      <vt:lpstr>Azure Service Fabric: Microservices platform </vt:lpstr>
      <vt:lpstr>To build, deploy, and operate…</vt:lpstr>
      <vt:lpstr>Build: data-aware microservices </vt:lpstr>
      <vt:lpstr>Deploy: any code on any OS</vt:lpstr>
      <vt:lpstr>Operate: on any cloud at any scale </vt:lpstr>
      <vt:lpstr>When and Why would you use Azure Service Fabric?</vt:lpstr>
      <vt:lpstr>Compute Decision Tree </vt:lpstr>
      <vt:lpstr>Compute Decision Tree v2 </vt:lpstr>
      <vt:lpstr>Scenarios powered by Service Fabric</vt:lpstr>
      <vt:lpstr>Scenarios powered by Service Fabric</vt:lpstr>
      <vt:lpstr>Lift and Shift (with and without Containers)</vt:lpstr>
      <vt:lpstr>Business Critical Applications</vt:lpstr>
      <vt:lpstr>Business critical application  customer use cases</vt:lpstr>
      <vt:lpstr>Enterprise Microservice &amp; API Catalog </vt:lpstr>
      <vt:lpstr>DevOps Heavy Applications  </vt:lpstr>
      <vt:lpstr>Key Service Fabric DevOps Features</vt:lpstr>
      <vt:lpstr>Service Fabric Build and Release Pipeline Example</vt:lpstr>
      <vt:lpstr>Publish a Service Fabric Application</vt:lpstr>
      <vt:lpstr>Chaos Testing </vt:lpstr>
      <vt:lpstr>Cluster Upgrade Options</vt:lpstr>
      <vt:lpstr>Other services that compliment SF  </vt:lpstr>
      <vt:lpstr>.Net Microservices </vt:lpstr>
      <vt:lpstr>Microservices Lightning Fast Refresher </vt:lpstr>
      <vt:lpstr>Distributed System Architecture Best Practices </vt:lpstr>
      <vt:lpstr>An easier, battle-tested approach</vt:lpstr>
      <vt:lpstr>Service Fabric is the best choice for .Net microservices and Windows Container orchestration  </vt:lpstr>
      <vt:lpstr>Service Fabric Microservice Architecture </vt:lpstr>
      <vt:lpstr>Windows Containers </vt:lpstr>
      <vt:lpstr>“Lift and Shift” existing applications to containers</vt:lpstr>
      <vt:lpstr>Stateless Services </vt:lpstr>
      <vt:lpstr>Stateful Services </vt:lpstr>
      <vt:lpstr>Service Fabric Roadmap + Service Fabric Mesh</vt:lpstr>
      <vt:lpstr>Service Fabric is powerful </vt:lpstr>
      <vt:lpstr>PowerPoint Presentation</vt:lpstr>
      <vt:lpstr>PowerPoint Presentation</vt:lpstr>
      <vt:lpstr>Service Fabric Mesh - Modernize</vt:lpstr>
      <vt:lpstr>Service Fabric Mesh - Cloud-native </vt:lpstr>
      <vt:lpstr>How you write your applications</vt:lpstr>
      <vt:lpstr>Service Fabric Mesh - Resources</vt:lpstr>
      <vt:lpstr>Service Fabric Mesh Resources</vt:lpstr>
      <vt:lpstr>Service Fabric Mesh Resources</vt:lpstr>
      <vt:lpstr>Service Fabric Mesh Resources</vt:lpstr>
      <vt:lpstr>Service Fabric Mesh - Secrets Resource</vt:lpstr>
      <vt:lpstr>Service Fabric Mesh - Volume Resource</vt:lpstr>
      <vt:lpstr>Service Fabric - Diagnostics and Monitoring</vt:lpstr>
      <vt:lpstr>Service Fabric - Reliable Collections</vt:lpstr>
      <vt:lpstr>Service Fabric Reliable Collections</vt:lpstr>
      <vt:lpstr>Service Fabric Reliable Collections</vt:lpstr>
      <vt:lpstr>Service Fabric Intelligent traffic routing</vt:lpstr>
      <vt:lpstr>Service Fabric Intelligent traffic routing</vt:lpstr>
      <vt:lpstr>Service Fabric Intelligent traffic routing</vt:lpstr>
      <vt:lpstr>Additional Roadmap Items </vt:lpstr>
      <vt:lpstr>The Future of Service Fabric</vt:lpstr>
      <vt:lpstr>Service Fabric Hackathon </vt:lpstr>
      <vt:lpstr>Scenario 1: Microservices and Container </vt:lpstr>
      <vt:lpstr>Scenario 2: IoT Processor </vt:lpstr>
      <vt:lpstr>Scenario 3: Build a Bot</vt:lpstr>
      <vt:lpstr>DevOps in the Cloud </vt:lpstr>
      <vt:lpstr>Setting up Local Development </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Service Fabric Roadshow</dc:title>
  <dc:creator/>
  <cp:keywords/>
  <dc:description>Version 1.0a</dc:description>
  <cp:lastModifiedBy/>
  <cp:revision>3</cp:revision>
  <dcterms:created xsi:type="dcterms:W3CDTF">2018-05-22T16:50:42Z</dcterms:created>
  <dcterms:modified xsi:type="dcterms:W3CDTF">2018-10-26T23:15:56Z</dcterms:modified>
  <cp:category>Azure Developer</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0x0101000699016182692E40B89DC825CF82D21E</vt:lpwstr>
  </property>
  <property fmtid="{D5CDD505-2E9C-101B-9397-08002B2CF9AE}" pid="3" name="_dlc_DocIdItemGuid">
    <vt:lpwstr>5c666594-0833-4b9d-a1f0-8c3737583105</vt:lpwstr>
  </property>
  <property fmtid="{D5CDD505-2E9C-101B-9397-08002B2CF9AE}" pid="4" name="MSIP_Label_87867195-f2b8-4ac2-b0b6-6bb73cb33afc_Enabled">
    <vt:lpwstr>True</vt:lpwstr>
  </property>
  <property fmtid="{D5CDD505-2E9C-101B-9397-08002B2CF9AE}" pid="5" name="MSIP_Label_87867195-f2b8-4ac2-b0b6-6bb73cb33afc_SiteId">
    <vt:lpwstr>72f988bf-86f1-41af-91ab-2d7cd011db47</vt:lpwstr>
  </property>
  <property fmtid="{D5CDD505-2E9C-101B-9397-08002B2CF9AE}" pid="6" name="MSIP_Label_87867195-f2b8-4ac2-b0b6-6bb73cb33afc_Owner">
    <vt:lpwstr>cliffsim@microsoft.com</vt:lpwstr>
  </property>
  <property fmtid="{D5CDD505-2E9C-101B-9397-08002B2CF9AE}" pid="7" name="MSIP_Label_87867195-f2b8-4ac2-b0b6-6bb73cb33afc_SetDate">
    <vt:lpwstr>2018-03-09T21:22:51.4106408Z</vt:lpwstr>
  </property>
  <property fmtid="{D5CDD505-2E9C-101B-9397-08002B2CF9AE}" pid="8" name="MSIP_Label_87867195-f2b8-4ac2-b0b6-6bb73cb33afc_Name">
    <vt:lpwstr>Public</vt:lpwstr>
  </property>
  <property fmtid="{D5CDD505-2E9C-101B-9397-08002B2CF9AE}" pid="9" name="MSIP_Label_87867195-f2b8-4ac2-b0b6-6bb73cb33afc_Application">
    <vt:lpwstr>Microsoft Azure Information Protection</vt:lpwstr>
  </property>
  <property fmtid="{D5CDD505-2E9C-101B-9397-08002B2CF9AE}" pid="10" name="MSIP_Label_87867195-f2b8-4ac2-b0b6-6bb73cb33afc_Extended_MSFT_Method">
    <vt:lpwstr>Manual</vt:lpwstr>
  </property>
  <property fmtid="{D5CDD505-2E9C-101B-9397-08002B2CF9AE}" pid="11" name="Sensitivity">
    <vt:lpwstr>Public</vt:lpwstr>
  </property>
</Properties>
</file>